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9" r:id="rId15"/>
    <p:sldId id="268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54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5568-F776-460B-A27E-9FC4A9DECFD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2916E-A974-4E15-8A9E-FF7239C4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9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814AB-1C73-49AF-BFD6-480D4113FAD2}" type="datetime1">
              <a:rPr lang="en-US" smtClean="0"/>
              <a:t>8/15/2024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662F3-3ABD-4D4A-AEA4-9FA3B0CFDF95}" type="datetime1">
              <a:rPr lang="en-US" smtClean="0"/>
              <a:t>8/15/2024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501936" y="3697592"/>
            <a:ext cx="6368415" cy="526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975451" y="3386825"/>
            <a:ext cx="6768465" cy="6216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701A2-E2D5-474E-B8BB-A9DFB4EDE24C}" type="datetime1">
              <a:rPr lang="en-US" smtClean="0"/>
              <a:t>8/15/2024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CA9AD-D371-4E72-91F8-79ADBD8BD226}" type="datetime1">
              <a:rPr lang="en-US" smtClean="0"/>
              <a:t>8/15/2024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69765-83C7-49DE-919C-5B5CFAAECB27}" type="datetime1">
              <a:rPr lang="en-US" smtClean="0"/>
              <a:t>8/15/2024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5201" y="311490"/>
            <a:ext cx="12837596" cy="10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98602" y="1841070"/>
            <a:ext cx="9490794" cy="3719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640DF-FBA8-4667-B6D8-107823AFCE99}" type="datetime1">
              <a:rPr lang="en-US" smtClean="0"/>
              <a:t>8/15/2024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ehradaria/leukemia-detec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654" y="451567"/>
            <a:ext cx="6117813" cy="4254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414763" y="7163255"/>
            <a:ext cx="81280" cy="29209"/>
          </a:xfrm>
          <a:custGeom>
            <a:avLst/>
            <a:gdLst/>
            <a:ahLst/>
            <a:cxnLst/>
            <a:rect l="l" t="t" r="r" b="b"/>
            <a:pathLst>
              <a:path w="81280" h="29209">
                <a:moveTo>
                  <a:pt x="59425" y="8489"/>
                </a:moveTo>
                <a:lnTo>
                  <a:pt x="50936" y="8489"/>
                </a:lnTo>
                <a:lnTo>
                  <a:pt x="54574" y="7276"/>
                </a:lnTo>
                <a:lnTo>
                  <a:pt x="54574" y="6063"/>
                </a:lnTo>
                <a:lnTo>
                  <a:pt x="55787" y="4851"/>
                </a:lnTo>
                <a:lnTo>
                  <a:pt x="55787" y="3638"/>
                </a:lnTo>
                <a:lnTo>
                  <a:pt x="61472" y="2728"/>
                </a:lnTo>
                <a:lnTo>
                  <a:pt x="67611" y="1819"/>
                </a:lnTo>
                <a:lnTo>
                  <a:pt x="81255" y="0"/>
                </a:lnTo>
                <a:lnTo>
                  <a:pt x="81255" y="4851"/>
                </a:lnTo>
                <a:lnTo>
                  <a:pt x="63063" y="4851"/>
                </a:lnTo>
                <a:lnTo>
                  <a:pt x="59425" y="8489"/>
                </a:lnTo>
                <a:close/>
              </a:path>
              <a:path w="81280" h="29209">
                <a:moveTo>
                  <a:pt x="78425" y="9702"/>
                </a:moveTo>
                <a:lnTo>
                  <a:pt x="58212" y="9702"/>
                </a:lnTo>
                <a:lnTo>
                  <a:pt x="63064" y="4851"/>
                </a:lnTo>
                <a:lnTo>
                  <a:pt x="81255" y="4851"/>
                </a:lnTo>
                <a:lnTo>
                  <a:pt x="81255" y="7276"/>
                </a:lnTo>
                <a:lnTo>
                  <a:pt x="80042" y="7276"/>
                </a:lnTo>
                <a:lnTo>
                  <a:pt x="78425" y="9702"/>
                </a:lnTo>
                <a:close/>
              </a:path>
              <a:path w="81280" h="29209">
                <a:moveTo>
                  <a:pt x="31531" y="29106"/>
                </a:moveTo>
                <a:lnTo>
                  <a:pt x="31531" y="25468"/>
                </a:lnTo>
                <a:lnTo>
                  <a:pt x="24255" y="25468"/>
                </a:lnTo>
                <a:lnTo>
                  <a:pt x="18589" y="22360"/>
                </a:lnTo>
                <a:lnTo>
                  <a:pt x="12582" y="18798"/>
                </a:lnTo>
                <a:lnTo>
                  <a:pt x="6348" y="15235"/>
                </a:lnTo>
                <a:lnTo>
                  <a:pt x="0" y="12127"/>
                </a:lnTo>
                <a:lnTo>
                  <a:pt x="3638" y="4851"/>
                </a:lnTo>
                <a:lnTo>
                  <a:pt x="13454" y="5021"/>
                </a:lnTo>
                <a:lnTo>
                  <a:pt x="23042" y="5305"/>
                </a:lnTo>
                <a:lnTo>
                  <a:pt x="48510" y="5362"/>
                </a:lnTo>
                <a:lnTo>
                  <a:pt x="48510" y="6063"/>
                </a:lnTo>
                <a:lnTo>
                  <a:pt x="16978" y="6063"/>
                </a:lnTo>
                <a:lnTo>
                  <a:pt x="8489" y="7276"/>
                </a:lnTo>
                <a:lnTo>
                  <a:pt x="8489" y="13340"/>
                </a:lnTo>
                <a:lnTo>
                  <a:pt x="10915" y="15766"/>
                </a:lnTo>
                <a:lnTo>
                  <a:pt x="15766" y="18191"/>
                </a:lnTo>
                <a:lnTo>
                  <a:pt x="26984" y="18191"/>
                </a:lnTo>
                <a:lnTo>
                  <a:pt x="27893" y="21829"/>
                </a:lnTo>
                <a:lnTo>
                  <a:pt x="53216" y="21829"/>
                </a:lnTo>
                <a:lnTo>
                  <a:pt x="52566" y="22455"/>
                </a:lnTo>
                <a:lnTo>
                  <a:pt x="56090" y="23194"/>
                </a:lnTo>
                <a:lnTo>
                  <a:pt x="70881" y="23194"/>
                </a:lnTo>
                <a:lnTo>
                  <a:pt x="70018" y="23990"/>
                </a:lnTo>
                <a:lnTo>
                  <a:pt x="59577" y="26680"/>
                </a:lnTo>
                <a:lnTo>
                  <a:pt x="48453" y="27552"/>
                </a:lnTo>
                <a:lnTo>
                  <a:pt x="38808" y="29106"/>
                </a:lnTo>
                <a:lnTo>
                  <a:pt x="31531" y="29106"/>
                </a:lnTo>
                <a:close/>
              </a:path>
              <a:path w="81280" h="29209">
                <a:moveTo>
                  <a:pt x="48510" y="5362"/>
                </a:moveTo>
                <a:lnTo>
                  <a:pt x="32631" y="5362"/>
                </a:lnTo>
                <a:lnTo>
                  <a:pt x="42446" y="4851"/>
                </a:lnTo>
                <a:lnTo>
                  <a:pt x="48510" y="4851"/>
                </a:lnTo>
                <a:lnTo>
                  <a:pt x="48510" y="5362"/>
                </a:lnTo>
                <a:close/>
              </a:path>
              <a:path w="81280" h="29209">
                <a:moveTo>
                  <a:pt x="26984" y="18191"/>
                </a:moveTo>
                <a:lnTo>
                  <a:pt x="15766" y="18191"/>
                </a:lnTo>
                <a:lnTo>
                  <a:pt x="15766" y="12127"/>
                </a:lnTo>
                <a:lnTo>
                  <a:pt x="16978" y="6063"/>
                </a:lnTo>
                <a:lnTo>
                  <a:pt x="48510" y="6063"/>
                </a:lnTo>
                <a:lnTo>
                  <a:pt x="49723" y="7276"/>
                </a:lnTo>
                <a:lnTo>
                  <a:pt x="35170" y="7276"/>
                </a:lnTo>
                <a:lnTo>
                  <a:pt x="35170" y="12127"/>
                </a:lnTo>
                <a:lnTo>
                  <a:pt x="25468" y="12127"/>
                </a:lnTo>
                <a:lnTo>
                  <a:pt x="26984" y="18191"/>
                </a:lnTo>
                <a:close/>
              </a:path>
              <a:path w="81280" h="29209">
                <a:moveTo>
                  <a:pt x="53216" y="21829"/>
                </a:moveTo>
                <a:lnTo>
                  <a:pt x="27893" y="21829"/>
                </a:lnTo>
                <a:lnTo>
                  <a:pt x="33123" y="20579"/>
                </a:lnTo>
                <a:lnTo>
                  <a:pt x="36989" y="15462"/>
                </a:lnTo>
                <a:lnTo>
                  <a:pt x="38126" y="9891"/>
                </a:lnTo>
                <a:lnTo>
                  <a:pt x="35170" y="7276"/>
                </a:lnTo>
                <a:lnTo>
                  <a:pt x="49723" y="7276"/>
                </a:lnTo>
                <a:lnTo>
                  <a:pt x="50936" y="8489"/>
                </a:lnTo>
                <a:lnTo>
                  <a:pt x="59425" y="8489"/>
                </a:lnTo>
                <a:lnTo>
                  <a:pt x="58212" y="9702"/>
                </a:lnTo>
                <a:lnTo>
                  <a:pt x="78425" y="9702"/>
                </a:lnTo>
                <a:lnTo>
                  <a:pt x="77617" y="10914"/>
                </a:lnTo>
                <a:lnTo>
                  <a:pt x="77617" y="13340"/>
                </a:lnTo>
                <a:lnTo>
                  <a:pt x="59425" y="13340"/>
                </a:lnTo>
                <a:lnTo>
                  <a:pt x="60279" y="18191"/>
                </a:lnTo>
                <a:lnTo>
                  <a:pt x="57000" y="18191"/>
                </a:lnTo>
                <a:lnTo>
                  <a:pt x="53216" y="21829"/>
                </a:lnTo>
                <a:close/>
              </a:path>
              <a:path w="81280" h="29209">
                <a:moveTo>
                  <a:pt x="35170" y="14553"/>
                </a:moveTo>
                <a:lnTo>
                  <a:pt x="25468" y="12127"/>
                </a:lnTo>
                <a:lnTo>
                  <a:pt x="35170" y="12127"/>
                </a:lnTo>
                <a:lnTo>
                  <a:pt x="35170" y="14553"/>
                </a:lnTo>
                <a:close/>
              </a:path>
              <a:path w="81280" h="29209">
                <a:moveTo>
                  <a:pt x="66702" y="19404"/>
                </a:moveTo>
                <a:lnTo>
                  <a:pt x="59425" y="13340"/>
                </a:lnTo>
                <a:lnTo>
                  <a:pt x="64276" y="13340"/>
                </a:lnTo>
                <a:lnTo>
                  <a:pt x="66702" y="19404"/>
                </a:lnTo>
                <a:close/>
              </a:path>
              <a:path w="81280" h="29209">
                <a:moveTo>
                  <a:pt x="73674" y="20617"/>
                </a:moveTo>
                <a:lnTo>
                  <a:pt x="66247" y="20617"/>
                </a:lnTo>
                <a:lnTo>
                  <a:pt x="72216" y="18115"/>
                </a:lnTo>
                <a:lnTo>
                  <a:pt x="73978" y="13340"/>
                </a:lnTo>
                <a:lnTo>
                  <a:pt x="77617" y="13340"/>
                </a:lnTo>
                <a:lnTo>
                  <a:pt x="77617" y="16978"/>
                </a:lnTo>
                <a:lnTo>
                  <a:pt x="73674" y="20617"/>
                </a:lnTo>
                <a:close/>
              </a:path>
              <a:path w="81280" h="29209">
                <a:moveTo>
                  <a:pt x="70881" y="23194"/>
                </a:moveTo>
                <a:lnTo>
                  <a:pt x="56090" y="23194"/>
                </a:lnTo>
                <a:lnTo>
                  <a:pt x="60070" y="21431"/>
                </a:lnTo>
                <a:lnTo>
                  <a:pt x="57000" y="18191"/>
                </a:lnTo>
                <a:lnTo>
                  <a:pt x="60279" y="18191"/>
                </a:lnTo>
                <a:lnTo>
                  <a:pt x="60505" y="19480"/>
                </a:lnTo>
                <a:lnTo>
                  <a:pt x="66247" y="20617"/>
                </a:lnTo>
                <a:lnTo>
                  <a:pt x="73674" y="20617"/>
                </a:lnTo>
                <a:lnTo>
                  <a:pt x="70881" y="23194"/>
                </a:lnTo>
                <a:close/>
              </a:path>
            </a:pathLst>
          </a:custGeom>
          <a:solidFill>
            <a:srgbClr val="FFF7EC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6967" y="6473189"/>
            <a:ext cx="44450" cy="48895"/>
          </a:xfrm>
          <a:custGeom>
            <a:avLst/>
            <a:gdLst/>
            <a:ahLst/>
            <a:cxnLst/>
            <a:rect l="l" t="t" r="r" b="b"/>
            <a:pathLst>
              <a:path w="44450" h="48895">
                <a:moveTo>
                  <a:pt x="8053" y="48510"/>
                </a:moveTo>
                <a:lnTo>
                  <a:pt x="0" y="27116"/>
                </a:lnTo>
                <a:lnTo>
                  <a:pt x="10024" y="16523"/>
                </a:lnTo>
                <a:lnTo>
                  <a:pt x="26643" y="9796"/>
                </a:lnTo>
                <a:lnTo>
                  <a:pt x="38372" y="0"/>
                </a:lnTo>
                <a:lnTo>
                  <a:pt x="44038" y="20882"/>
                </a:lnTo>
                <a:lnTo>
                  <a:pt x="40949" y="36079"/>
                </a:lnTo>
                <a:lnTo>
                  <a:pt x="37436" y="38808"/>
                </a:lnTo>
                <a:lnTo>
                  <a:pt x="34734" y="38808"/>
                </a:lnTo>
                <a:lnTo>
                  <a:pt x="32308" y="40021"/>
                </a:lnTo>
                <a:lnTo>
                  <a:pt x="29883" y="42446"/>
                </a:lnTo>
                <a:lnTo>
                  <a:pt x="32750" y="42446"/>
                </a:lnTo>
                <a:lnTo>
                  <a:pt x="28992" y="45365"/>
                </a:lnTo>
                <a:lnTo>
                  <a:pt x="8053" y="48510"/>
                </a:lnTo>
                <a:close/>
              </a:path>
              <a:path w="44450" h="48895">
                <a:moveTo>
                  <a:pt x="29883" y="42446"/>
                </a:moveTo>
                <a:lnTo>
                  <a:pt x="32308" y="40021"/>
                </a:lnTo>
                <a:lnTo>
                  <a:pt x="34734" y="38808"/>
                </a:lnTo>
                <a:lnTo>
                  <a:pt x="29883" y="42446"/>
                </a:lnTo>
                <a:close/>
              </a:path>
              <a:path w="44450" h="48895">
                <a:moveTo>
                  <a:pt x="32750" y="42446"/>
                </a:moveTo>
                <a:lnTo>
                  <a:pt x="29883" y="42446"/>
                </a:lnTo>
                <a:lnTo>
                  <a:pt x="34734" y="38808"/>
                </a:lnTo>
                <a:lnTo>
                  <a:pt x="37436" y="38808"/>
                </a:lnTo>
                <a:lnTo>
                  <a:pt x="32750" y="42446"/>
                </a:lnTo>
                <a:close/>
              </a:path>
            </a:pathLst>
          </a:custGeom>
          <a:solidFill>
            <a:srgbClr val="FFF7EC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69900" y="5789040"/>
            <a:ext cx="3987800" cy="3835400"/>
          </a:xfrm>
          <a:custGeom>
            <a:avLst/>
            <a:gdLst/>
            <a:ahLst/>
            <a:cxnLst/>
            <a:rect l="l" t="t" r="r" b="b"/>
            <a:pathLst>
              <a:path w="3987800" h="3835400">
                <a:moveTo>
                  <a:pt x="38620" y="2870200"/>
                </a:moveTo>
                <a:lnTo>
                  <a:pt x="33972" y="2870200"/>
                </a:lnTo>
                <a:lnTo>
                  <a:pt x="30175" y="2882900"/>
                </a:lnTo>
                <a:lnTo>
                  <a:pt x="30683" y="2882900"/>
                </a:lnTo>
                <a:lnTo>
                  <a:pt x="35166" y="2895600"/>
                </a:lnTo>
                <a:lnTo>
                  <a:pt x="35166" y="2882900"/>
                </a:lnTo>
                <a:lnTo>
                  <a:pt x="33959" y="2882900"/>
                </a:lnTo>
                <a:lnTo>
                  <a:pt x="38620" y="2870200"/>
                </a:lnTo>
                <a:close/>
              </a:path>
              <a:path w="3987800" h="3835400">
                <a:moveTo>
                  <a:pt x="39420" y="2844800"/>
                </a:moveTo>
                <a:lnTo>
                  <a:pt x="37604" y="2844800"/>
                </a:lnTo>
                <a:lnTo>
                  <a:pt x="35890" y="2857500"/>
                </a:lnTo>
                <a:lnTo>
                  <a:pt x="39420" y="2844800"/>
                </a:lnTo>
                <a:close/>
              </a:path>
              <a:path w="3987800" h="3835400">
                <a:moveTo>
                  <a:pt x="41236" y="2882900"/>
                </a:moveTo>
                <a:lnTo>
                  <a:pt x="35166" y="2882900"/>
                </a:lnTo>
                <a:lnTo>
                  <a:pt x="41236" y="2893491"/>
                </a:lnTo>
                <a:lnTo>
                  <a:pt x="41236" y="2882900"/>
                </a:lnTo>
                <a:close/>
              </a:path>
              <a:path w="3987800" h="3835400">
                <a:moveTo>
                  <a:pt x="46393" y="2755900"/>
                </a:moveTo>
                <a:lnTo>
                  <a:pt x="38455" y="2755900"/>
                </a:lnTo>
                <a:lnTo>
                  <a:pt x="38963" y="2768600"/>
                </a:lnTo>
                <a:lnTo>
                  <a:pt x="42113" y="2768600"/>
                </a:lnTo>
                <a:lnTo>
                  <a:pt x="46393" y="2755900"/>
                </a:lnTo>
                <a:close/>
              </a:path>
              <a:path w="3987800" h="3835400">
                <a:moveTo>
                  <a:pt x="50939" y="2616200"/>
                </a:moveTo>
                <a:lnTo>
                  <a:pt x="48514" y="2616200"/>
                </a:lnTo>
                <a:lnTo>
                  <a:pt x="44869" y="2628900"/>
                </a:lnTo>
                <a:lnTo>
                  <a:pt x="50939" y="2628900"/>
                </a:lnTo>
                <a:lnTo>
                  <a:pt x="50939" y="2616200"/>
                </a:lnTo>
                <a:close/>
              </a:path>
              <a:path w="3987800" h="3835400">
                <a:moveTo>
                  <a:pt x="65493" y="2628900"/>
                </a:moveTo>
                <a:lnTo>
                  <a:pt x="59423" y="2616200"/>
                </a:lnTo>
                <a:lnTo>
                  <a:pt x="55791" y="2616200"/>
                </a:lnTo>
                <a:lnTo>
                  <a:pt x="50939" y="2628900"/>
                </a:lnTo>
                <a:lnTo>
                  <a:pt x="65493" y="2628900"/>
                </a:lnTo>
                <a:close/>
              </a:path>
              <a:path w="3987800" h="3835400">
                <a:moveTo>
                  <a:pt x="78828" y="2540000"/>
                </a:moveTo>
                <a:lnTo>
                  <a:pt x="61849" y="2540000"/>
                </a:lnTo>
                <a:lnTo>
                  <a:pt x="65493" y="2552700"/>
                </a:lnTo>
                <a:lnTo>
                  <a:pt x="78663" y="2552700"/>
                </a:lnTo>
                <a:lnTo>
                  <a:pt x="78828" y="2540000"/>
                </a:lnTo>
                <a:close/>
              </a:path>
              <a:path w="3987800" h="3835400">
                <a:moveTo>
                  <a:pt x="89750" y="2540000"/>
                </a:moveTo>
                <a:lnTo>
                  <a:pt x="88531" y="2540000"/>
                </a:lnTo>
                <a:lnTo>
                  <a:pt x="89712" y="2540812"/>
                </a:lnTo>
                <a:lnTo>
                  <a:pt x="89750" y="2540000"/>
                </a:lnTo>
                <a:close/>
              </a:path>
              <a:path w="3987800" h="3835400">
                <a:moveTo>
                  <a:pt x="163728" y="3124200"/>
                </a:moveTo>
                <a:lnTo>
                  <a:pt x="163436" y="3124797"/>
                </a:lnTo>
                <a:lnTo>
                  <a:pt x="163576" y="3124987"/>
                </a:lnTo>
                <a:lnTo>
                  <a:pt x="163728" y="3124200"/>
                </a:lnTo>
                <a:close/>
              </a:path>
              <a:path w="3987800" h="3835400">
                <a:moveTo>
                  <a:pt x="219506" y="3340100"/>
                </a:moveTo>
                <a:lnTo>
                  <a:pt x="217081" y="3327400"/>
                </a:lnTo>
                <a:lnTo>
                  <a:pt x="214655" y="3327400"/>
                </a:lnTo>
                <a:lnTo>
                  <a:pt x="213448" y="3340100"/>
                </a:lnTo>
                <a:lnTo>
                  <a:pt x="219506" y="3340100"/>
                </a:lnTo>
                <a:close/>
              </a:path>
              <a:path w="3987800" h="3835400">
                <a:moveTo>
                  <a:pt x="240957" y="2343137"/>
                </a:moveTo>
                <a:lnTo>
                  <a:pt x="238925" y="2336800"/>
                </a:lnTo>
                <a:lnTo>
                  <a:pt x="238925" y="2346045"/>
                </a:lnTo>
                <a:lnTo>
                  <a:pt x="240957" y="2343137"/>
                </a:lnTo>
                <a:close/>
              </a:path>
              <a:path w="3987800" h="3835400">
                <a:moveTo>
                  <a:pt x="261048" y="2327224"/>
                </a:moveTo>
                <a:lnTo>
                  <a:pt x="260743" y="2324100"/>
                </a:lnTo>
                <a:lnTo>
                  <a:pt x="260362" y="2328189"/>
                </a:lnTo>
                <a:lnTo>
                  <a:pt x="261048" y="2327224"/>
                </a:lnTo>
                <a:close/>
              </a:path>
              <a:path w="3987800" h="3835400">
                <a:moveTo>
                  <a:pt x="293408" y="3299041"/>
                </a:moveTo>
                <a:lnTo>
                  <a:pt x="292938" y="3298533"/>
                </a:lnTo>
                <a:lnTo>
                  <a:pt x="292277" y="3302000"/>
                </a:lnTo>
                <a:lnTo>
                  <a:pt x="293408" y="3299041"/>
                </a:lnTo>
                <a:close/>
              </a:path>
              <a:path w="3987800" h="3835400">
                <a:moveTo>
                  <a:pt x="327291" y="2260600"/>
                </a:moveTo>
                <a:lnTo>
                  <a:pt x="326517" y="2260600"/>
                </a:lnTo>
                <a:lnTo>
                  <a:pt x="326148" y="2261336"/>
                </a:lnTo>
                <a:lnTo>
                  <a:pt x="327291" y="2260600"/>
                </a:lnTo>
                <a:close/>
              </a:path>
              <a:path w="3987800" h="3835400">
                <a:moveTo>
                  <a:pt x="434174" y="3446843"/>
                </a:moveTo>
                <a:lnTo>
                  <a:pt x="431749" y="3445624"/>
                </a:lnTo>
                <a:lnTo>
                  <a:pt x="430542" y="3445624"/>
                </a:lnTo>
                <a:lnTo>
                  <a:pt x="431749" y="3446843"/>
                </a:lnTo>
                <a:lnTo>
                  <a:pt x="434174" y="3446843"/>
                </a:lnTo>
                <a:close/>
              </a:path>
              <a:path w="3987800" h="3835400">
                <a:moveTo>
                  <a:pt x="586041" y="2071827"/>
                </a:moveTo>
                <a:lnTo>
                  <a:pt x="584555" y="2070100"/>
                </a:lnTo>
                <a:lnTo>
                  <a:pt x="585965" y="2072551"/>
                </a:lnTo>
                <a:lnTo>
                  <a:pt x="586041" y="2071827"/>
                </a:lnTo>
                <a:close/>
              </a:path>
              <a:path w="3987800" h="3835400">
                <a:moveTo>
                  <a:pt x="591832" y="2082800"/>
                </a:moveTo>
                <a:lnTo>
                  <a:pt x="585965" y="2072551"/>
                </a:lnTo>
                <a:lnTo>
                  <a:pt x="584860" y="2082800"/>
                </a:lnTo>
                <a:lnTo>
                  <a:pt x="591832" y="2082800"/>
                </a:lnTo>
                <a:close/>
              </a:path>
              <a:path w="3987800" h="3835400">
                <a:moveTo>
                  <a:pt x="1017511" y="1612900"/>
                </a:moveTo>
                <a:lnTo>
                  <a:pt x="1016482" y="1615630"/>
                </a:lnTo>
                <a:lnTo>
                  <a:pt x="1017320" y="1613903"/>
                </a:lnTo>
                <a:lnTo>
                  <a:pt x="1017511" y="1612900"/>
                </a:lnTo>
                <a:close/>
              </a:path>
              <a:path w="3987800" h="3835400">
                <a:moveTo>
                  <a:pt x="1166685" y="2387142"/>
                </a:moveTo>
                <a:lnTo>
                  <a:pt x="1166368" y="2387600"/>
                </a:lnTo>
                <a:lnTo>
                  <a:pt x="1166685" y="2387600"/>
                </a:lnTo>
                <a:lnTo>
                  <a:pt x="1166685" y="2387142"/>
                </a:lnTo>
                <a:close/>
              </a:path>
              <a:path w="3987800" h="3835400">
                <a:moveTo>
                  <a:pt x="1328293" y="1231900"/>
                </a:moveTo>
                <a:lnTo>
                  <a:pt x="1323136" y="1231900"/>
                </a:lnTo>
                <a:lnTo>
                  <a:pt x="1322552" y="1237945"/>
                </a:lnTo>
                <a:lnTo>
                  <a:pt x="1328293" y="1231900"/>
                </a:lnTo>
                <a:close/>
              </a:path>
              <a:path w="3987800" h="3835400">
                <a:moveTo>
                  <a:pt x="1497774" y="929132"/>
                </a:moveTo>
                <a:lnTo>
                  <a:pt x="1496555" y="927925"/>
                </a:lnTo>
                <a:lnTo>
                  <a:pt x="1496555" y="925499"/>
                </a:lnTo>
                <a:lnTo>
                  <a:pt x="1495348" y="924280"/>
                </a:lnTo>
                <a:lnTo>
                  <a:pt x="1490497" y="929132"/>
                </a:lnTo>
                <a:lnTo>
                  <a:pt x="1490497" y="930351"/>
                </a:lnTo>
                <a:lnTo>
                  <a:pt x="1492923" y="931557"/>
                </a:lnTo>
                <a:lnTo>
                  <a:pt x="1494129" y="933983"/>
                </a:lnTo>
                <a:lnTo>
                  <a:pt x="1495348" y="931557"/>
                </a:lnTo>
                <a:lnTo>
                  <a:pt x="1497774" y="929132"/>
                </a:lnTo>
                <a:close/>
              </a:path>
              <a:path w="3987800" h="3835400">
                <a:moveTo>
                  <a:pt x="1526197" y="948956"/>
                </a:moveTo>
                <a:lnTo>
                  <a:pt x="1523238" y="939800"/>
                </a:lnTo>
                <a:lnTo>
                  <a:pt x="1523238" y="952500"/>
                </a:lnTo>
                <a:lnTo>
                  <a:pt x="1524228" y="952500"/>
                </a:lnTo>
                <a:lnTo>
                  <a:pt x="1526197" y="948956"/>
                </a:lnTo>
                <a:close/>
              </a:path>
              <a:path w="3987800" h="3835400">
                <a:moveTo>
                  <a:pt x="1526882" y="2006600"/>
                </a:moveTo>
                <a:lnTo>
                  <a:pt x="1525079" y="2009736"/>
                </a:lnTo>
                <a:lnTo>
                  <a:pt x="1525841" y="2011438"/>
                </a:lnTo>
                <a:lnTo>
                  <a:pt x="1526882" y="2006600"/>
                </a:lnTo>
                <a:close/>
              </a:path>
              <a:path w="3987800" h="3835400">
                <a:moveTo>
                  <a:pt x="1676044" y="723900"/>
                </a:moveTo>
                <a:lnTo>
                  <a:pt x="1667014" y="736600"/>
                </a:lnTo>
                <a:lnTo>
                  <a:pt x="1667827" y="736600"/>
                </a:lnTo>
                <a:lnTo>
                  <a:pt x="1674520" y="731520"/>
                </a:lnTo>
                <a:lnTo>
                  <a:pt x="1676044" y="723900"/>
                </a:lnTo>
                <a:close/>
              </a:path>
              <a:path w="3987800" h="3835400">
                <a:moveTo>
                  <a:pt x="1711109" y="1445488"/>
                </a:moveTo>
                <a:lnTo>
                  <a:pt x="1709013" y="1441831"/>
                </a:lnTo>
                <a:lnTo>
                  <a:pt x="1708454" y="1442364"/>
                </a:lnTo>
                <a:lnTo>
                  <a:pt x="1710004" y="1447800"/>
                </a:lnTo>
                <a:lnTo>
                  <a:pt x="1711109" y="1445488"/>
                </a:lnTo>
                <a:close/>
              </a:path>
              <a:path w="3987800" h="3835400">
                <a:moveTo>
                  <a:pt x="1729854" y="3336633"/>
                </a:moveTo>
                <a:lnTo>
                  <a:pt x="1726374" y="3330575"/>
                </a:lnTo>
                <a:lnTo>
                  <a:pt x="1728203" y="3340100"/>
                </a:lnTo>
                <a:lnTo>
                  <a:pt x="1729854" y="3336633"/>
                </a:lnTo>
                <a:close/>
              </a:path>
              <a:path w="3987800" h="3835400">
                <a:moveTo>
                  <a:pt x="1786572" y="2897975"/>
                </a:moveTo>
                <a:lnTo>
                  <a:pt x="1785200" y="2895600"/>
                </a:lnTo>
                <a:lnTo>
                  <a:pt x="1785899" y="2898673"/>
                </a:lnTo>
                <a:lnTo>
                  <a:pt x="1786572" y="2897975"/>
                </a:lnTo>
                <a:close/>
              </a:path>
              <a:path w="3987800" h="3835400">
                <a:moveTo>
                  <a:pt x="1793417" y="622300"/>
                </a:moveTo>
                <a:lnTo>
                  <a:pt x="1790052" y="622300"/>
                </a:lnTo>
                <a:lnTo>
                  <a:pt x="1790611" y="625233"/>
                </a:lnTo>
                <a:lnTo>
                  <a:pt x="1793417" y="622300"/>
                </a:lnTo>
                <a:close/>
              </a:path>
              <a:path w="3987800" h="3835400">
                <a:moveTo>
                  <a:pt x="1837410" y="3111614"/>
                </a:moveTo>
                <a:lnTo>
                  <a:pt x="1837105" y="3112008"/>
                </a:lnTo>
                <a:lnTo>
                  <a:pt x="1837410" y="3111614"/>
                </a:lnTo>
                <a:close/>
              </a:path>
              <a:path w="3987800" h="3835400">
                <a:moveTo>
                  <a:pt x="1867662" y="495300"/>
                </a:moveTo>
                <a:lnTo>
                  <a:pt x="1865236" y="482600"/>
                </a:lnTo>
                <a:lnTo>
                  <a:pt x="1862810" y="482600"/>
                </a:lnTo>
                <a:lnTo>
                  <a:pt x="1855533" y="495300"/>
                </a:lnTo>
                <a:lnTo>
                  <a:pt x="1867662" y="495300"/>
                </a:lnTo>
                <a:close/>
              </a:path>
              <a:path w="3987800" h="3835400">
                <a:moveTo>
                  <a:pt x="1931149" y="2840393"/>
                </a:moveTo>
                <a:lnTo>
                  <a:pt x="1930450" y="2843314"/>
                </a:lnTo>
                <a:lnTo>
                  <a:pt x="1930730" y="2844800"/>
                </a:lnTo>
                <a:lnTo>
                  <a:pt x="1931149" y="2840393"/>
                </a:lnTo>
                <a:close/>
              </a:path>
              <a:path w="3987800" h="3835400">
                <a:moveTo>
                  <a:pt x="1962111" y="800100"/>
                </a:moveTo>
                <a:lnTo>
                  <a:pt x="1957412" y="800100"/>
                </a:lnTo>
                <a:lnTo>
                  <a:pt x="1958200" y="808418"/>
                </a:lnTo>
                <a:lnTo>
                  <a:pt x="1962111" y="800100"/>
                </a:lnTo>
                <a:close/>
              </a:path>
              <a:path w="3987800" h="3835400">
                <a:moveTo>
                  <a:pt x="2105367" y="3683000"/>
                </a:moveTo>
                <a:lnTo>
                  <a:pt x="2103094" y="3670300"/>
                </a:lnTo>
                <a:lnTo>
                  <a:pt x="2098090" y="3683000"/>
                </a:lnTo>
                <a:lnTo>
                  <a:pt x="2105367" y="3683000"/>
                </a:lnTo>
                <a:close/>
              </a:path>
              <a:path w="3987800" h="3835400">
                <a:moveTo>
                  <a:pt x="2170861" y="215900"/>
                </a:moveTo>
                <a:lnTo>
                  <a:pt x="2163788" y="215900"/>
                </a:lnTo>
                <a:lnTo>
                  <a:pt x="2156307" y="228600"/>
                </a:lnTo>
                <a:lnTo>
                  <a:pt x="2167217" y="228600"/>
                </a:lnTo>
                <a:lnTo>
                  <a:pt x="2170861" y="215900"/>
                </a:lnTo>
                <a:close/>
              </a:path>
              <a:path w="3987800" h="3835400">
                <a:moveTo>
                  <a:pt x="2191004" y="3729698"/>
                </a:moveTo>
                <a:lnTo>
                  <a:pt x="2189416" y="3733800"/>
                </a:lnTo>
                <a:lnTo>
                  <a:pt x="2190572" y="3733800"/>
                </a:lnTo>
                <a:lnTo>
                  <a:pt x="2191004" y="3729698"/>
                </a:lnTo>
                <a:close/>
              </a:path>
              <a:path w="3987800" h="3835400">
                <a:moveTo>
                  <a:pt x="2247265" y="3594100"/>
                </a:moveTo>
                <a:lnTo>
                  <a:pt x="2245728" y="3581400"/>
                </a:lnTo>
                <a:lnTo>
                  <a:pt x="2243175" y="3568700"/>
                </a:lnTo>
                <a:lnTo>
                  <a:pt x="2239937" y="3568700"/>
                </a:lnTo>
                <a:lnTo>
                  <a:pt x="2236355" y="3581400"/>
                </a:lnTo>
                <a:lnTo>
                  <a:pt x="2244839" y="3581400"/>
                </a:lnTo>
                <a:lnTo>
                  <a:pt x="2247265" y="3594100"/>
                </a:lnTo>
                <a:close/>
              </a:path>
              <a:path w="3987800" h="3835400">
                <a:moveTo>
                  <a:pt x="2311539" y="3784600"/>
                </a:moveTo>
                <a:lnTo>
                  <a:pt x="2310320" y="3797300"/>
                </a:lnTo>
                <a:lnTo>
                  <a:pt x="2311539" y="3797300"/>
                </a:lnTo>
                <a:lnTo>
                  <a:pt x="2311539" y="3784600"/>
                </a:lnTo>
                <a:close/>
              </a:path>
              <a:path w="3987800" h="3835400">
                <a:moveTo>
                  <a:pt x="2335796" y="2019300"/>
                </a:moveTo>
                <a:lnTo>
                  <a:pt x="2327757" y="2032000"/>
                </a:lnTo>
                <a:lnTo>
                  <a:pt x="2335796" y="2032000"/>
                </a:lnTo>
                <a:lnTo>
                  <a:pt x="2335796" y="2019300"/>
                </a:lnTo>
                <a:close/>
              </a:path>
              <a:path w="3987800" h="3835400">
                <a:moveTo>
                  <a:pt x="2363089" y="2019300"/>
                </a:moveTo>
                <a:lnTo>
                  <a:pt x="2340648" y="2019300"/>
                </a:lnTo>
                <a:lnTo>
                  <a:pt x="2351303" y="2032000"/>
                </a:lnTo>
                <a:lnTo>
                  <a:pt x="2363089" y="2019300"/>
                </a:lnTo>
                <a:close/>
              </a:path>
              <a:path w="3987800" h="3835400">
                <a:moveTo>
                  <a:pt x="2368270" y="1812353"/>
                </a:moveTo>
                <a:lnTo>
                  <a:pt x="2365667" y="1803400"/>
                </a:lnTo>
                <a:lnTo>
                  <a:pt x="2364498" y="1807654"/>
                </a:lnTo>
                <a:lnTo>
                  <a:pt x="2366111" y="1816100"/>
                </a:lnTo>
                <a:lnTo>
                  <a:pt x="2368270" y="1812353"/>
                </a:lnTo>
                <a:close/>
              </a:path>
              <a:path w="3987800" h="3835400">
                <a:moveTo>
                  <a:pt x="2446972" y="2300821"/>
                </a:moveTo>
                <a:lnTo>
                  <a:pt x="2444940" y="2298700"/>
                </a:lnTo>
                <a:lnTo>
                  <a:pt x="2444940" y="2311400"/>
                </a:lnTo>
                <a:lnTo>
                  <a:pt x="2446972" y="2300821"/>
                </a:lnTo>
                <a:close/>
              </a:path>
              <a:path w="3987800" h="3835400">
                <a:moveTo>
                  <a:pt x="2447975" y="2301875"/>
                </a:moveTo>
                <a:lnTo>
                  <a:pt x="2447366" y="2298700"/>
                </a:lnTo>
                <a:lnTo>
                  <a:pt x="2446972" y="2300821"/>
                </a:lnTo>
                <a:lnTo>
                  <a:pt x="2447975" y="2301875"/>
                </a:lnTo>
                <a:close/>
              </a:path>
              <a:path w="3987800" h="3835400">
                <a:moveTo>
                  <a:pt x="2461018" y="3759200"/>
                </a:moveTo>
                <a:lnTo>
                  <a:pt x="2458288" y="3746500"/>
                </a:lnTo>
                <a:lnTo>
                  <a:pt x="2455862" y="3759200"/>
                </a:lnTo>
                <a:lnTo>
                  <a:pt x="2461018" y="3759200"/>
                </a:lnTo>
                <a:close/>
              </a:path>
              <a:path w="3987800" h="3835400">
                <a:moveTo>
                  <a:pt x="2467991" y="1181100"/>
                </a:moveTo>
                <a:lnTo>
                  <a:pt x="2463139" y="1181100"/>
                </a:lnTo>
                <a:lnTo>
                  <a:pt x="2463139" y="1193800"/>
                </a:lnTo>
                <a:lnTo>
                  <a:pt x="2467991" y="1193800"/>
                </a:lnTo>
                <a:lnTo>
                  <a:pt x="2467991" y="1181100"/>
                </a:lnTo>
                <a:close/>
              </a:path>
              <a:path w="3987800" h="3835400">
                <a:moveTo>
                  <a:pt x="2471623" y="1206500"/>
                </a:moveTo>
                <a:lnTo>
                  <a:pt x="2460714" y="1206500"/>
                </a:lnTo>
                <a:lnTo>
                  <a:pt x="2467991" y="1219200"/>
                </a:lnTo>
                <a:lnTo>
                  <a:pt x="2471623" y="1206500"/>
                </a:lnTo>
                <a:close/>
              </a:path>
              <a:path w="3987800" h="3835400">
                <a:moveTo>
                  <a:pt x="2598661" y="2428875"/>
                </a:moveTo>
                <a:lnTo>
                  <a:pt x="2597759" y="2425700"/>
                </a:lnTo>
                <a:lnTo>
                  <a:pt x="2597759" y="2438400"/>
                </a:lnTo>
                <a:lnTo>
                  <a:pt x="2598661" y="2428875"/>
                </a:lnTo>
                <a:close/>
              </a:path>
              <a:path w="3987800" h="3835400">
                <a:moveTo>
                  <a:pt x="2605036" y="3403600"/>
                </a:moveTo>
                <a:lnTo>
                  <a:pt x="2598966" y="3390900"/>
                </a:lnTo>
                <a:lnTo>
                  <a:pt x="2603804" y="3403600"/>
                </a:lnTo>
                <a:lnTo>
                  <a:pt x="2605036" y="3403600"/>
                </a:lnTo>
                <a:close/>
              </a:path>
              <a:path w="3987800" h="3835400">
                <a:moveTo>
                  <a:pt x="2677795" y="215900"/>
                </a:moveTo>
                <a:lnTo>
                  <a:pt x="2677185" y="215900"/>
                </a:lnTo>
                <a:lnTo>
                  <a:pt x="2677680" y="217144"/>
                </a:lnTo>
                <a:lnTo>
                  <a:pt x="2677795" y="215900"/>
                </a:lnTo>
                <a:close/>
              </a:path>
              <a:path w="3987800" h="3835400">
                <a:moveTo>
                  <a:pt x="2966110" y="1511300"/>
                </a:moveTo>
                <a:lnTo>
                  <a:pt x="2963684" y="1505927"/>
                </a:lnTo>
                <a:lnTo>
                  <a:pt x="2965221" y="1511300"/>
                </a:lnTo>
                <a:lnTo>
                  <a:pt x="2966110" y="1511300"/>
                </a:lnTo>
                <a:close/>
              </a:path>
              <a:path w="3987800" h="3835400">
                <a:moveTo>
                  <a:pt x="3111970" y="1981200"/>
                </a:moveTo>
                <a:lnTo>
                  <a:pt x="3110750" y="1981200"/>
                </a:lnTo>
                <a:lnTo>
                  <a:pt x="3110877" y="1982457"/>
                </a:lnTo>
                <a:lnTo>
                  <a:pt x="3111970" y="1981200"/>
                </a:lnTo>
                <a:close/>
              </a:path>
              <a:path w="3987800" h="3835400">
                <a:moveTo>
                  <a:pt x="3122879" y="1968500"/>
                </a:moveTo>
                <a:lnTo>
                  <a:pt x="3107271" y="1968500"/>
                </a:lnTo>
                <a:lnTo>
                  <a:pt x="3114903" y="1981200"/>
                </a:lnTo>
                <a:lnTo>
                  <a:pt x="3122879" y="1968500"/>
                </a:lnTo>
                <a:close/>
              </a:path>
              <a:path w="3987800" h="3835400">
                <a:moveTo>
                  <a:pt x="3199282" y="1854200"/>
                </a:moveTo>
                <a:lnTo>
                  <a:pt x="3195650" y="1854200"/>
                </a:lnTo>
                <a:lnTo>
                  <a:pt x="3199282" y="1866900"/>
                </a:lnTo>
                <a:lnTo>
                  <a:pt x="3199282" y="1854200"/>
                </a:lnTo>
                <a:close/>
              </a:path>
              <a:path w="3987800" h="3835400">
                <a:moveTo>
                  <a:pt x="3221113" y="2019300"/>
                </a:moveTo>
                <a:lnTo>
                  <a:pt x="3215055" y="2019300"/>
                </a:lnTo>
                <a:lnTo>
                  <a:pt x="3217481" y="2032000"/>
                </a:lnTo>
                <a:lnTo>
                  <a:pt x="3218688" y="2032000"/>
                </a:lnTo>
                <a:lnTo>
                  <a:pt x="3221113" y="2019300"/>
                </a:lnTo>
                <a:close/>
              </a:path>
              <a:path w="3987800" h="3835400">
                <a:moveTo>
                  <a:pt x="3250222" y="1231900"/>
                </a:moveTo>
                <a:lnTo>
                  <a:pt x="3249472" y="1223987"/>
                </a:lnTo>
                <a:lnTo>
                  <a:pt x="3248406" y="1231900"/>
                </a:lnTo>
                <a:lnTo>
                  <a:pt x="3250222" y="1231900"/>
                </a:lnTo>
                <a:close/>
              </a:path>
              <a:path w="3987800" h="3835400">
                <a:moveTo>
                  <a:pt x="3286607" y="2032000"/>
                </a:moveTo>
                <a:lnTo>
                  <a:pt x="3285401" y="2019300"/>
                </a:lnTo>
                <a:lnTo>
                  <a:pt x="3282975" y="2019300"/>
                </a:lnTo>
                <a:lnTo>
                  <a:pt x="3282975" y="2032000"/>
                </a:lnTo>
                <a:lnTo>
                  <a:pt x="3286607" y="2032000"/>
                </a:lnTo>
                <a:close/>
              </a:path>
              <a:path w="3987800" h="3835400">
                <a:moveTo>
                  <a:pt x="3291459" y="1992731"/>
                </a:moveTo>
                <a:lnTo>
                  <a:pt x="3290252" y="1990305"/>
                </a:lnTo>
                <a:lnTo>
                  <a:pt x="3289033" y="1989099"/>
                </a:lnTo>
                <a:lnTo>
                  <a:pt x="3287826" y="1986673"/>
                </a:lnTo>
                <a:lnTo>
                  <a:pt x="3280549" y="1986673"/>
                </a:lnTo>
                <a:lnTo>
                  <a:pt x="3280549" y="1980603"/>
                </a:lnTo>
                <a:lnTo>
                  <a:pt x="3278124" y="1978177"/>
                </a:lnTo>
                <a:lnTo>
                  <a:pt x="3276904" y="1978177"/>
                </a:lnTo>
                <a:lnTo>
                  <a:pt x="3279330" y="1986673"/>
                </a:lnTo>
                <a:lnTo>
                  <a:pt x="3281756" y="1990305"/>
                </a:lnTo>
                <a:lnTo>
                  <a:pt x="3276904" y="2000008"/>
                </a:lnTo>
                <a:lnTo>
                  <a:pt x="3282594" y="2000237"/>
                </a:lnTo>
                <a:lnTo>
                  <a:pt x="3285769" y="1992503"/>
                </a:lnTo>
                <a:lnTo>
                  <a:pt x="3291459" y="1992731"/>
                </a:lnTo>
                <a:close/>
              </a:path>
              <a:path w="3987800" h="3835400">
                <a:moveTo>
                  <a:pt x="3324441" y="2901581"/>
                </a:moveTo>
                <a:lnTo>
                  <a:pt x="3322993" y="2901099"/>
                </a:lnTo>
                <a:lnTo>
                  <a:pt x="3319348" y="2903524"/>
                </a:lnTo>
                <a:lnTo>
                  <a:pt x="3319348" y="2904731"/>
                </a:lnTo>
                <a:lnTo>
                  <a:pt x="3320567" y="2904731"/>
                </a:lnTo>
                <a:lnTo>
                  <a:pt x="3322993" y="2902305"/>
                </a:lnTo>
                <a:lnTo>
                  <a:pt x="3324441" y="2901581"/>
                </a:lnTo>
                <a:close/>
              </a:path>
              <a:path w="3987800" h="3835400">
                <a:moveTo>
                  <a:pt x="3329051" y="2902305"/>
                </a:moveTo>
                <a:lnTo>
                  <a:pt x="3325418" y="2901099"/>
                </a:lnTo>
                <a:lnTo>
                  <a:pt x="3324441" y="2901581"/>
                </a:lnTo>
                <a:lnTo>
                  <a:pt x="3326625" y="2902305"/>
                </a:lnTo>
                <a:lnTo>
                  <a:pt x="3329051" y="2902305"/>
                </a:lnTo>
                <a:close/>
              </a:path>
              <a:path w="3987800" h="3835400">
                <a:moveTo>
                  <a:pt x="3540074" y="1841500"/>
                </a:moveTo>
                <a:lnTo>
                  <a:pt x="3539083" y="1844967"/>
                </a:lnTo>
                <a:lnTo>
                  <a:pt x="3539617" y="1846287"/>
                </a:lnTo>
                <a:lnTo>
                  <a:pt x="3540074" y="1841500"/>
                </a:lnTo>
                <a:close/>
              </a:path>
              <a:path w="3987800" h="3835400">
                <a:moveTo>
                  <a:pt x="3704272" y="2458910"/>
                </a:moveTo>
                <a:lnTo>
                  <a:pt x="3701770" y="2463800"/>
                </a:lnTo>
                <a:lnTo>
                  <a:pt x="3703802" y="2463800"/>
                </a:lnTo>
                <a:lnTo>
                  <a:pt x="3704272" y="2458910"/>
                </a:lnTo>
                <a:close/>
              </a:path>
              <a:path w="3987800" h="3835400">
                <a:moveTo>
                  <a:pt x="3924528" y="1242034"/>
                </a:moveTo>
                <a:lnTo>
                  <a:pt x="3923766" y="1241691"/>
                </a:lnTo>
                <a:lnTo>
                  <a:pt x="3923309" y="1242034"/>
                </a:lnTo>
                <a:lnTo>
                  <a:pt x="3924528" y="1242034"/>
                </a:lnTo>
                <a:close/>
              </a:path>
              <a:path w="3987800" h="3835400">
                <a:moveTo>
                  <a:pt x="3936657" y="1231112"/>
                </a:moveTo>
                <a:lnTo>
                  <a:pt x="3926167" y="1228598"/>
                </a:lnTo>
                <a:lnTo>
                  <a:pt x="3899052" y="1222629"/>
                </a:lnTo>
                <a:lnTo>
                  <a:pt x="3899052" y="1225054"/>
                </a:lnTo>
                <a:lnTo>
                  <a:pt x="3897846" y="1227480"/>
                </a:lnTo>
                <a:lnTo>
                  <a:pt x="3897846" y="1229906"/>
                </a:lnTo>
                <a:lnTo>
                  <a:pt x="3903548" y="1232649"/>
                </a:lnTo>
                <a:lnTo>
                  <a:pt x="3909822" y="1235506"/>
                </a:lnTo>
                <a:lnTo>
                  <a:pt x="3923766" y="1241691"/>
                </a:lnTo>
                <a:lnTo>
                  <a:pt x="3928160" y="1238389"/>
                </a:lnTo>
                <a:lnTo>
                  <a:pt x="3936657" y="1231112"/>
                </a:lnTo>
                <a:close/>
              </a:path>
              <a:path w="3987800" h="3835400">
                <a:moveTo>
                  <a:pt x="3951198" y="1393621"/>
                </a:moveTo>
                <a:lnTo>
                  <a:pt x="3949992" y="1391196"/>
                </a:lnTo>
                <a:lnTo>
                  <a:pt x="3949992" y="1387563"/>
                </a:lnTo>
                <a:lnTo>
                  <a:pt x="3942715" y="1389989"/>
                </a:lnTo>
                <a:lnTo>
                  <a:pt x="3935438" y="1393621"/>
                </a:lnTo>
                <a:lnTo>
                  <a:pt x="3928160" y="1396047"/>
                </a:lnTo>
                <a:lnTo>
                  <a:pt x="3931805" y="1399692"/>
                </a:lnTo>
                <a:lnTo>
                  <a:pt x="3943934" y="1397266"/>
                </a:lnTo>
                <a:lnTo>
                  <a:pt x="3951198" y="1396047"/>
                </a:lnTo>
                <a:lnTo>
                  <a:pt x="3951198" y="1393621"/>
                </a:lnTo>
                <a:close/>
              </a:path>
              <a:path w="3987800" h="3835400">
                <a:moveTo>
                  <a:pt x="3967721" y="1659585"/>
                </a:moveTo>
                <a:lnTo>
                  <a:pt x="3964546" y="1663344"/>
                </a:lnTo>
                <a:lnTo>
                  <a:pt x="3964546" y="1663700"/>
                </a:lnTo>
                <a:lnTo>
                  <a:pt x="3967276" y="1663700"/>
                </a:lnTo>
                <a:lnTo>
                  <a:pt x="3967721" y="1659585"/>
                </a:lnTo>
                <a:close/>
              </a:path>
              <a:path w="3987800" h="3835400">
                <a:moveTo>
                  <a:pt x="3987584" y="1600200"/>
                </a:moveTo>
                <a:lnTo>
                  <a:pt x="3980218" y="1587500"/>
                </a:lnTo>
                <a:lnTo>
                  <a:pt x="3974096" y="1587500"/>
                </a:lnTo>
                <a:lnTo>
                  <a:pt x="3963327" y="1574800"/>
                </a:lnTo>
                <a:lnTo>
                  <a:pt x="3974249" y="1574800"/>
                </a:lnTo>
                <a:lnTo>
                  <a:pt x="3977335" y="1549400"/>
                </a:lnTo>
                <a:lnTo>
                  <a:pt x="3980764" y="1536700"/>
                </a:lnTo>
                <a:lnTo>
                  <a:pt x="3983964" y="1511300"/>
                </a:lnTo>
                <a:lnTo>
                  <a:pt x="3986377" y="1485900"/>
                </a:lnTo>
                <a:lnTo>
                  <a:pt x="3977881" y="1474787"/>
                </a:lnTo>
                <a:lnTo>
                  <a:pt x="3977881" y="1498600"/>
                </a:lnTo>
                <a:lnTo>
                  <a:pt x="3977881" y="1511300"/>
                </a:lnTo>
                <a:lnTo>
                  <a:pt x="3974554" y="1511300"/>
                </a:lnTo>
                <a:lnTo>
                  <a:pt x="3974554" y="1524000"/>
                </a:lnTo>
                <a:lnTo>
                  <a:pt x="3971823" y="1536700"/>
                </a:lnTo>
                <a:lnTo>
                  <a:pt x="3971823" y="1524000"/>
                </a:lnTo>
                <a:lnTo>
                  <a:pt x="3974554" y="1524000"/>
                </a:lnTo>
                <a:lnTo>
                  <a:pt x="3974554" y="1511300"/>
                </a:lnTo>
                <a:lnTo>
                  <a:pt x="3970604" y="1511300"/>
                </a:lnTo>
                <a:lnTo>
                  <a:pt x="3970604" y="1498600"/>
                </a:lnTo>
                <a:lnTo>
                  <a:pt x="3977881" y="1498600"/>
                </a:lnTo>
                <a:lnTo>
                  <a:pt x="3977881" y="1474787"/>
                </a:lnTo>
                <a:lnTo>
                  <a:pt x="3976674" y="1473200"/>
                </a:lnTo>
                <a:lnTo>
                  <a:pt x="3971823" y="1473200"/>
                </a:lnTo>
                <a:lnTo>
                  <a:pt x="3966438" y="1485900"/>
                </a:lnTo>
                <a:lnTo>
                  <a:pt x="3962120" y="1485900"/>
                </a:lnTo>
                <a:lnTo>
                  <a:pt x="3958475" y="1498600"/>
                </a:lnTo>
                <a:lnTo>
                  <a:pt x="3960901" y="1485900"/>
                </a:lnTo>
                <a:lnTo>
                  <a:pt x="3960596" y="1485900"/>
                </a:lnTo>
                <a:lnTo>
                  <a:pt x="3957269" y="1481645"/>
                </a:lnTo>
                <a:lnTo>
                  <a:pt x="3957269" y="1524000"/>
                </a:lnTo>
                <a:lnTo>
                  <a:pt x="3954843" y="1536700"/>
                </a:lnTo>
                <a:lnTo>
                  <a:pt x="3945140" y="1536700"/>
                </a:lnTo>
                <a:lnTo>
                  <a:pt x="3945140" y="1625600"/>
                </a:lnTo>
                <a:lnTo>
                  <a:pt x="3945140" y="1638300"/>
                </a:lnTo>
                <a:lnTo>
                  <a:pt x="3941508" y="1625600"/>
                </a:lnTo>
                <a:lnTo>
                  <a:pt x="3945140" y="1625600"/>
                </a:lnTo>
                <a:lnTo>
                  <a:pt x="3945140" y="1536700"/>
                </a:lnTo>
                <a:lnTo>
                  <a:pt x="3943934" y="1524000"/>
                </a:lnTo>
                <a:lnTo>
                  <a:pt x="3957269" y="1524000"/>
                </a:lnTo>
                <a:lnTo>
                  <a:pt x="3957269" y="1481645"/>
                </a:lnTo>
                <a:lnTo>
                  <a:pt x="3950678" y="1473200"/>
                </a:lnTo>
                <a:lnTo>
                  <a:pt x="3948036" y="1473200"/>
                </a:lnTo>
                <a:lnTo>
                  <a:pt x="3945140" y="1485900"/>
                </a:lnTo>
                <a:lnTo>
                  <a:pt x="3941559" y="1485900"/>
                </a:lnTo>
                <a:lnTo>
                  <a:pt x="3944683" y="1473200"/>
                </a:lnTo>
                <a:lnTo>
                  <a:pt x="3937863" y="1473200"/>
                </a:lnTo>
                <a:lnTo>
                  <a:pt x="3937863" y="1549400"/>
                </a:lnTo>
                <a:lnTo>
                  <a:pt x="3929380" y="1562100"/>
                </a:lnTo>
                <a:lnTo>
                  <a:pt x="3929380" y="1689100"/>
                </a:lnTo>
                <a:lnTo>
                  <a:pt x="3929380" y="1701800"/>
                </a:lnTo>
                <a:lnTo>
                  <a:pt x="3922103" y="1701800"/>
                </a:lnTo>
                <a:lnTo>
                  <a:pt x="3922103" y="1689100"/>
                </a:lnTo>
                <a:lnTo>
                  <a:pt x="3929380" y="1689100"/>
                </a:lnTo>
                <a:lnTo>
                  <a:pt x="3929380" y="1562100"/>
                </a:lnTo>
                <a:lnTo>
                  <a:pt x="3933012" y="1549400"/>
                </a:lnTo>
                <a:lnTo>
                  <a:pt x="3937863" y="1549400"/>
                </a:lnTo>
                <a:lnTo>
                  <a:pt x="3937863" y="1473200"/>
                </a:lnTo>
                <a:lnTo>
                  <a:pt x="3934676" y="1473200"/>
                </a:lnTo>
                <a:lnTo>
                  <a:pt x="3932529" y="1466545"/>
                </a:lnTo>
                <a:lnTo>
                  <a:pt x="3933012" y="1473200"/>
                </a:lnTo>
                <a:lnTo>
                  <a:pt x="3930586" y="1473200"/>
                </a:lnTo>
                <a:lnTo>
                  <a:pt x="3930586" y="1460500"/>
                </a:lnTo>
                <a:lnTo>
                  <a:pt x="3932529" y="1466545"/>
                </a:lnTo>
                <a:lnTo>
                  <a:pt x="3931196" y="1447800"/>
                </a:lnTo>
                <a:lnTo>
                  <a:pt x="3929367" y="1435100"/>
                </a:lnTo>
                <a:lnTo>
                  <a:pt x="3927551" y="1409700"/>
                </a:lnTo>
                <a:lnTo>
                  <a:pt x="3925735" y="1397000"/>
                </a:lnTo>
                <a:lnTo>
                  <a:pt x="3922103" y="1397000"/>
                </a:lnTo>
                <a:lnTo>
                  <a:pt x="3922103" y="1625600"/>
                </a:lnTo>
                <a:lnTo>
                  <a:pt x="3922103" y="1638300"/>
                </a:lnTo>
                <a:lnTo>
                  <a:pt x="3914825" y="1638300"/>
                </a:lnTo>
                <a:lnTo>
                  <a:pt x="3914825" y="1625600"/>
                </a:lnTo>
                <a:lnTo>
                  <a:pt x="3922103" y="1625600"/>
                </a:lnTo>
                <a:lnTo>
                  <a:pt x="3922103" y="1397000"/>
                </a:lnTo>
                <a:lnTo>
                  <a:pt x="3916489" y="1397000"/>
                </a:lnTo>
                <a:lnTo>
                  <a:pt x="3916489" y="1574800"/>
                </a:lnTo>
                <a:lnTo>
                  <a:pt x="3915130" y="1587500"/>
                </a:lnTo>
                <a:lnTo>
                  <a:pt x="3913454" y="1587500"/>
                </a:lnTo>
                <a:lnTo>
                  <a:pt x="3913454" y="1879600"/>
                </a:lnTo>
                <a:lnTo>
                  <a:pt x="3912946" y="1892300"/>
                </a:lnTo>
                <a:lnTo>
                  <a:pt x="3903903" y="1892300"/>
                </a:lnTo>
                <a:lnTo>
                  <a:pt x="3903903" y="1905000"/>
                </a:lnTo>
                <a:lnTo>
                  <a:pt x="3898112" y="1917700"/>
                </a:lnTo>
                <a:lnTo>
                  <a:pt x="3894810" y="1905000"/>
                </a:lnTo>
                <a:lnTo>
                  <a:pt x="3903903" y="1905000"/>
                </a:lnTo>
                <a:lnTo>
                  <a:pt x="3903903" y="1892300"/>
                </a:lnTo>
                <a:lnTo>
                  <a:pt x="3909199" y="1879600"/>
                </a:lnTo>
                <a:lnTo>
                  <a:pt x="3913454" y="1879600"/>
                </a:lnTo>
                <a:lnTo>
                  <a:pt x="3913454" y="1587500"/>
                </a:lnTo>
                <a:lnTo>
                  <a:pt x="3912400" y="1587500"/>
                </a:lnTo>
                <a:lnTo>
                  <a:pt x="3912400" y="1574800"/>
                </a:lnTo>
                <a:lnTo>
                  <a:pt x="3916489" y="1574800"/>
                </a:lnTo>
                <a:lnTo>
                  <a:pt x="3916489" y="1397000"/>
                </a:lnTo>
                <a:lnTo>
                  <a:pt x="3907548" y="1397000"/>
                </a:lnTo>
                <a:lnTo>
                  <a:pt x="3907548" y="1866900"/>
                </a:lnTo>
                <a:lnTo>
                  <a:pt x="3906329" y="1866900"/>
                </a:lnTo>
                <a:lnTo>
                  <a:pt x="3900271" y="1854200"/>
                </a:lnTo>
                <a:lnTo>
                  <a:pt x="3903903" y="1854200"/>
                </a:lnTo>
                <a:lnTo>
                  <a:pt x="3907548" y="1866900"/>
                </a:lnTo>
                <a:lnTo>
                  <a:pt x="3907548" y="1397000"/>
                </a:lnTo>
                <a:lnTo>
                  <a:pt x="3901236" y="1397000"/>
                </a:lnTo>
                <a:lnTo>
                  <a:pt x="3901236" y="1435100"/>
                </a:lnTo>
                <a:lnTo>
                  <a:pt x="3899814" y="1447800"/>
                </a:lnTo>
                <a:lnTo>
                  <a:pt x="3896804" y="1447800"/>
                </a:lnTo>
                <a:lnTo>
                  <a:pt x="3896626" y="1435100"/>
                </a:lnTo>
                <a:lnTo>
                  <a:pt x="3901236" y="1435100"/>
                </a:lnTo>
                <a:lnTo>
                  <a:pt x="3901236" y="1397000"/>
                </a:lnTo>
                <a:lnTo>
                  <a:pt x="3896626" y="1397000"/>
                </a:lnTo>
                <a:lnTo>
                  <a:pt x="3896626" y="1409700"/>
                </a:lnTo>
                <a:lnTo>
                  <a:pt x="3892080" y="1409700"/>
                </a:lnTo>
                <a:lnTo>
                  <a:pt x="3892080" y="1714500"/>
                </a:lnTo>
                <a:lnTo>
                  <a:pt x="3889349" y="1727200"/>
                </a:lnTo>
                <a:lnTo>
                  <a:pt x="3889349" y="1714500"/>
                </a:lnTo>
                <a:lnTo>
                  <a:pt x="3892080" y="1714500"/>
                </a:lnTo>
                <a:lnTo>
                  <a:pt x="3892080" y="1409700"/>
                </a:lnTo>
                <a:lnTo>
                  <a:pt x="3886924" y="1409700"/>
                </a:lnTo>
                <a:lnTo>
                  <a:pt x="3886924" y="1765300"/>
                </a:lnTo>
                <a:lnTo>
                  <a:pt x="3886606" y="1766417"/>
                </a:lnTo>
                <a:lnTo>
                  <a:pt x="3886606" y="1790700"/>
                </a:lnTo>
                <a:lnTo>
                  <a:pt x="3880104" y="1803400"/>
                </a:lnTo>
                <a:lnTo>
                  <a:pt x="3878897" y="1803400"/>
                </a:lnTo>
                <a:lnTo>
                  <a:pt x="3878897" y="1866900"/>
                </a:lnTo>
                <a:lnTo>
                  <a:pt x="3876332" y="1879600"/>
                </a:lnTo>
                <a:lnTo>
                  <a:pt x="3872369" y="1879600"/>
                </a:lnTo>
                <a:lnTo>
                  <a:pt x="3872369" y="1917700"/>
                </a:lnTo>
                <a:lnTo>
                  <a:pt x="3871163" y="1930400"/>
                </a:lnTo>
                <a:lnTo>
                  <a:pt x="3866159" y="1930400"/>
                </a:lnTo>
                <a:lnTo>
                  <a:pt x="3868597" y="1917700"/>
                </a:lnTo>
                <a:lnTo>
                  <a:pt x="3872369" y="1917700"/>
                </a:lnTo>
                <a:lnTo>
                  <a:pt x="3872369" y="1879600"/>
                </a:lnTo>
                <a:lnTo>
                  <a:pt x="3871163" y="1879600"/>
                </a:lnTo>
                <a:lnTo>
                  <a:pt x="3871163" y="1866900"/>
                </a:lnTo>
                <a:lnTo>
                  <a:pt x="3878897" y="1866900"/>
                </a:lnTo>
                <a:lnTo>
                  <a:pt x="3878897" y="1803400"/>
                </a:lnTo>
                <a:lnTo>
                  <a:pt x="3876624" y="1803400"/>
                </a:lnTo>
                <a:lnTo>
                  <a:pt x="3880561" y="1790700"/>
                </a:lnTo>
                <a:lnTo>
                  <a:pt x="3886606" y="1790700"/>
                </a:lnTo>
                <a:lnTo>
                  <a:pt x="3886606" y="1766417"/>
                </a:lnTo>
                <a:lnTo>
                  <a:pt x="3883291" y="1778000"/>
                </a:lnTo>
                <a:lnTo>
                  <a:pt x="3885717" y="1765300"/>
                </a:lnTo>
                <a:lnTo>
                  <a:pt x="3886924" y="1765300"/>
                </a:lnTo>
                <a:lnTo>
                  <a:pt x="3886924" y="1409700"/>
                </a:lnTo>
                <a:lnTo>
                  <a:pt x="3885717" y="1409700"/>
                </a:lnTo>
                <a:lnTo>
                  <a:pt x="3885717" y="1397000"/>
                </a:lnTo>
                <a:lnTo>
                  <a:pt x="3894201" y="1397000"/>
                </a:lnTo>
                <a:lnTo>
                  <a:pt x="3901059" y="1384300"/>
                </a:lnTo>
                <a:lnTo>
                  <a:pt x="3907244" y="1384300"/>
                </a:lnTo>
                <a:lnTo>
                  <a:pt x="3912959" y="1371600"/>
                </a:lnTo>
                <a:lnTo>
                  <a:pt x="3924528" y="1371600"/>
                </a:lnTo>
                <a:lnTo>
                  <a:pt x="3928160" y="1358900"/>
                </a:lnTo>
                <a:lnTo>
                  <a:pt x="3937863" y="1358900"/>
                </a:lnTo>
                <a:lnTo>
                  <a:pt x="3925316" y="1346200"/>
                </a:lnTo>
                <a:lnTo>
                  <a:pt x="3912400" y="1339545"/>
                </a:lnTo>
                <a:lnTo>
                  <a:pt x="3912400" y="1346200"/>
                </a:lnTo>
                <a:lnTo>
                  <a:pt x="3907447" y="1358900"/>
                </a:lnTo>
                <a:lnTo>
                  <a:pt x="3903014" y="1358900"/>
                </a:lnTo>
                <a:lnTo>
                  <a:pt x="3912400" y="1346200"/>
                </a:lnTo>
                <a:lnTo>
                  <a:pt x="3912400" y="1339545"/>
                </a:lnTo>
                <a:lnTo>
                  <a:pt x="3900678" y="1333500"/>
                </a:lnTo>
                <a:lnTo>
                  <a:pt x="3897846" y="1333500"/>
                </a:lnTo>
                <a:lnTo>
                  <a:pt x="3897846" y="1346200"/>
                </a:lnTo>
                <a:lnTo>
                  <a:pt x="3888143" y="1346200"/>
                </a:lnTo>
                <a:lnTo>
                  <a:pt x="3888143" y="1333500"/>
                </a:lnTo>
                <a:lnTo>
                  <a:pt x="3879646" y="1333500"/>
                </a:lnTo>
                <a:lnTo>
                  <a:pt x="3872369" y="1320800"/>
                </a:lnTo>
                <a:lnTo>
                  <a:pt x="3871163" y="1320800"/>
                </a:lnTo>
                <a:lnTo>
                  <a:pt x="3871163" y="1701800"/>
                </a:lnTo>
                <a:lnTo>
                  <a:pt x="3869944" y="1701800"/>
                </a:lnTo>
                <a:lnTo>
                  <a:pt x="3869944" y="1790700"/>
                </a:lnTo>
                <a:lnTo>
                  <a:pt x="3869944" y="1803400"/>
                </a:lnTo>
                <a:lnTo>
                  <a:pt x="3866311" y="1803400"/>
                </a:lnTo>
                <a:lnTo>
                  <a:pt x="3867518" y="1790700"/>
                </a:lnTo>
                <a:lnTo>
                  <a:pt x="3869944" y="1790700"/>
                </a:lnTo>
                <a:lnTo>
                  <a:pt x="3869944" y="1701800"/>
                </a:lnTo>
                <a:lnTo>
                  <a:pt x="3868737" y="1701800"/>
                </a:lnTo>
                <a:lnTo>
                  <a:pt x="3866311" y="1689100"/>
                </a:lnTo>
                <a:lnTo>
                  <a:pt x="3871163" y="1701800"/>
                </a:lnTo>
                <a:lnTo>
                  <a:pt x="3871163" y="1320800"/>
                </a:lnTo>
                <a:lnTo>
                  <a:pt x="3865092" y="1320800"/>
                </a:lnTo>
                <a:lnTo>
                  <a:pt x="3865092" y="1816100"/>
                </a:lnTo>
                <a:lnTo>
                  <a:pt x="3863886" y="1828800"/>
                </a:lnTo>
                <a:lnTo>
                  <a:pt x="3862667" y="1828800"/>
                </a:lnTo>
                <a:lnTo>
                  <a:pt x="3862667" y="1930400"/>
                </a:lnTo>
                <a:lnTo>
                  <a:pt x="3859034" y="1930400"/>
                </a:lnTo>
                <a:lnTo>
                  <a:pt x="3859034" y="1917700"/>
                </a:lnTo>
                <a:lnTo>
                  <a:pt x="3852976" y="1917700"/>
                </a:lnTo>
                <a:lnTo>
                  <a:pt x="3852976" y="1930400"/>
                </a:lnTo>
                <a:lnTo>
                  <a:pt x="3844023" y="1930400"/>
                </a:lnTo>
                <a:lnTo>
                  <a:pt x="3846245" y="1917700"/>
                </a:lnTo>
                <a:lnTo>
                  <a:pt x="3851757" y="1917700"/>
                </a:lnTo>
                <a:lnTo>
                  <a:pt x="3852976" y="1930400"/>
                </a:lnTo>
                <a:lnTo>
                  <a:pt x="3852976" y="1917700"/>
                </a:lnTo>
                <a:lnTo>
                  <a:pt x="3852151" y="1917700"/>
                </a:lnTo>
                <a:lnTo>
                  <a:pt x="3855389" y="1905000"/>
                </a:lnTo>
                <a:lnTo>
                  <a:pt x="3859314" y="1917700"/>
                </a:lnTo>
                <a:lnTo>
                  <a:pt x="3859034" y="1917700"/>
                </a:lnTo>
                <a:lnTo>
                  <a:pt x="3862667" y="1930400"/>
                </a:lnTo>
                <a:lnTo>
                  <a:pt x="3862667" y="1828800"/>
                </a:lnTo>
                <a:lnTo>
                  <a:pt x="3861460" y="1828800"/>
                </a:lnTo>
                <a:lnTo>
                  <a:pt x="3865092" y="1816100"/>
                </a:lnTo>
                <a:lnTo>
                  <a:pt x="3865092" y="1320800"/>
                </a:lnTo>
                <a:lnTo>
                  <a:pt x="3859034" y="1320800"/>
                </a:lnTo>
                <a:lnTo>
                  <a:pt x="3859034" y="1435100"/>
                </a:lnTo>
                <a:lnTo>
                  <a:pt x="3859034" y="1460500"/>
                </a:lnTo>
                <a:lnTo>
                  <a:pt x="3859034" y="1701800"/>
                </a:lnTo>
                <a:lnTo>
                  <a:pt x="3854183" y="1701800"/>
                </a:lnTo>
                <a:lnTo>
                  <a:pt x="3855389" y="1689100"/>
                </a:lnTo>
                <a:lnTo>
                  <a:pt x="3859034" y="1701800"/>
                </a:lnTo>
                <a:lnTo>
                  <a:pt x="3859034" y="1460500"/>
                </a:lnTo>
                <a:lnTo>
                  <a:pt x="3850551" y="1460500"/>
                </a:lnTo>
                <a:lnTo>
                  <a:pt x="3850551" y="1447800"/>
                </a:lnTo>
                <a:lnTo>
                  <a:pt x="3857828" y="1447800"/>
                </a:lnTo>
                <a:lnTo>
                  <a:pt x="3859034" y="1460500"/>
                </a:lnTo>
                <a:lnTo>
                  <a:pt x="3859034" y="1435100"/>
                </a:lnTo>
                <a:lnTo>
                  <a:pt x="3848125" y="1435100"/>
                </a:lnTo>
                <a:lnTo>
                  <a:pt x="3848125" y="1473200"/>
                </a:lnTo>
                <a:lnTo>
                  <a:pt x="3848125" y="1485900"/>
                </a:lnTo>
                <a:lnTo>
                  <a:pt x="3846906" y="1485900"/>
                </a:lnTo>
                <a:lnTo>
                  <a:pt x="3846906" y="1816100"/>
                </a:lnTo>
                <a:lnTo>
                  <a:pt x="3844480" y="1828800"/>
                </a:lnTo>
                <a:lnTo>
                  <a:pt x="3844480" y="1841500"/>
                </a:lnTo>
                <a:lnTo>
                  <a:pt x="3844480" y="1854200"/>
                </a:lnTo>
                <a:lnTo>
                  <a:pt x="3839629" y="1854200"/>
                </a:lnTo>
                <a:lnTo>
                  <a:pt x="3838422" y="1841500"/>
                </a:lnTo>
                <a:lnTo>
                  <a:pt x="3844480" y="1841500"/>
                </a:lnTo>
                <a:lnTo>
                  <a:pt x="3844480" y="1828800"/>
                </a:lnTo>
                <a:lnTo>
                  <a:pt x="3842054" y="1828800"/>
                </a:lnTo>
                <a:lnTo>
                  <a:pt x="3846906" y="1816100"/>
                </a:lnTo>
                <a:lnTo>
                  <a:pt x="3846906" y="1485900"/>
                </a:lnTo>
                <a:lnTo>
                  <a:pt x="3840848" y="1485900"/>
                </a:lnTo>
                <a:lnTo>
                  <a:pt x="3840848" y="1473200"/>
                </a:lnTo>
                <a:lnTo>
                  <a:pt x="3848125" y="1473200"/>
                </a:lnTo>
                <a:lnTo>
                  <a:pt x="3848125" y="1435100"/>
                </a:lnTo>
                <a:lnTo>
                  <a:pt x="3844480" y="1435100"/>
                </a:lnTo>
                <a:lnTo>
                  <a:pt x="3844480" y="1422400"/>
                </a:lnTo>
                <a:lnTo>
                  <a:pt x="3856609" y="1422400"/>
                </a:lnTo>
                <a:lnTo>
                  <a:pt x="3859034" y="1435100"/>
                </a:lnTo>
                <a:lnTo>
                  <a:pt x="3859034" y="1320800"/>
                </a:lnTo>
                <a:lnTo>
                  <a:pt x="3857815" y="1320800"/>
                </a:lnTo>
                <a:lnTo>
                  <a:pt x="3869499" y="1308100"/>
                </a:lnTo>
                <a:lnTo>
                  <a:pt x="3895420" y="1308100"/>
                </a:lnTo>
                <a:lnTo>
                  <a:pt x="3899052" y="1295400"/>
                </a:lnTo>
                <a:lnTo>
                  <a:pt x="3882733" y="1282700"/>
                </a:lnTo>
                <a:lnTo>
                  <a:pt x="3874795" y="1282700"/>
                </a:lnTo>
                <a:lnTo>
                  <a:pt x="3879240" y="1295400"/>
                </a:lnTo>
                <a:lnTo>
                  <a:pt x="3871734" y="1295400"/>
                </a:lnTo>
                <a:lnTo>
                  <a:pt x="3874795" y="1282700"/>
                </a:lnTo>
                <a:lnTo>
                  <a:pt x="3866769" y="1282700"/>
                </a:lnTo>
                <a:lnTo>
                  <a:pt x="3851478" y="1270000"/>
                </a:lnTo>
                <a:lnTo>
                  <a:pt x="3842054" y="1270000"/>
                </a:lnTo>
                <a:lnTo>
                  <a:pt x="3842054" y="1397000"/>
                </a:lnTo>
                <a:lnTo>
                  <a:pt x="3840848" y="1409700"/>
                </a:lnTo>
                <a:lnTo>
                  <a:pt x="3838422" y="1409700"/>
                </a:lnTo>
                <a:lnTo>
                  <a:pt x="3842054" y="1397000"/>
                </a:lnTo>
                <a:lnTo>
                  <a:pt x="3842054" y="1270000"/>
                </a:lnTo>
                <a:lnTo>
                  <a:pt x="3841623" y="1270000"/>
                </a:lnTo>
                <a:lnTo>
                  <a:pt x="3841623" y="1358900"/>
                </a:lnTo>
                <a:lnTo>
                  <a:pt x="3835997" y="1358900"/>
                </a:lnTo>
                <a:lnTo>
                  <a:pt x="3833571" y="1352054"/>
                </a:lnTo>
                <a:lnTo>
                  <a:pt x="3833571" y="1816100"/>
                </a:lnTo>
                <a:lnTo>
                  <a:pt x="3830320" y="1828800"/>
                </a:lnTo>
                <a:lnTo>
                  <a:pt x="3826294" y="1828800"/>
                </a:lnTo>
                <a:lnTo>
                  <a:pt x="3826294" y="1981200"/>
                </a:lnTo>
                <a:lnTo>
                  <a:pt x="3816896" y="1981200"/>
                </a:lnTo>
                <a:lnTo>
                  <a:pt x="3816896" y="2006600"/>
                </a:lnTo>
                <a:lnTo>
                  <a:pt x="3816591" y="2006600"/>
                </a:lnTo>
                <a:lnTo>
                  <a:pt x="3816591" y="2044700"/>
                </a:lnTo>
                <a:lnTo>
                  <a:pt x="3810520" y="2044700"/>
                </a:lnTo>
                <a:lnTo>
                  <a:pt x="3811740" y="2032000"/>
                </a:lnTo>
                <a:lnTo>
                  <a:pt x="3816591" y="2044700"/>
                </a:lnTo>
                <a:lnTo>
                  <a:pt x="3816591" y="2006600"/>
                </a:lnTo>
                <a:lnTo>
                  <a:pt x="3806888" y="2006600"/>
                </a:lnTo>
                <a:lnTo>
                  <a:pt x="3806888" y="2095500"/>
                </a:lnTo>
                <a:lnTo>
                  <a:pt x="3805974" y="2095500"/>
                </a:lnTo>
                <a:lnTo>
                  <a:pt x="3803243" y="2083320"/>
                </a:lnTo>
                <a:lnTo>
                  <a:pt x="3803243" y="2095500"/>
                </a:lnTo>
                <a:lnTo>
                  <a:pt x="3802608" y="2108200"/>
                </a:lnTo>
                <a:lnTo>
                  <a:pt x="3794468" y="2108200"/>
                </a:lnTo>
                <a:lnTo>
                  <a:pt x="3803243" y="2095500"/>
                </a:lnTo>
                <a:lnTo>
                  <a:pt x="3803243" y="2083320"/>
                </a:lnTo>
                <a:lnTo>
                  <a:pt x="3803129" y="2082800"/>
                </a:lnTo>
                <a:lnTo>
                  <a:pt x="3806888" y="2095500"/>
                </a:lnTo>
                <a:lnTo>
                  <a:pt x="3806888" y="2006600"/>
                </a:lnTo>
                <a:lnTo>
                  <a:pt x="3793540" y="2006600"/>
                </a:lnTo>
                <a:lnTo>
                  <a:pt x="3793540" y="2044700"/>
                </a:lnTo>
                <a:lnTo>
                  <a:pt x="3792334" y="2047862"/>
                </a:lnTo>
                <a:lnTo>
                  <a:pt x="3792334" y="2171700"/>
                </a:lnTo>
                <a:lnTo>
                  <a:pt x="3792334" y="2184400"/>
                </a:lnTo>
                <a:lnTo>
                  <a:pt x="3785057" y="2184400"/>
                </a:lnTo>
                <a:lnTo>
                  <a:pt x="3785057" y="2171700"/>
                </a:lnTo>
                <a:lnTo>
                  <a:pt x="3792334" y="2171700"/>
                </a:lnTo>
                <a:lnTo>
                  <a:pt x="3792334" y="2047862"/>
                </a:lnTo>
                <a:lnTo>
                  <a:pt x="3788689" y="2057400"/>
                </a:lnTo>
                <a:lnTo>
                  <a:pt x="3786721" y="2057400"/>
                </a:lnTo>
                <a:lnTo>
                  <a:pt x="3786721" y="2108200"/>
                </a:lnTo>
                <a:lnTo>
                  <a:pt x="3781412" y="2108200"/>
                </a:lnTo>
                <a:lnTo>
                  <a:pt x="3777780" y="2098700"/>
                </a:lnTo>
                <a:lnTo>
                  <a:pt x="3777780" y="2146300"/>
                </a:lnTo>
                <a:lnTo>
                  <a:pt x="3770503" y="2146300"/>
                </a:lnTo>
                <a:lnTo>
                  <a:pt x="3770503" y="2133600"/>
                </a:lnTo>
                <a:lnTo>
                  <a:pt x="3775354" y="2133600"/>
                </a:lnTo>
                <a:lnTo>
                  <a:pt x="3777780" y="2146300"/>
                </a:lnTo>
                <a:lnTo>
                  <a:pt x="3777780" y="2098700"/>
                </a:lnTo>
                <a:lnTo>
                  <a:pt x="3776561" y="2095500"/>
                </a:lnTo>
                <a:lnTo>
                  <a:pt x="3780561" y="2095500"/>
                </a:lnTo>
                <a:lnTo>
                  <a:pt x="3786721" y="2108200"/>
                </a:lnTo>
                <a:lnTo>
                  <a:pt x="3786721" y="2057400"/>
                </a:lnTo>
                <a:lnTo>
                  <a:pt x="3784600" y="2057400"/>
                </a:lnTo>
                <a:lnTo>
                  <a:pt x="3777716" y="2044700"/>
                </a:lnTo>
                <a:lnTo>
                  <a:pt x="3774135" y="2057400"/>
                </a:lnTo>
                <a:lnTo>
                  <a:pt x="3770553" y="2057400"/>
                </a:lnTo>
                <a:lnTo>
                  <a:pt x="3772776" y="2044700"/>
                </a:lnTo>
                <a:lnTo>
                  <a:pt x="3774135" y="2044700"/>
                </a:lnTo>
                <a:lnTo>
                  <a:pt x="3768077" y="2032000"/>
                </a:lnTo>
                <a:lnTo>
                  <a:pt x="3778834" y="2032000"/>
                </a:lnTo>
                <a:lnTo>
                  <a:pt x="3781742" y="2019300"/>
                </a:lnTo>
                <a:lnTo>
                  <a:pt x="3762006" y="2019300"/>
                </a:lnTo>
                <a:lnTo>
                  <a:pt x="3764965" y="2006600"/>
                </a:lnTo>
                <a:lnTo>
                  <a:pt x="3766566" y="2006600"/>
                </a:lnTo>
                <a:lnTo>
                  <a:pt x="3769512" y="1993900"/>
                </a:lnTo>
                <a:lnTo>
                  <a:pt x="3776561" y="1993900"/>
                </a:lnTo>
                <a:lnTo>
                  <a:pt x="3780104" y="2006600"/>
                </a:lnTo>
                <a:lnTo>
                  <a:pt x="3783838" y="2006600"/>
                </a:lnTo>
                <a:lnTo>
                  <a:pt x="3783838" y="2019300"/>
                </a:lnTo>
                <a:lnTo>
                  <a:pt x="3787483" y="2019300"/>
                </a:lnTo>
                <a:lnTo>
                  <a:pt x="3787483" y="2044700"/>
                </a:lnTo>
                <a:lnTo>
                  <a:pt x="3793540" y="2044700"/>
                </a:lnTo>
                <a:lnTo>
                  <a:pt x="3793540" y="2006600"/>
                </a:lnTo>
                <a:lnTo>
                  <a:pt x="3791267" y="2006600"/>
                </a:lnTo>
                <a:lnTo>
                  <a:pt x="3805390" y="1993900"/>
                </a:lnTo>
                <a:lnTo>
                  <a:pt x="3815067" y="1993900"/>
                </a:lnTo>
                <a:lnTo>
                  <a:pt x="3816896" y="2006600"/>
                </a:lnTo>
                <a:lnTo>
                  <a:pt x="3816896" y="1981200"/>
                </a:lnTo>
                <a:lnTo>
                  <a:pt x="3811740" y="1981200"/>
                </a:lnTo>
                <a:lnTo>
                  <a:pt x="3811740" y="1968500"/>
                </a:lnTo>
                <a:lnTo>
                  <a:pt x="3821442" y="1968500"/>
                </a:lnTo>
                <a:lnTo>
                  <a:pt x="3826294" y="1981200"/>
                </a:lnTo>
                <a:lnTo>
                  <a:pt x="3826294" y="1828800"/>
                </a:lnTo>
                <a:lnTo>
                  <a:pt x="3825837" y="1828800"/>
                </a:lnTo>
                <a:lnTo>
                  <a:pt x="3822484" y="1816100"/>
                </a:lnTo>
                <a:lnTo>
                  <a:pt x="3833571" y="1816100"/>
                </a:lnTo>
                <a:lnTo>
                  <a:pt x="3833571" y="1352054"/>
                </a:lnTo>
                <a:lnTo>
                  <a:pt x="3831501" y="1346200"/>
                </a:lnTo>
                <a:lnTo>
                  <a:pt x="3835539" y="1346200"/>
                </a:lnTo>
                <a:lnTo>
                  <a:pt x="3841623" y="1358900"/>
                </a:lnTo>
                <a:lnTo>
                  <a:pt x="3841623" y="1270000"/>
                </a:lnTo>
                <a:lnTo>
                  <a:pt x="3837203" y="1270000"/>
                </a:lnTo>
                <a:lnTo>
                  <a:pt x="3846792" y="1257300"/>
                </a:lnTo>
                <a:lnTo>
                  <a:pt x="3875062" y="1257300"/>
                </a:lnTo>
                <a:lnTo>
                  <a:pt x="3883291" y="1231900"/>
                </a:lnTo>
                <a:lnTo>
                  <a:pt x="3882326" y="1219200"/>
                </a:lnTo>
                <a:lnTo>
                  <a:pt x="3875557" y="1219200"/>
                </a:lnTo>
                <a:lnTo>
                  <a:pt x="3865384" y="1206500"/>
                </a:lnTo>
                <a:lnTo>
                  <a:pt x="3854183" y="1206500"/>
                </a:lnTo>
                <a:lnTo>
                  <a:pt x="3849332" y="1219200"/>
                </a:lnTo>
                <a:lnTo>
                  <a:pt x="3848112" y="1206500"/>
                </a:lnTo>
                <a:lnTo>
                  <a:pt x="3839629" y="1206500"/>
                </a:lnTo>
                <a:lnTo>
                  <a:pt x="3842054" y="1193800"/>
                </a:lnTo>
                <a:lnTo>
                  <a:pt x="3828973" y="1193800"/>
                </a:lnTo>
                <a:lnTo>
                  <a:pt x="3835984" y="1206500"/>
                </a:lnTo>
                <a:lnTo>
                  <a:pt x="3831298" y="1206500"/>
                </a:lnTo>
                <a:lnTo>
                  <a:pt x="3831298" y="1447800"/>
                </a:lnTo>
                <a:lnTo>
                  <a:pt x="3823309" y="1460500"/>
                </a:lnTo>
                <a:lnTo>
                  <a:pt x="3820223" y="1460500"/>
                </a:lnTo>
                <a:lnTo>
                  <a:pt x="3820223" y="1879600"/>
                </a:lnTo>
                <a:lnTo>
                  <a:pt x="3817797" y="1892300"/>
                </a:lnTo>
                <a:lnTo>
                  <a:pt x="3811740" y="1892300"/>
                </a:lnTo>
                <a:lnTo>
                  <a:pt x="3811740" y="1879600"/>
                </a:lnTo>
                <a:lnTo>
                  <a:pt x="3820223" y="1879600"/>
                </a:lnTo>
                <a:lnTo>
                  <a:pt x="3820223" y="1460500"/>
                </a:lnTo>
                <a:lnTo>
                  <a:pt x="3816591" y="1460500"/>
                </a:lnTo>
                <a:lnTo>
                  <a:pt x="3817861" y="1447800"/>
                </a:lnTo>
                <a:lnTo>
                  <a:pt x="3831298" y="1447800"/>
                </a:lnTo>
                <a:lnTo>
                  <a:pt x="3831298" y="1206500"/>
                </a:lnTo>
                <a:lnTo>
                  <a:pt x="3824160" y="1206500"/>
                </a:lnTo>
                <a:lnTo>
                  <a:pt x="3823106" y="1204455"/>
                </a:lnTo>
                <a:lnTo>
                  <a:pt x="3823106" y="1308100"/>
                </a:lnTo>
                <a:lnTo>
                  <a:pt x="3821747" y="1308100"/>
                </a:lnTo>
                <a:lnTo>
                  <a:pt x="3821747" y="1333500"/>
                </a:lnTo>
                <a:lnTo>
                  <a:pt x="3819017" y="1346200"/>
                </a:lnTo>
                <a:lnTo>
                  <a:pt x="3819017" y="1333500"/>
                </a:lnTo>
                <a:lnTo>
                  <a:pt x="3821747" y="1333500"/>
                </a:lnTo>
                <a:lnTo>
                  <a:pt x="3821747" y="1308100"/>
                </a:lnTo>
                <a:lnTo>
                  <a:pt x="3819017" y="1308100"/>
                </a:lnTo>
                <a:lnTo>
                  <a:pt x="3819017" y="1295400"/>
                </a:lnTo>
                <a:lnTo>
                  <a:pt x="3823106" y="1308100"/>
                </a:lnTo>
                <a:lnTo>
                  <a:pt x="3823106" y="1204455"/>
                </a:lnTo>
                <a:lnTo>
                  <a:pt x="3817645" y="1193800"/>
                </a:lnTo>
                <a:lnTo>
                  <a:pt x="3822649" y="1193800"/>
                </a:lnTo>
                <a:lnTo>
                  <a:pt x="3816108" y="1181100"/>
                </a:lnTo>
                <a:lnTo>
                  <a:pt x="3811663" y="1167777"/>
                </a:lnTo>
                <a:lnTo>
                  <a:pt x="3811663" y="1778000"/>
                </a:lnTo>
                <a:lnTo>
                  <a:pt x="3809314" y="1778000"/>
                </a:lnTo>
                <a:lnTo>
                  <a:pt x="3809314" y="1816100"/>
                </a:lnTo>
                <a:lnTo>
                  <a:pt x="3806888" y="1828800"/>
                </a:lnTo>
                <a:lnTo>
                  <a:pt x="3804462" y="1828800"/>
                </a:lnTo>
                <a:lnTo>
                  <a:pt x="3809314" y="1816100"/>
                </a:lnTo>
                <a:lnTo>
                  <a:pt x="3809314" y="1778000"/>
                </a:lnTo>
                <a:lnTo>
                  <a:pt x="3807561" y="1778000"/>
                </a:lnTo>
                <a:lnTo>
                  <a:pt x="3806888" y="1765300"/>
                </a:lnTo>
                <a:lnTo>
                  <a:pt x="3804462" y="1765300"/>
                </a:lnTo>
                <a:lnTo>
                  <a:pt x="3809314" y="1752600"/>
                </a:lnTo>
                <a:lnTo>
                  <a:pt x="3806888" y="1765300"/>
                </a:lnTo>
                <a:lnTo>
                  <a:pt x="3811663" y="1778000"/>
                </a:lnTo>
                <a:lnTo>
                  <a:pt x="3811663" y="1167777"/>
                </a:lnTo>
                <a:lnTo>
                  <a:pt x="3807637" y="1155700"/>
                </a:lnTo>
                <a:lnTo>
                  <a:pt x="3803243" y="1155700"/>
                </a:lnTo>
                <a:lnTo>
                  <a:pt x="3803243" y="1193800"/>
                </a:lnTo>
                <a:lnTo>
                  <a:pt x="3802037" y="1193800"/>
                </a:lnTo>
                <a:lnTo>
                  <a:pt x="3802037" y="1879600"/>
                </a:lnTo>
                <a:lnTo>
                  <a:pt x="3802037" y="1905000"/>
                </a:lnTo>
                <a:lnTo>
                  <a:pt x="3800818" y="1917700"/>
                </a:lnTo>
                <a:lnTo>
                  <a:pt x="3789908" y="1917700"/>
                </a:lnTo>
                <a:lnTo>
                  <a:pt x="3793540" y="1905000"/>
                </a:lnTo>
                <a:lnTo>
                  <a:pt x="3802037" y="1905000"/>
                </a:lnTo>
                <a:lnTo>
                  <a:pt x="3802037" y="1879600"/>
                </a:lnTo>
                <a:lnTo>
                  <a:pt x="3800818" y="1892300"/>
                </a:lnTo>
                <a:lnTo>
                  <a:pt x="3791115" y="1892300"/>
                </a:lnTo>
                <a:lnTo>
                  <a:pt x="3792334" y="1879600"/>
                </a:lnTo>
                <a:lnTo>
                  <a:pt x="3802037" y="1879600"/>
                </a:lnTo>
                <a:lnTo>
                  <a:pt x="3802037" y="1193800"/>
                </a:lnTo>
                <a:lnTo>
                  <a:pt x="3796423" y="1193800"/>
                </a:lnTo>
                <a:lnTo>
                  <a:pt x="3796423" y="1397000"/>
                </a:lnTo>
                <a:lnTo>
                  <a:pt x="3795966" y="1397000"/>
                </a:lnTo>
                <a:lnTo>
                  <a:pt x="3795966" y="1485900"/>
                </a:lnTo>
                <a:lnTo>
                  <a:pt x="3787483" y="1498600"/>
                </a:lnTo>
                <a:lnTo>
                  <a:pt x="3788689" y="1498600"/>
                </a:lnTo>
                <a:lnTo>
                  <a:pt x="3787483" y="1511300"/>
                </a:lnTo>
                <a:lnTo>
                  <a:pt x="3787483" y="1638300"/>
                </a:lnTo>
                <a:lnTo>
                  <a:pt x="3784752" y="1651000"/>
                </a:lnTo>
                <a:lnTo>
                  <a:pt x="3780815" y="1651000"/>
                </a:lnTo>
                <a:lnTo>
                  <a:pt x="3780815" y="1816100"/>
                </a:lnTo>
                <a:lnTo>
                  <a:pt x="3777780" y="1816100"/>
                </a:lnTo>
                <a:lnTo>
                  <a:pt x="3780205" y="1828800"/>
                </a:lnTo>
                <a:lnTo>
                  <a:pt x="3771709" y="1828800"/>
                </a:lnTo>
                <a:lnTo>
                  <a:pt x="3771709" y="1816100"/>
                </a:lnTo>
                <a:lnTo>
                  <a:pt x="3766464" y="1816100"/>
                </a:lnTo>
                <a:lnTo>
                  <a:pt x="3766464" y="1943100"/>
                </a:lnTo>
                <a:lnTo>
                  <a:pt x="3759301" y="1943100"/>
                </a:lnTo>
                <a:lnTo>
                  <a:pt x="3763226" y="1930400"/>
                </a:lnTo>
                <a:lnTo>
                  <a:pt x="3766464" y="1943100"/>
                </a:lnTo>
                <a:lnTo>
                  <a:pt x="3766464" y="1816100"/>
                </a:lnTo>
                <a:lnTo>
                  <a:pt x="3764432" y="1816100"/>
                </a:lnTo>
                <a:lnTo>
                  <a:pt x="3764432" y="1892300"/>
                </a:lnTo>
                <a:lnTo>
                  <a:pt x="3764432" y="1905000"/>
                </a:lnTo>
                <a:lnTo>
                  <a:pt x="3757168" y="1905000"/>
                </a:lnTo>
                <a:lnTo>
                  <a:pt x="3758374" y="1892300"/>
                </a:lnTo>
                <a:lnTo>
                  <a:pt x="3756952" y="1892300"/>
                </a:lnTo>
                <a:lnTo>
                  <a:pt x="3756952" y="1993900"/>
                </a:lnTo>
                <a:lnTo>
                  <a:pt x="3755948" y="1993900"/>
                </a:lnTo>
                <a:lnTo>
                  <a:pt x="3755948" y="2070100"/>
                </a:lnTo>
                <a:lnTo>
                  <a:pt x="3755948" y="2082800"/>
                </a:lnTo>
                <a:lnTo>
                  <a:pt x="3755707" y="2082800"/>
                </a:lnTo>
                <a:lnTo>
                  <a:pt x="3755707" y="2197100"/>
                </a:lnTo>
                <a:lnTo>
                  <a:pt x="3754285" y="2209800"/>
                </a:lnTo>
                <a:lnTo>
                  <a:pt x="3751262" y="2209800"/>
                </a:lnTo>
                <a:lnTo>
                  <a:pt x="3751097" y="2197100"/>
                </a:lnTo>
                <a:lnTo>
                  <a:pt x="3755707" y="2197100"/>
                </a:lnTo>
                <a:lnTo>
                  <a:pt x="3755707" y="2082800"/>
                </a:lnTo>
                <a:lnTo>
                  <a:pt x="3751097" y="2082800"/>
                </a:lnTo>
                <a:lnTo>
                  <a:pt x="3751097" y="2108200"/>
                </a:lnTo>
                <a:lnTo>
                  <a:pt x="3749891" y="2120900"/>
                </a:lnTo>
                <a:lnTo>
                  <a:pt x="3745039" y="2120900"/>
                </a:lnTo>
                <a:lnTo>
                  <a:pt x="3746246" y="2108200"/>
                </a:lnTo>
                <a:lnTo>
                  <a:pt x="3751097" y="2108200"/>
                </a:lnTo>
                <a:lnTo>
                  <a:pt x="3751097" y="2082800"/>
                </a:lnTo>
                <a:lnTo>
                  <a:pt x="3746246" y="2082800"/>
                </a:lnTo>
                <a:lnTo>
                  <a:pt x="3747465" y="2070100"/>
                </a:lnTo>
                <a:lnTo>
                  <a:pt x="3755948" y="2070100"/>
                </a:lnTo>
                <a:lnTo>
                  <a:pt x="3755948" y="1993900"/>
                </a:lnTo>
                <a:lnTo>
                  <a:pt x="3743820" y="1993900"/>
                </a:lnTo>
                <a:lnTo>
                  <a:pt x="3748659" y="1981200"/>
                </a:lnTo>
                <a:lnTo>
                  <a:pt x="3753370" y="1981200"/>
                </a:lnTo>
                <a:lnTo>
                  <a:pt x="3756952" y="1993900"/>
                </a:lnTo>
                <a:lnTo>
                  <a:pt x="3756952" y="1892300"/>
                </a:lnTo>
                <a:lnTo>
                  <a:pt x="3754907" y="1892300"/>
                </a:lnTo>
                <a:lnTo>
                  <a:pt x="3754742" y="1879600"/>
                </a:lnTo>
                <a:lnTo>
                  <a:pt x="3749776" y="1879600"/>
                </a:lnTo>
                <a:lnTo>
                  <a:pt x="3753523" y="1866900"/>
                </a:lnTo>
                <a:lnTo>
                  <a:pt x="3758641" y="1879600"/>
                </a:lnTo>
                <a:lnTo>
                  <a:pt x="3754742" y="1879600"/>
                </a:lnTo>
                <a:lnTo>
                  <a:pt x="3759339" y="1892300"/>
                </a:lnTo>
                <a:lnTo>
                  <a:pt x="3764432" y="1892300"/>
                </a:lnTo>
                <a:lnTo>
                  <a:pt x="3764432" y="1816100"/>
                </a:lnTo>
                <a:lnTo>
                  <a:pt x="3778085" y="1803400"/>
                </a:lnTo>
                <a:lnTo>
                  <a:pt x="3780815" y="1816100"/>
                </a:lnTo>
                <a:lnTo>
                  <a:pt x="3780815" y="1651000"/>
                </a:lnTo>
                <a:lnTo>
                  <a:pt x="3776561" y="1651000"/>
                </a:lnTo>
                <a:lnTo>
                  <a:pt x="3776561" y="1638300"/>
                </a:lnTo>
                <a:lnTo>
                  <a:pt x="3787483" y="1638300"/>
                </a:lnTo>
                <a:lnTo>
                  <a:pt x="3787483" y="1511300"/>
                </a:lnTo>
                <a:lnTo>
                  <a:pt x="3777780" y="1511300"/>
                </a:lnTo>
                <a:lnTo>
                  <a:pt x="3777780" y="1498600"/>
                </a:lnTo>
                <a:lnTo>
                  <a:pt x="3787483" y="1498600"/>
                </a:lnTo>
                <a:lnTo>
                  <a:pt x="3787483" y="1485900"/>
                </a:lnTo>
                <a:lnTo>
                  <a:pt x="3795966" y="1485900"/>
                </a:lnTo>
                <a:lnTo>
                  <a:pt x="3795966" y="1397000"/>
                </a:lnTo>
                <a:lnTo>
                  <a:pt x="3788689" y="1397000"/>
                </a:lnTo>
                <a:lnTo>
                  <a:pt x="3788689" y="1447800"/>
                </a:lnTo>
                <a:lnTo>
                  <a:pt x="3788689" y="1460500"/>
                </a:lnTo>
                <a:lnTo>
                  <a:pt x="3781412" y="1460500"/>
                </a:lnTo>
                <a:lnTo>
                  <a:pt x="3781412" y="1447800"/>
                </a:lnTo>
                <a:lnTo>
                  <a:pt x="3788689" y="1447800"/>
                </a:lnTo>
                <a:lnTo>
                  <a:pt x="3788689" y="1397000"/>
                </a:lnTo>
                <a:lnTo>
                  <a:pt x="3787483" y="1384300"/>
                </a:lnTo>
                <a:lnTo>
                  <a:pt x="3795687" y="1384300"/>
                </a:lnTo>
                <a:lnTo>
                  <a:pt x="3796423" y="1397000"/>
                </a:lnTo>
                <a:lnTo>
                  <a:pt x="3796423" y="1193800"/>
                </a:lnTo>
                <a:lnTo>
                  <a:pt x="3792334" y="1193800"/>
                </a:lnTo>
                <a:lnTo>
                  <a:pt x="3794760" y="1181100"/>
                </a:lnTo>
                <a:lnTo>
                  <a:pt x="3799611" y="1181100"/>
                </a:lnTo>
                <a:lnTo>
                  <a:pt x="3803243" y="1193800"/>
                </a:lnTo>
                <a:lnTo>
                  <a:pt x="3803243" y="1155700"/>
                </a:lnTo>
                <a:lnTo>
                  <a:pt x="3782631" y="1155700"/>
                </a:lnTo>
                <a:lnTo>
                  <a:pt x="3782631" y="1193800"/>
                </a:lnTo>
                <a:lnTo>
                  <a:pt x="3778986" y="1206500"/>
                </a:lnTo>
                <a:lnTo>
                  <a:pt x="3781412" y="1193800"/>
                </a:lnTo>
                <a:lnTo>
                  <a:pt x="3782631" y="1193800"/>
                </a:lnTo>
                <a:lnTo>
                  <a:pt x="3782631" y="1155700"/>
                </a:lnTo>
                <a:lnTo>
                  <a:pt x="3775354" y="1155700"/>
                </a:lnTo>
                <a:lnTo>
                  <a:pt x="3775354" y="1752600"/>
                </a:lnTo>
                <a:lnTo>
                  <a:pt x="3774135" y="1765300"/>
                </a:lnTo>
                <a:lnTo>
                  <a:pt x="3771709" y="1765300"/>
                </a:lnTo>
                <a:lnTo>
                  <a:pt x="3775354" y="1752600"/>
                </a:lnTo>
                <a:lnTo>
                  <a:pt x="3775354" y="1155700"/>
                </a:lnTo>
                <a:lnTo>
                  <a:pt x="3774592" y="1155700"/>
                </a:lnTo>
                <a:lnTo>
                  <a:pt x="3774592" y="1193800"/>
                </a:lnTo>
                <a:lnTo>
                  <a:pt x="3773576" y="1203299"/>
                </a:lnTo>
                <a:lnTo>
                  <a:pt x="3773576" y="1562100"/>
                </a:lnTo>
                <a:lnTo>
                  <a:pt x="3766070" y="1562100"/>
                </a:lnTo>
                <a:lnTo>
                  <a:pt x="3770503" y="1549400"/>
                </a:lnTo>
                <a:lnTo>
                  <a:pt x="3773576" y="1562100"/>
                </a:lnTo>
                <a:lnTo>
                  <a:pt x="3773576" y="1203299"/>
                </a:lnTo>
                <a:lnTo>
                  <a:pt x="3773233" y="1206500"/>
                </a:lnTo>
                <a:lnTo>
                  <a:pt x="3770503" y="1206500"/>
                </a:lnTo>
                <a:lnTo>
                  <a:pt x="3770503" y="1193800"/>
                </a:lnTo>
                <a:lnTo>
                  <a:pt x="3770503" y="1181100"/>
                </a:lnTo>
                <a:lnTo>
                  <a:pt x="3774135" y="1181100"/>
                </a:lnTo>
                <a:lnTo>
                  <a:pt x="3772928" y="1193800"/>
                </a:lnTo>
                <a:lnTo>
                  <a:pt x="3774592" y="1193800"/>
                </a:lnTo>
                <a:lnTo>
                  <a:pt x="3774592" y="1155700"/>
                </a:lnTo>
                <a:lnTo>
                  <a:pt x="3769550" y="1155700"/>
                </a:lnTo>
                <a:lnTo>
                  <a:pt x="3769550" y="1435100"/>
                </a:lnTo>
                <a:lnTo>
                  <a:pt x="3764432" y="1435100"/>
                </a:lnTo>
                <a:lnTo>
                  <a:pt x="3764432" y="1803400"/>
                </a:lnTo>
                <a:lnTo>
                  <a:pt x="3755491" y="1803400"/>
                </a:lnTo>
                <a:lnTo>
                  <a:pt x="3755491" y="1841500"/>
                </a:lnTo>
                <a:lnTo>
                  <a:pt x="3751097" y="1854200"/>
                </a:lnTo>
                <a:lnTo>
                  <a:pt x="3747465" y="1841500"/>
                </a:lnTo>
                <a:lnTo>
                  <a:pt x="3746246" y="1841500"/>
                </a:lnTo>
                <a:lnTo>
                  <a:pt x="3746246" y="1917700"/>
                </a:lnTo>
                <a:lnTo>
                  <a:pt x="3743629" y="1930400"/>
                </a:lnTo>
                <a:lnTo>
                  <a:pt x="3740188" y="1930400"/>
                </a:lnTo>
                <a:lnTo>
                  <a:pt x="3740188" y="2336800"/>
                </a:lnTo>
                <a:lnTo>
                  <a:pt x="3740188" y="2349500"/>
                </a:lnTo>
                <a:lnTo>
                  <a:pt x="3738969" y="2362200"/>
                </a:lnTo>
                <a:lnTo>
                  <a:pt x="3729266" y="2362200"/>
                </a:lnTo>
                <a:lnTo>
                  <a:pt x="3726840" y="2349500"/>
                </a:lnTo>
                <a:lnTo>
                  <a:pt x="3736543" y="2349500"/>
                </a:lnTo>
                <a:lnTo>
                  <a:pt x="3736543" y="2336800"/>
                </a:lnTo>
                <a:lnTo>
                  <a:pt x="3740188" y="2336800"/>
                </a:lnTo>
                <a:lnTo>
                  <a:pt x="3740188" y="1930400"/>
                </a:lnTo>
                <a:lnTo>
                  <a:pt x="3737152" y="1930400"/>
                </a:lnTo>
                <a:lnTo>
                  <a:pt x="3732911" y="1920748"/>
                </a:lnTo>
                <a:lnTo>
                  <a:pt x="3732911" y="2019300"/>
                </a:lnTo>
                <a:lnTo>
                  <a:pt x="3732911" y="2273300"/>
                </a:lnTo>
                <a:lnTo>
                  <a:pt x="3732911" y="2286000"/>
                </a:lnTo>
                <a:lnTo>
                  <a:pt x="3725634" y="2286000"/>
                </a:lnTo>
                <a:lnTo>
                  <a:pt x="3725634" y="2273300"/>
                </a:lnTo>
                <a:lnTo>
                  <a:pt x="3732911" y="2273300"/>
                </a:lnTo>
                <a:lnTo>
                  <a:pt x="3732911" y="2019300"/>
                </a:lnTo>
                <a:lnTo>
                  <a:pt x="3728021" y="2019300"/>
                </a:lnTo>
                <a:lnTo>
                  <a:pt x="3728021" y="2159000"/>
                </a:lnTo>
                <a:lnTo>
                  <a:pt x="3726078" y="2169337"/>
                </a:lnTo>
                <a:lnTo>
                  <a:pt x="3726078" y="2247900"/>
                </a:lnTo>
                <a:lnTo>
                  <a:pt x="3723525" y="2260600"/>
                </a:lnTo>
                <a:lnTo>
                  <a:pt x="3718356" y="2260600"/>
                </a:lnTo>
                <a:lnTo>
                  <a:pt x="3718356" y="2247900"/>
                </a:lnTo>
                <a:lnTo>
                  <a:pt x="3726078" y="2247900"/>
                </a:lnTo>
                <a:lnTo>
                  <a:pt x="3726078" y="2169337"/>
                </a:lnTo>
                <a:lnTo>
                  <a:pt x="3725634" y="2171700"/>
                </a:lnTo>
                <a:lnTo>
                  <a:pt x="3721874" y="2159000"/>
                </a:lnTo>
                <a:lnTo>
                  <a:pt x="3728021" y="2159000"/>
                </a:lnTo>
                <a:lnTo>
                  <a:pt x="3728021" y="2019300"/>
                </a:lnTo>
                <a:lnTo>
                  <a:pt x="3721989" y="2019300"/>
                </a:lnTo>
                <a:lnTo>
                  <a:pt x="3721989" y="2006600"/>
                </a:lnTo>
                <a:lnTo>
                  <a:pt x="3728059" y="2006600"/>
                </a:lnTo>
                <a:lnTo>
                  <a:pt x="3732911" y="2019300"/>
                </a:lnTo>
                <a:lnTo>
                  <a:pt x="3732911" y="1920748"/>
                </a:lnTo>
                <a:lnTo>
                  <a:pt x="3731577" y="1917700"/>
                </a:lnTo>
                <a:lnTo>
                  <a:pt x="3746246" y="1917700"/>
                </a:lnTo>
                <a:lnTo>
                  <a:pt x="3746246" y="1841500"/>
                </a:lnTo>
                <a:lnTo>
                  <a:pt x="3745039" y="1841500"/>
                </a:lnTo>
                <a:lnTo>
                  <a:pt x="3741394" y="1828800"/>
                </a:lnTo>
                <a:lnTo>
                  <a:pt x="3738969" y="1828800"/>
                </a:lnTo>
                <a:lnTo>
                  <a:pt x="3734117" y="1816100"/>
                </a:lnTo>
                <a:lnTo>
                  <a:pt x="3748671" y="1816100"/>
                </a:lnTo>
                <a:lnTo>
                  <a:pt x="3749865" y="1828800"/>
                </a:lnTo>
                <a:lnTo>
                  <a:pt x="3754590" y="1841500"/>
                </a:lnTo>
                <a:lnTo>
                  <a:pt x="3755491" y="1841500"/>
                </a:lnTo>
                <a:lnTo>
                  <a:pt x="3755491" y="1803400"/>
                </a:lnTo>
                <a:lnTo>
                  <a:pt x="3753523" y="1803400"/>
                </a:lnTo>
                <a:lnTo>
                  <a:pt x="3755948" y="1790700"/>
                </a:lnTo>
                <a:lnTo>
                  <a:pt x="3763226" y="1790700"/>
                </a:lnTo>
                <a:lnTo>
                  <a:pt x="3764432" y="1803400"/>
                </a:lnTo>
                <a:lnTo>
                  <a:pt x="3764432" y="1435100"/>
                </a:lnTo>
                <a:lnTo>
                  <a:pt x="3753523" y="1435100"/>
                </a:lnTo>
                <a:lnTo>
                  <a:pt x="3760076" y="1422400"/>
                </a:lnTo>
                <a:lnTo>
                  <a:pt x="3765956" y="1422400"/>
                </a:lnTo>
                <a:lnTo>
                  <a:pt x="3769550" y="1435100"/>
                </a:lnTo>
                <a:lnTo>
                  <a:pt x="3769550" y="1155700"/>
                </a:lnTo>
                <a:lnTo>
                  <a:pt x="3769283" y="1155700"/>
                </a:lnTo>
                <a:lnTo>
                  <a:pt x="3762006" y="1168400"/>
                </a:lnTo>
                <a:lnTo>
                  <a:pt x="3763226" y="1168400"/>
                </a:lnTo>
                <a:lnTo>
                  <a:pt x="3763226" y="1181100"/>
                </a:lnTo>
                <a:lnTo>
                  <a:pt x="3764445" y="1181100"/>
                </a:lnTo>
                <a:lnTo>
                  <a:pt x="3763226" y="1193800"/>
                </a:lnTo>
                <a:lnTo>
                  <a:pt x="3761003" y="1193800"/>
                </a:lnTo>
                <a:lnTo>
                  <a:pt x="3761003" y="1257300"/>
                </a:lnTo>
                <a:lnTo>
                  <a:pt x="3760800" y="1257833"/>
                </a:lnTo>
                <a:lnTo>
                  <a:pt x="3760800" y="1320800"/>
                </a:lnTo>
                <a:lnTo>
                  <a:pt x="3751097" y="1320800"/>
                </a:lnTo>
                <a:lnTo>
                  <a:pt x="3751097" y="1574800"/>
                </a:lnTo>
                <a:lnTo>
                  <a:pt x="3751097" y="1587500"/>
                </a:lnTo>
                <a:lnTo>
                  <a:pt x="3743820" y="1587500"/>
                </a:lnTo>
                <a:lnTo>
                  <a:pt x="3743820" y="1574800"/>
                </a:lnTo>
                <a:lnTo>
                  <a:pt x="3751097" y="1574800"/>
                </a:lnTo>
                <a:lnTo>
                  <a:pt x="3751097" y="1320800"/>
                </a:lnTo>
                <a:lnTo>
                  <a:pt x="3747465" y="1320800"/>
                </a:lnTo>
                <a:lnTo>
                  <a:pt x="3747465" y="1397000"/>
                </a:lnTo>
                <a:lnTo>
                  <a:pt x="3746754" y="1395298"/>
                </a:lnTo>
                <a:lnTo>
                  <a:pt x="3746754" y="1460500"/>
                </a:lnTo>
                <a:lnTo>
                  <a:pt x="3743972" y="1473200"/>
                </a:lnTo>
                <a:lnTo>
                  <a:pt x="3730498" y="1473200"/>
                </a:lnTo>
                <a:lnTo>
                  <a:pt x="3733063" y="1460500"/>
                </a:lnTo>
                <a:lnTo>
                  <a:pt x="3746754" y="1460500"/>
                </a:lnTo>
                <a:lnTo>
                  <a:pt x="3746754" y="1395298"/>
                </a:lnTo>
                <a:lnTo>
                  <a:pt x="3742169" y="1384300"/>
                </a:lnTo>
                <a:lnTo>
                  <a:pt x="3746601" y="1384300"/>
                </a:lnTo>
                <a:lnTo>
                  <a:pt x="3747465" y="1397000"/>
                </a:lnTo>
                <a:lnTo>
                  <a:pt x="3747465" y="1320800"/>
                </a:lnTo>
                <a:lnTo>
                  <a:pt x="3745039" y="1320800"/>
                </a:lnTo>
                <a:lnTo>
                  <a:pt x="3741394" y="1333500"/>
                </a:lnTo>
                <a:lnTo>
                  <a:pt x="3743820" y="1320800"/>
                </a:lnTo>
                <a:lnTo>
                  <a:pt x="3742613" y="1320800"/>
                </a:lnTo>
                <a:lnTo>
                  <a:pt x="3746131" y="1308100"/>
                </a:lnTo>
                <a:lnTo>
                  <a:pt x="3758641" y="1308100"/>
                </a:lnTo>
                <a:lnTo>
                  <a:pt x="3760800" y="1320800"/>
                </a:lnTo>
                <a:lnTo>
                  <a:pt x="3760800" y="1257833"/>
                </a:lnTo>
                <a:lnTo>
                  <a:pt x="3756101" y="1270000"/>
                </a:lnTo>
                <a:lnTo>
                  <a:pt x="3741394" y="1270000"/>
                </a:lnTo>
                <a:lnTo>
                  <a:pt x="3744315" y="1257300"/>
                </a:lnTo>
                <a:lnTo>
                  <a:pt x="3743820" y="1257300"/>
                </a:lnTo>
                <a:lnTo>
                  <a:pt x="3743820" y="1244600"/>
                </a:lnTo>
                <a:lnTo>
                  <a:pt x="3751097" y="1244600"/>
                </a:lnTo>
                <a:lnTo>
                  <a:pt x="3751097" y="1257300"/>
                </a:lnTo>
                <a:lnTo>
                  <a:pt x="3761003" y="1257300"/>
                </a:lnTo>
                <a:lnTo>
                  <a:pt x="3761003" y="1193800"/>
                </a:lnTo>
                <a:lnTo>
                  <a:pt x="3759365" y="1193800"/>
                </a:lnTo>
                <a:lnTo>
                  <a:pt x="3757765" y="1181100"/>
                </a:lnTo>
                <a:lnTo>
                  <a:pt x="3759809" y="1168400"/>
                </a:lnTo>
                <a:lnTo>
                  <a:pt x="3758374" y="1168400"/>
                </a:lnTo>
                <a:lnTo>
                  <a:pt x="3748062" y="1158798"/>
                </a:lnTo>
                <a:lnTo>
                  <a:pt x="3748062" y="1206500"/>
                </a:lnTo>
                <a:lnTo>
                  <a:pt x="3745446" y="1219200"/>
                </a:lnTo>
                <a:lnTo>
                  <a:pt x="3738969" y="1206500"/>
                </a:lnTo>
                <a:lnTo>
                  <a:pt x="3748062" y="1206500"/>
                </a:lnTo>
                <a:lnTo>
                  <a:pt x="3748062" y="1158798"/>
                </a:lnTo>
                <a:lnTo>
                  <a:pt x="3744734" y="1155700"/>
                </a:lnTo>
                <a:lnTo>
                  <a:pt x="3733114" y="1155700"/>
                </a:lnTo>
                <a:lnTo>
                  <a:pt x="3733114" y="1206500"/>
                </a:lnTo>
                <a:lnTo>
                  <a:pt x="3730485" y="1206500"/>
                </a:lnTo>
                <a:lnTo>
                  <a:pt x="3730485" y="1231900"/>
                </a:lnTo>
                <a:lnTo>
                  <a:pt x="3729723" y="1235900"/>
                </a:lnTo>
                <a:lnTo>
                  <a:pt x="3729723" y="1282700"/>
                </a:lnTo>
                <a:lnTo>
                  <a:pt x="3728364" y="1295400"/>
                </a:lnTo>
                <a:lnTo>
                  <a:pt x="3728174" y="1295400"/>
                </a:lnTo>
                <a:lnTo>
                  <a:pt x="3728174" y="1460500"/>
                </a:lnTo>
                <a:lnTo>
                  <a:pt x="3726840" y="1460500"/>
                </a:lnTo>
                <a:lnTo>
                  <a:pt x="3726840" y="1587500"/>
                </a:lnTo>
                <a:lnTo>
                  <a:pt x="3723208" y="1587500"/>
                </a:lnTo>
                <a:lnTo>
                  <a:pt x="3723208" y="1752600"/>
                </a:lnTo>
                <a:lnTo>
                  <a:pt x="3723208" y="1765300"/>
                </a:lnTo>
                <a:lnTo>
                  <a:pt x="3714470" y="1765300"/>
                </a:lnTo>
                <a:lnTo>
                  <a:pt x="3714470" y="2362200"/>
                </a:lnTo>
                <a:lnTo>
                  <a:pt x="3713048" y="2374900"/>
                </a:lnTo>
                <a:lnTo>
                  <a:pt x="3710038" y="2374900"/>
                </a:lnTo>
                <a:lnTo>
                  <a:pt x="3709860" y="2362200"/>
                </a:lnTo>
                <a:lnTo>
                  <a:pt x="3714470" y="2362200"/>
                </a:lnTo>
                <a:lnTo>
                  <a:pt x="3714470" y="1765300"/>
                </a:lnTo>
                <a:lnTo>
                  <a:pt x="3712286" y="1765300"/>
                </a:lnTo>
                <a:lnTo>
                  <a:pt x="3713505" y="1752600"/>
                </a:lnTo>
                <a:lnTo>
                  <a:pt x="3723208" y="1752600"/>
                </a:lnTo>
                <a:lnTo>
                  <a:pt x="3723208" y="1587500"/>
                </a:lnTo>
                <a:lnTo>
                  <a:pt x="3719563" y="1587500"/>
                </a:lnTo>
                <a:lnTo>
                  <a:pt x="3719563" y="1612900"/>
                </a:lnTo>
                <a:lnTo>
                  <a:pt x="3715931" y="1625600"/>
                </a:lnTo>
                <a:lnTo>
                  <a:pt x="3718356" y="1612900"/>
                </a:lnTo>
                <a:lnTo>
                  <a:pt x="3719563" y="1612900"/>
                </a:lnTo>
                <a:lnTo>
                  <a:pt x="3719563" y="1587500"/>
                </a:lnTo>
                <a:lnTo>
                  <a:pt x="3718356" y="1587500"/>
                </a:lnTo>
                <a:lnTo>
                  <a:pt x="3718356" y="1574800"/>
                </a:lnTo>
                <a:lnTo>
                  <a:pt x="3725634" y="1574800"/>
                </a:lnTo>
                <a:lnTo>
                  <a:pt x="3726840" y="1587500"/>
                </a:lnTo>
                <a:lnTo>
                  <a:pt x="3726840" y="1460500"/>
                </a:lnTo>
                <a:lnTo>
                  <a:pt x="3721557" y="1460500"/>
                </a:lnTo>
                <a:lnTo>
                  <a:pt x="3721557" y="1485900"/>
                </a:lnTo>
                <a:lnTo>
                  <a:pt x="3715931" y="1485900"/>
                </a:lnTo>
                <a:lnTo>
                  <a:pt x="3712286" y="1475613"/>
                </a:lnTo>
                <a:lnTo>
                  <a:pt x="3712286" y="1612900"/>
                </a:lnTo>
                <a:lnTo>
                  <a:pt x="3709111" y="1612900"/>
                </a:lnTo>
                <a:lnTo>
                  <a:pt x="3709111" y="1943100"/>
                </a:lnTo>
                <a:lnTo>
                  <a:pt x="3706228" y="1943100"/>
                </a:lnTo>
                <a:lnTo>
                  <a:pt x="3706228" y="2171700"/>
                </a:lnTo>
                <a:lnTo>
                  <a:pt x="3706228" y="2184400"/>
                </a:lnTo>
                <a:lnTo>
                  <a:pt x="3703040" y="2184400"/>
                </a:lnTo>
                <a:lnTo>
                  <a:pt x="3703040" y="2374900"/>
                </a:lnTo>
                <a:lnTo>
                  <a:pt x="3702761" y="2387600"/>
                </a:lnTo>
                <a:lnTo>
                  <a:pt x="3692360" y="2387600"/>
                </a:lnTo>
                <a:lnTo>
                  <a:pt x="3690759" y="2374900"/>
                </a:lnTo>
                <a:lnTo>
                  <a:pt x="3694176" y="2362200"/>
                </a:lnTo>
                <a:lnTo>
                  <a:pt x="3702583" y="2362200"/>
                </a:lnTo>
                <a:lnTo>
                  <a:pt x="3702189" y="2374900"/>
                </a:lnTo>
                <a:lnTo>
                  <a:pt x="3703040" y="2374900"/>
                </a:lnTo>
                <a:lnTo>
                  <a:pt x="3703040" y="2184400"/>
                </a:lnTo>
                <a:lnTo>
                  <a:pt x="3698951" y="2184400"/>
                </a:lnTo>
                <a:lnTo>
                  <a:pt x="3698951" y="2273300"/>
                </a:lnTo>
                <a:lnTo>
                  <a:pt x="3694684" y="2286000"/>
                </a:lnTo>
                <a:lnTo>
                  <a:pt x="3690302" y="2286000"/>
                </a:lnTo>
                <a:lnTo>
                  <a:pt x="3690251" y="2273300"/>
                </a:lnTo>
                <a:lnTo>
                  <a:pt x="3688029" y="2273300"/>
                </a:lnTo>
                <a:lnTo>
                  <a:pt x="3688029" y="2260600"/>
                </a:lnTo>
                <a:lnTo>
                  <a:pt x="3692131" y="2260600"/>
                </a:lnTo>
                <a:lnTo>
                  <a:pt x="3690759" y="2273300"/>
                </a:lnTo>
                <a:lnTo>
                  <a:pt x="3698951" y="2273300"/>
                </a:lnTo>
                <a:lnTo>
                  <a:pt x="3698951" y="2184400"/>
                </a:lnTo>
                <a:lnTo>
                  <a:pt x="3698951" y="2171700"/>
                </a:lnTo>
                <a:lnTo>
                  <a:pt x="3706228" y="2171700"/>
                </a:lnTo>
                <a:lnTo>
                  <a:pt x="3706228" y="1943100"/>
                </a:lnTo>
                <a:lnTo>
                  <a:pt x="3703040" y="1943100"/>
                </a:lnTo>
                <a:lnTo>
                  <a:pt x="3701681" y="1955800"/>
                </a:lnTo>
                <a:lnTo>
                  <a:pt x="3700488" y="1955800"/>
                </a:lnTo>
                <a:lnTo>
                  <a:pt x="3700488" y="2032000"/>
                </a:lnTo>
                <a:lnTo>
                  <a:pt x="3691674" y="2032000"/>
                </a:lnTo>
                <a:lnTo>
                  <a:pt x="3691674" y="2095500"/>
                </a:lnTo>
                <a:lnTo>
                  <a:pt x="3691051" y="2095500"/>
                </a:lnTo>
                <a:lnTo>
                  <a:pt x="3691051" y="2235200"/>
                </a:lnTo>
                <a:lnTo>
                  <a:pt x="3686822" y="2243277"/>
                </a:lnTo>
                <a:lnTo>
                  <a:pt x="3686822" y="2425700"/>
                </a:lnTo>
                <a:lnTo>
                  <a:pt x="3685603" y="2438400"/>
                </a:lnTo>
                <a:lnTo>
                  <a:pt x="3681971" y="2425700"/>
                </a:lnTo>
                <a:lnTo>
                  <a:pt x="3686822" y="2425700"/>
                </a:lnTo>
                <a:lnTo>
                  <a:pt x="3686822" y="2243277"/>
                </a:lnTo>
                <a:lnTo>
                  <a:pt x="3684397" y="2247900"/>
                </a:lnTo>
                <a:lnTo>
                  <a:pt x="3683889" y="2235200"/>
                </a:lnTo>
                <a:lnTo>
                  <a:pt x="3691051" y="2235200"/>
                </a:lnTo>
                <a:lnTo>
                  <a:pt x="3691051" y="2095500"/>
                </a:lnTo>
                <a:lnTo>
                  <a:pt x="3686822" y="2095500"/>
                </a:lnTo>
                <a:lnTo>
                  <a:pt x="3688029" y="2082800"/>
                </a:lnTo>
                <a:lnTo>
                  <a:pt x="3690455" y="2082800"/>
                </a:lnTo>
                <a:lnTo>
                  <a:pt x="3691674" y="2095500"/>
                </a:lnTo>
                <a:lnTo>
                  <a:pt x="3691674" y="2032000"/>
                </a:lnTo>
                <a:lnTo>
                  <a:pt x="3691280" y="2032000"/>
                </a:lnTo>
                <a:lnTo>
                  <a:pt x="3698951" y="2019300"/>
                </a:lnTo>
                <a:lnTo>
                  <a:pt x="3700488" y="2032000"/>
                </a:lnTo>
                <a:lnTo>
                  <a:pt x="3700488" y="1955800"/>
                </a:lnTo>
                <a:lnTo>
                  <a:pt x="3698951" y="1955800"/>
                </a:lnTo>
                <a:lnTo>
                  <a:pt x="3698951" y="1943100"/>
                </a:lnTo>
                <a:lnTo>
                  <a:pt x="3694099" y="1943100"/>
                </a:lnTo>
                <a:lnTo>
                  <a:pt x="3696144" y="1930400"/>
                </a:lnTo>
                <a:lnTo>
                  <a:pt x="3705009" y="1930400"/>
                </a:lnTo>
                <a:lnTo>
                  <a:pt x="3709111" y="1943100"/>
                </a:lnTo>
                <a:lnTo>
                  <a:pt x="3709111" y="1612900"/>
                </a:lnTo>
                <a:lnTo>
                  <a:pt x="3701224" y="1612900"/>
                </a:lnTo>
                <a:lnTo>
                  <a:pt x="3704806" y="1600200"/>
                </a:lnTo>
                <a:lnTo>
                  <a:pt x="3709860" y="1600200"/>
                </a:lnTo>
                <a:lnTo>
                  <a:pt x="3712286" y="1612900"/>
                </a:lnTo>
                <a:lnTo>
                  <a:pt x="3712286" y="1475613"/>
                </a:lnTo>
                <a:lnTo>
                  <a:pt x="3711435" y="1473200"/>
                </a:lnTo>
                <a:lnTo>
                  <a:pt x="3715474" y="1473200"/>
                </a:lnTo>
                <a:lnTo>
                  <a:pt x="3721557" y="1485900"/>
                </a:lnTo>
                <a:lnTo>
                  <a:pt x="3721557" y="1460500"/>
                </a:lnTo>
                <a:lnTo>
                  <a:pt x="3713505" y="1460500"/>
                </a:lnTo>
                <a:lnTo>
                  <a:pt x="3713505" y="1447800"/>
                </a:lnTo>
                <a:lnTo>
                  <a:pt x="3723208" y="1447800"/>
                </a:lnTo>
                <a:lnTo>
                  <a:pt x="3725634" y="1447800"/>
                </a:lnTo>
                <a:lnTo>
                  <a:pt x="3728059" y="1447800"/>
                </a:lnTo>
                <a:lnTo>
                  <a:pt x="3728174" y="1460500"/>
                </a:lnTo>
                <a:lnTo>
                  <a:pt x="3728174" y="1295400"/>
                </a:lnTo>
                <a:lnTo>
                  <a:pt x="3726840" y="1295400"/>
                </a:lnTo>
                <a:lnTo>
                  <a:pt x="3726840" y="1422400"/>
                </a:lnTo>
                <a:lnTo>
                  <a:pt x="3723208" y="1435100"/>
                </a:lnTo>
                <a:lnTo>
                  <a:pt x="3725634" y="1422400"/>
                </a:lnTo>
                <a:lnTo>
                  <a:pt x="3726840" y="1422400"/>
                </a:lnTo>
                <a:lnTo>
                  <a:pt x="3726840" y="1295400"/>
                </a:lnTo>
                <a:lnTo>
                  <a:pt x="3725634" y="1295400"/>
                </a:lnTo>
                <a:lnTo>
                  <a:pt x="3725634" y="1282700"/>
                </a:lnTo>
                <a:lnTo>
                  <a:pt x="3729723" y="1282700"/>
                </a:lnTo>
                <a:lnTo>
                  <a:pt x="3729723" y="1235900"/>
                </a:lnTo>
                <a:lnTo>
                  <a:pt x="3728059" y="1244600"/>
                </a:lnTo>
                <a:lnTo>
                  <a:pt x="3724414" y="1244600"/>
                </a:lnTo>
                <a:lnTo>
                  <a:pt x="3723208" y="1231900"/>
                </a:lnTo>
                <a:lnTo>
                  <a:pt x="3730485" y="1231900"/>
                </a:lnTo>
                <a:lnTo>
                  <a:pt x="3730485" y="1206500"/>
                </a:lnTo>
                <a:lnTo>
                  <a:pt x="3719563" y="1206500"/>
                </a:lnTo>
                <a:lnTo>
                  <a:pt x="3719563" y="1435100"/>
                </a:lnTo>
                <a:lnTo>
                  <a:pt x="3708654" y="1435100"/>
                </a:lnTo>
                <a:lnTo>
                  <a:pt x="3706228" y="1422400"/>
                </a:lnTo>
                <a:lnTo>
                  <a:pt x="3717747" y="1422400"/>
                </a:lnTo>
                <a:lnTo>
                  <a:pt x="3719563" y="1435100"/>
                </a:lnTo>
                <a:lnTo>
                  <a:pt x="3719563" y="1206500"/>
                </a:lnTo>
                <a:lnTo>
                  <a:pt x="3718052" y="1206500"/>
                </a:lnTo>
                <a:lnTo>
                  <a:pt x="3713505" y="1193800"/>
                </a:lnTo>
                <a:lnTo>
                  <a:pt x="3713505" y="1257300"/>
                </a:lnTo>
                <a:lnTo>
                  <a:pt x="3713505" y="1270000"/>
                </a:lnTo>
                <a:lnTo>
                  <a:pt x="3705009" y="1270000"/>
                </a:lnTo>
                <a:lnTo>
                  <a:pt x="3705009" y="1257300"/>
                </a:lnTo>
                <a:lnTo>
                  <a:pt x="3713505" y="1257300"/>
                </a:lnTo>
                <a:lnTo>
                  <a:pt x="3713505" y="1193800"/>
                </a:lnTo>
                <a:lnTo>
                  <a:pt x="3711079" y="1193800"/>
                </a:lnTo>
                <a:lnTo>
                  <a:pt x="3709860" y="1181100"/>
                </a:lnTo>
                <a:lnTo>
                  <a:pt x="3721989" y="1181100"/>
                </a:lnTo>
                <a:lnTo>
                  <a:pt x="3721989" y="1193800"/>
                </a:lnTo>
                <a:lnTo>
                  <a:pt x="3726688" y="1193800"/>
                </a:lnTo>
                <a:lnTo>
                  <a:pt x="3733114" y="1206500"/>
                </a:lnTo>
                <a:lnTo>
                  <a:pt x="3733114" y="1155700"/>
                </a:lnTo>
                <a:lnTo>
                  <a:pt x="3731082" y="1155700"/>
                </a:lnTo>
                <a:lnTo>
                  <a:pt x="3703802" y="1130300"/>
                </a:lnTo>
                <a:lnTo>
                  <a:pt x="3703193" y="1131900"/>
                </a:lnTo>
                <a:lnTo>
                  <a:pt x="3703193" y="1447800"/>
                </a:lnTo>
                <a:lnTo>
                  <a:pt x="3702964" y="1460500"/>
                </a:lnTo>
                <a:lnTo>
                  <a:pt x="3697287" y="1460500"/>
                </a:lnTo>
                <a:lnTo>
                  <a:pt x="3697224" y="1447800"/>
                </a:lnTo>
                <a:lnTo>
                  <a:pt x="3695306" y="1440014"/>
                </a:lnTo>
                <a:lnTo>
                  <a:pt x="3695306" y="1447800"/>
                </a:lnTo>
                <a:lnTo>
                  <a:pt x="3694099" y="1460500"/>
                </a:lnTo>
                <a:lnTo>
                  <a:pt x="3692131" y="1460500"/>
                </a:lnTo>
                <a:lnTo>
                  <a:pt x="3692131" y="1892300"/>
                </a:lnTo>
                <a:lnTo>
                  <a:pt x="3690759" y="1905000"/>
                </a:lnTo>
                <a:lnTo>
                  <a:pt x="3689248" y="1905000"/>
                </a:lnTo>
                <a:lnTo>
                  <a:pt x="3689248" y="1968500"/>
                </a:lnTo>
                <a:lnTo>
                  <a:pt x="3688029" y="1981200"/>
                </a:lnTo>
                <a:lnTo>
                  <a:pt x="3685603" y="1981200"/>
                </a:lnTo>
                <a:lnTo>
                  <a:pt x="3689248" y="1968500"/>
                </a:lnTo>
                <a:lnTo>
                  <a:pt x="3689248" y="1905000"/>
                </a:lnTo>
                <a:lnTo>
                  <a:pt x="3688029" y="1905000"/>
                </a:lnTo>
                <a:lnTo>
                  <a:pt x="3688029" y="1892300"/>
                </a:lnTo>
                <a:lnTo>
                  <a:pt x="3692131" y="1892300"/>
                </a:lnTo>
                <a:lnTo>
                  <a:pt x="3692131" y="1460500"/>
                </a:lnTo>
                <a:lnTo>
                  <a:pt x="3690455" y="1460500"/>
                </a:lnTo>
                <a:lnTo>
                  <a:pt x="3690455" y="1485900"/>
                </a:lnTo>
                <a:lnTo>
                  <a:pt x="3690455" y="1498600"/>
                </a:lnTo>
                <a:lnTo>
                  <a:pt x="3684854" y="1498600"/>
                </a:lnTo>
                <a:lnTo>
                  <a:pt x="3684854" y="1549400"/>
                </a:lnTo>
                <a:lnTo>
                  <a:pt x="3683482" y="1562100"/>
                </a:lnTo>
                <a:lnTo>
                  <a:pt x="3680752" y="1562100"/>
                </a:lnTo>
                <a:lnTo>
                  <a:pt x="3680752" y="1549400"/>
                </a:lnTo>
                <a:lnTo>
                  <a:pt x="3684854" y="1549400"/>
                </a:lnTo>
                <a:lnTo>
                  <a:pt x="3684854" y="1498600"/>
                </a:lnTo>
                <a:lnTo>
                  <a:pt x="3683177" y="1498600"/>
                </a:lnTo>
                <a:lnTo>
                  <a:pt x="3683177" y="1485900"/>
                </a:lnTo>
                <a:lnTo>
                  <a:pt x="3690455" y="1485900"/>
                </a:lnTo>
                <a:lnTo>
                  <a:pt x="3690455" y="1460500"/>
                </a:lnTo>
                <a:lnTo>
                  <a:pt x="3687800" y="1460500"/>
                </a:lnTo>
                <a:lnTo>
                  <a:pt x="3688029" y="1447800"/>
                </a:lnTo>
                <a:lnTo>
                  <a:pt x="3695306" y="1447800"/>
                </a:lnTo>
                <a:lnTo>
                  <a:pt x="3695306" y="1440014"/>
                </a:lnTo>
                <a:lnTo>
                  <a:pt x="3694099" y="1435100"/>
                </a:lnTo>
                <a:lnTo>
                  <a:pt x="3700691" y="1447800"/>
                </a:lnTo>
                <a:lnTo>
                  <a:pt x="3703193" y="1447800"/>
                </a:lnTo>
                <a:lnTo>
                  <a:pt x="3703193" y="1131900"/>
                </a:lnTo>
                <a:lnTo>
                  <a:pt x="3698951" y="1143000"/>
                </a:lnTo>
                <a:lnTo>
                  <a:pt x="3697732" y="1130300"/>
                </a:lnTo>
                <a:lnTo>
                  <a:pt x="3689248" y="1130300"/>
                </a:lnTo>
                <a:lnTo>
                  <a:pt x="3691674" y="1117600"/>
                </a:lnTo>
                <a:lnTo>
                  <a:pt x="3690455" y="1117600"/>
                </a:lnTo>
                <a:lnTo>
                  <a:pt x="3690455" y="1104938"/>
                </a:lnTo>
                <a:lnTo>
                  <a:pt x="3690010" y="1117600"/>
                </a:lnTo>
                <a:lnTo>
                  <a:pt x="3684854" y="1117600"/>
                </a:lnTo>
                <a:lnTo>
                  <a:pt x="3684854" y="1409700"/>
                </a:lnTo>
                <a:lnTo>
                  <a:pt x="3682288" y="1422400"/>
                </a:lnTo>
                <a:lnTo>
                  <a:pt x="3677742" y="1422400"/>
                </a:lnTo>
                <a:lnTo>
                  <a:pt x="3677742" y="2387600"/>
                </a:lnTo>
                <a:lnTo>
                  <a:pt x="3677577" y="2387600"/>
                </a:lnTo>
                <a:lnTo>
                  <a:pt x="3677577" y="2425700"/>
                </a:lnTo>
                <a:lnTo>
                  <a:pt x="3673475" y="2425700"/>
                </a:lnTo>
                <a:lnTo>
                  <a:pt x="3673475" y="2413000"/>
                </a:lnTo>
                <a:lnTo>
                  <a:pt x="3677577" y="2425700"/>
                </a:lnTo>
                <a:lnTo>
                  <a:pt x="3677577" y="2387600"/>
                </a:lnTo>
                <a:lnTo>
                  <a:pt x="3670452" y="2387600"/>
                </a:lnTo>
                <a:lnTo>
                  <a:pt x="3670452" y="2438400"/>
                </a:lnTo>
                <a:lnTo>
                  <a:pt x="3667950" y="2438400"/>
                </a:lnTo>
                <a:lnTo>
                  <a:pt x="3661638" y="2450566"/>
                </a:lnTo>
                <a:lnTo>
                  <a:pt x="3661638" y="2489200"/>
                </a:lnTo>
                <a:lnTo>
                  <a:pt x="3658171" y="2501900"/>
                </a:lnTo>
                <a:lnTo>
                  <a:pt x="3654475" y="2501900"/>
                </a:lnTo>
                <a:lnTo>
                  <a:pt x="3657714" y="2489200"/>
                </a:lnTo>
                <a:lnTo>
                  <a:pt x="3661638" y="2489200"/>
                </a:lnTo>
                <a:lnTo>
                  <a:pt x="3661638" y="2450566"/>
                </a:lnTo>
                <a:lnTo>
                  <a:pt x="3661359" y="2451100"/>
                </a:lnTo>
                <a:lnTo>
                  <a:pt x="3659759" y="2438400"/>
                </a:lnTo>
                <a:lnTo>
                  <a:pt x="3662261" y="2438400"/>
                </a:lnTo>
                <a:lnTo>
                  <a:pt x="3663404" y="2425700"/>
                </a:lnTo>
                <a:lnTo>
                  <a:pt x="3657714" y="2413000"/>
                </a:lnTo>
                <a:lnTo>
                  <a:pt x="3667493" y="2425700"/>
                </a:lnTo>
                <a:lnTo>
                  <a:pt x="3670452" y="2438400"/>
                </a:lnTo>
                <a:lnTo>
                  <a:pt x="3670452" y="2387600"/>
                </a:lnTo>
                <a:lnTo>
                  <a:pt x="3669893" y="2387600"/>
                </a:lnTo>
                <a:lnTo>
                  <a:pt x="3673475" y="2374900"/>
                </a:lnTo>
                <a:lnTo>
                  <a:pt x="3677742" y="2387600"/>
                </a:lnTo>
                <a:lnTo>
                  <a:pt x="3677742" y="1422400"/>
                </a:lnTo>
                <a:lnTo>
                  <a:pt x="3677120" y="1422400"/>
                </a:lnTo>
                <a:lnTo>
                  <a:pt x="3677120" y="1409700"/>
                </a:lnTo>
                <a:lnTo>
                  <a:pt x="3684854" y="1409700"/>
                </a:lnTo>
                <a:lnTo>
                  <a:pt x="3684854" y="1117600"/>
                </a:lnTo>
                <a:lnTo>
                  <a:pt x="3684397" y="1117600"/>
                </a:lnTo>
                <a:lnTo>
                  <a:pt x="3684397" y="1346200"/>
                </a:lnTo>
                <a:lnTo>
                  <a:pt x="3680752" y="1358900"/>
                </a:lnTo>
                <a:lnTo>
                  <a:pt x="3678326" y="1358900"/>
                </a:lnTo>
                <a:lnTo>
                  <a:pt x="3677120" y="1346200"/>
                </a:lnTo>
                <a:lnTo>
                  <a:pt x="3674808" y="1351330"/>
                </a:lnTo>
                <a:lnTo>
                  <a:pt x="3674808" y="1930400"/>
                </a:lnTo>
                <a:lnTo>
                  <a:pt x="3671049" y="1930400"/>
                </a:lnTo>
                <a:lnTo>
                  <a:pt x="3671049" y="2070100"/>
                </a:lnTo>
                <a:lnTo>
                  <a:pt x="3669842" y="2076424"/>
                </a:lnTo>
                <a:lnTo>
                  <a:pt x="3669842" y="2298700"/>
                </a:lnTo>
                <a:lnTo>
                  <a:pt x="3662565" y="2311400"/>
                </a:lnTo>
                <a:lnTo>
                  <a:pt x="3660140" y="2298700"/>
                </a:lnTo>
                <a:lnTo>
                  <a:pt x="3669842" y="2298700"/>
                </a:lnTo>
                <a:lnTo>
                  <a:pt x="3669842" y="2076424"/>
                </a:lnTo>
                <a:lnTo>
                  <a:pt x="3669766" y="2076818"/>
                </a:lnTo>
                <a:lnTo>
                  <a:pt x="3669766" y="2184400"/>
                </a:lnTo>
                <a:lnTo>
                  <a:pt x="3665677" y="2184400"/>
                </a:lnTo>
                <a:lnTo>
                  <a:pt x="3665448" y="2180171"/>
                </a:lnTo>
                <a:lnTo>
                  <a:pt x="3665448" y="2260600"/>
                </a:lnTo>
                <a:lnTo>
                  <a:pt x="3664991" y="2273300"/>
                </a:lnTo>
                <a:lnTo>
                  <a:pt x="3659644" y="2273300"/>
                </a:lnTo>
                <a:lnTo>
                  <a:pt x="3658933" y="2271915"/>
                </a:lnTo>
                <a:lnTo>
                  <a:pt x="3658933" y="2349500"/>
                </a:lnTo>
                <a:lnTo>
                  <a:pt x="3657714" y="2362200"/>
                </a:lnTo>
                <a:lnTo>
                  <a:pt x="3645585" y="2362200"/>
                </a:lnTo>
                <a:lnTo>
                  <a:pt x="3646805" y="2349500"/>
                </a:lnTo>
                <a:lnTo>
                  <a:pt x="3658933" y="2349500"/>
                </a:lnTo>
                <a:lnTo>
                  <a:pt x="3658933" y="2271915"/>
                </a:lnTo>
                <a:lnTo>
                  <a:pt x="3653167" y="2260600"/>
                </a:lnTo>
                <a:lnTo>
                  <a:pt x="3648964" y="2260600"/>
                </a:lnTo>
                <a:lnTo>
                  <a:pt x="3650437" y="2247900"/>
                </a:lnTo>
                <a:lnTo>
                  <a:pt x="3658171" y="2247900"/>
                </a:lnTo>
                <a:lnTo>
                  <a:pt x="3663175" y="2260600"/>
                </a:lnTo>
                <a:lnTo>
                  <a:pt x="3665448" y="2260600"/>
                </a:lnTo>
                <a:lnTo>
                  <a:pt x="3665448" y="2180171"/>
                </a:lnTo>
                <a:lnTo>
                  <a:pt x="3664991" y="2171700"/>
                </a:lnTo>
                <a:lnTo>
                  <a:pt x="3669766" y="2184400"/>
                </a:lnTo>
                <a:lnTo>
                  <a:pt x="3669766" y="2076818"/>
                </a:lnTo>
                <a:lnTo>
                  <a:pt x="3668623" y="2082800"/>
                </a:lnTo>
                <a:lnTo>
                  <a:pt x="3667417" y="2070100"/>
                </a:lnTo>
                <a:lnTo>
                  <a:pt x="3671049" y="2070100"/>
                </a:lnTo>
                <a:lnTo>
                  <a:pt x="3671049" y="1930400"/>
                </a:lnTo>
                <a:lnTo>
                  <a:pt x="3662565" y="1930400"/>
                </a:lnTo>
                <a:lnTo>
                  <a:pt x="3674694" y="1917700"/>
                </a:lnTo>
                <a:lnTo>
                  <a:pt x="3674808" y="1930400"/>
                </a:lnTo>
                <a:lnTo>
                  <a:pt x="3674808" y="1351330"/>
                </a:lnTo>
                <a:lnTo>
                  <a:pt x="3674694" y="1351584"/>
                </a:lnTo>
                <a:lnTo>
                  <a:pt x="3674694" y="1549400"/>
                </a:lnTo>
                <a:lnTo>
                  <a:pt x="3672992" y="1562100"/>
                </a:lnTo>
                <a:lnTo>
                  <a:pt x="3669842" y="1562100"/>
                </a:lnTo>
                <a:lnTo>
                  <a:pt x="3669842" y="1663700"/>
                </a:lnTo>
                <a:lnTo>
                  <a:pt x="3667379" y="1668868"/>
                </a:lnTo>
                <a:lnTo>
                  <a:pt x="3667379" y="1879600"/>
                </a:lnTo>
                <a:lnTo>
                  <a:pt x="3664077" y="1866900"/>
                </a:lnTo>
                <a:lnTo>
                  <a:pt x="3664991" y="1866900"/>
                </a:lnTo>
                <a:lnTo>
                  <a:pt x="3667379" y="1879600"/>
                </a:lnTo>
                <a:lnTo>
                  <a:pt x="3667379" y="1668868"/>
                </a:lnTo>
                <a:lnTo>
                  <a:pt x="3665791" y="1672196"/>
                </a:lnTo>
                <a:lnTo>
                  <a:pt x="3665791" y="1765300"/>
                </a:lnTo>
                <a:lnTo>
                  <a:pt x="3662261" y="1765300"/>
                </a:lnTo>
                <a:lnTo>
                  <a:pt x="3661638" y="1763318"/>
                </a:lnTo>
                <a:lnTo>
                  <a:pt x="3661638" y="1955800"/>
                </a:lnTo>
                <a:lnTo>
                  <a:pt x="3658933" y="1955800"/>
                </a:lnTo>
                <a:lnTo>
                  <a:pt x="3658933" y="2159000"/>
                </a:lnTo>
                <a:lnTo>
                  <a:pt x="3656507" y="2171700"/>
                </a:lnTo>
                <a:lnTo>
                  <a:pt x="3646805" y="2171700"/>
                </a:lnTo>
                <a:lnTo>
                  <a:pt x="3645585" y="2159000"/>
                </a:lnTo>
                <a:lnTo>
                  <a:pt x="3648011" y="2146300"/>
                </a:lnTo>
                <a:lnTo>
                  <a:pt x="3657714" y="2146300"/>
                </a:lnTo>
                <a:lnTo>
                  <a:pt x="3658933" y="2159000"/>
                </a:lnTo>
                <a:lnTo>
                  <a:pt x="3658933" y="1955800"/>
                </a:lnTo>
                <a:lnTo>
                  <a:pt x="3658171" y="1955800"/>
                </a:lnTo>
                <a:lnTo>
                  <a:pt x="3658171" y="2057400"/>
                </a:lnTo>
                <a:lnTo>
                  <a:pt x="3656800" y="2070100"/>
                </a:lnTo>
                <a:lnTo>
                  <a:pt x="3654082" y="2070100"/>
                </a:lnTo>
                <a:lnTo>
                  <a:pt x="3654082" y="2057400"/>
                </a:lnTo>
                <a:lnTo>
                  <a:pt x="3658171" y="2057400"/>
                </a:lnTo>
                <a:lnTo>
                  <a:pt x="3658171" y="1955800"/>
                </a:lnTo>
                <a:lnTo>
                  <a:pt x="3657015" y="1955800"/>
                </a:lnTo>
                <a:lnTo>
                  <a:pt x="3657015" y="1981200"/>
                </a:lnTo>
                <a:lnTo>
                  <a:pt x="3656507" y="1993900"/>
                </a:lnTo>
                <a:lnTo>
                  <a:pt x="3654361" y="1993900"/>
                </a:lnTo>
                <a:lnTo>
                  <a:pt x="3654361" y="2019300"/>
                </a:lnTo>
                <a:lnTo>
                  <a:pt x="3649383" y="2019300"/>
                </a:lnTo>
                <a:lnTo>
                  <a:pt x="3649383" y="2057400"/>
                </a:lnTo>
                <a:lnTo>
                  <a:pt x="3640734" y="2057400"/>
                </a:lnTo>
                <a:lnTo>
                  <a:pt x="3639528" y="2044700"/>
                </a:lnTo>
                <a:lnTo>
                  <a:pt x="3648748" y="2044700"/>
                </a:lnTo>
                <a:lnTo>
                  <a:pt x="3649383" y="2057400"/>
                </a:lnTo>
                <a:lnTo>
                  <a:pt x="3649383" y="2019300"/>
                </a:lnTo>
                <a:lnTo>
                  <a:pt x="3647198" y="2019300"/>
                </a:lnTo>
                <a:lnTo>
                  <a:pt x="3650437" y="2006600"/>
                </a:lnTo>
                <a:lnTo>
                  <a:pt x="3654361" y="2019300"/>
                </a:lnTo>
                <a:lnTo>
                  <a:pt x="3654361" y="1993900"/>
                </a:lnTo>
                <a:lnTo>
                  <a:pt x="3649230" y="1993900"/>
                </a:lnTo>
                <a:lnTo>
                  <a:pt x="3650437" y="1981200"/>
                </a:lnTo>
                <a:lnTo>
                  <a:pt x="3657015" y="1981200"/>
                </a:lnTo>
                <a:lnTo>
                  <a:pt x="3657015" y="1955800"/>
                </a:lnTo>
                <a:lnTo>
                  <a:pt x="3654475" y="1955800"/>
                </a:lnTo>
                <a:lnTo>
                  <a:pt x="3657714" y="1943100"/>
                </a:lnTo>
                <a:lnTo>
                  <a:pt x="3661638" y="1955800"/>
                </a:lnTo>
                <a:lnTo>
                  <a:pt x="3661638" y="1763318"/>
                </a:lnTo>
                <a:lnTo>
                  <a:pt x="3658285" y="1752600"/>
                </a:lnTo>
                <a:lnTo>
                  <a:pt x="3661359" y="1752600"/>
                </a:lnTo>
                <a:lnTo>
                  <a:pt x="3665791" y="1765300"/>
                </a:lnTo>
                <a:lnTo>
                  <a:pt x="3665791" y="1672196"/>
                </a:lnTo>
                <a:lnTo>
                  <a:pt x="3663785" y="1676400"/>
                </a:lnTo>
                <a:lnTo>
                  <a:pt x="3664991" y="1663700"/>
                </a:lnTo>
                <a:lnTo>
                  <a:pt x="3669842" y="1663700"/>
                </a:lnTo>
                <a:lnTo>
                  <a:pt x="3669842" y="1562100"/>
                </a:lnTo>
                <a:lnTo>
                  <a:pt x="3666680" y="1562100"/>
                </a:lnTo>
                <a:lnTo>
                  <a:pt x="3665486" y="1562100"/>
                </a:lnTo>
                <a:lnTo>
                  <a:pt x="3663785" y="1549400"/>
                </a:lnTo>
                <a:lnTo>
                  <a:pt x="3666680" y="1562100"/>
                </a:lnTo>
                <a:lnTo>
                  <a:pt x="3670604" y="1549400"/>
                </a:lnTo>
                <a:lnTo>
                  <a:pt x="3674694" y="1549400"/>
                </a:lnTo>
                <a:lnTo>
                  <a:pt x="3674694" y="1351584"/>
                </a:lnTo>
                <a:lnTo>
                  <a:pt x="3671392" y="1358900"/>
                </a:lnTo>
                <a:lnTo>
                  <a:pt x="3664991" y="1346200"/>
                </a:lnTo>
                <a:lnTo>
                  <a:pt x="3669842" y="1346200"/>
                </a:lnTo>
                <a:lnTo>
                  <a:pt x="3663785" y="1333500"/>
                </a:lnTo>
                <a:lnTo>
                  <a:pt x="3663785" y="1346200"/>
                </a:lnTo>
                <a:lnTo>
                  <a:pt x="3660406" y="1346200"/>
                </a:lnTo>
                <a:lnTo>
                  <a:pt x="3660140" y="1333500"/>
                </a:lnTo>
                <a:lnTo>
                  <a:pt x="3660140" y="1549400"/>
                </a:lnTo>
                <a:lnTo>
                  <a:pt x="3660140" y="1562100"/>
                </a:lnTo>
                <a:lnTo>
                  <a:pt x="3658933" y="1562100"/>
                </a:lnTo>
                <a:lnTo>
                  <a:pt x="3658933" y="1625600"/>
                </a:lnTo>
                <a:lnTo>
                  <a:pt x="3658933" y="1638300"/>
                </a:lnTo>
                <a:lnTo>
                  <a:pt x="3654082" y="1651000"/>
                </a:lnTo>
                <a:lnTo>
                  <a:pt x="3650437" y="1651000"/>
                </a:lnTo>
                <a:lnTo>
                  <a:pt x="3650437" y="1828800"/>
                </a:lnTo>
                <a:lnTo>
                  <a:pt x="3643617" y="1828800"/>
                </a:lnTo>
                <a:lnTo>
                  <a:pt x="3643617" y="1943100"/>
                </a:lnTo>
                <a:lnTo>
                  <a:pt x="3639528" y="1943100"/>
                </a:lnTo>
                <a:lnTo>
                  <a:pt x="3639528" y="1930400"/>
                </a:lnTo>
                <a:lnTo>
                  <a:pt x="3643617" y="1943100"/>
                </a:lnTo>
                <a:lnTo>
                  <a:pt x="3643617" y="1828800"/>
                </a:lnTo>
                <a:lnTo>
                  <a:pt x="3643160" y="1828800"/>
                </a:lnTo>
                <a:lnTo>
                  <a:pt x="3643160" y="1816100"/>
                </a:lnTo>
                <a:lnTo>
                  <a:pt x="3648011" y="1816100"/>
                </a:lnTo>
                <a:lnTo>
                  <a:pt x="3650437" y="1828800"/>
                </a:lnTo>
                <a:lnTo>
                  <a:pt x="3650437" y="1651000"/>
                </a:lnTo>
                <a:lnTo>
                  <a:pt x="3645585" y="1651000"/>
                </a:lnTo>
                <a:lnTo>
                  <a:pt x="3645585" y="1638300"/>
                </a:lnTo>
                <a:lnTo>
                  <a:pt x="3646805" y="1625600"/>
                </a:lnTo>
                <a:lnTo>
                  <a:pt x="3658933" y="1625600"/>
                </a:lnTo>
                <a:lnTo>
                  <a:pt x="3658933" y="1562100"/>
                </a:lnTo>
                <a:lnTo>
                  <a:pt x="3649230" y="1562100"/>
                </a:lnTo>
                <a:lnTo>
                  <a:pt x="3649230" y="1549400"/>
                </a:lnTo>
                <a:lnTo>
                  <a:pt x="3660140" y="1549400"/>
                </a:lnTo>
                <a:lnTo>
                  <a:pt x="3660140" y="1333500"/>
                </a:lnTo>
                <a:lnTo>
                  <a:pt x="3663785" y="1333500"/>
                </a:lnTo>
                <a:lnTo>
                  <a:pt x="3671049" y="1333500"/>
                </a:lnTo>
                <a:lnTo>
                  <a:pt x="3669842" y="1346200"/>
                </a:lnTo>
                <a:lnTo>
                  <a:pt x="3677120" y="1346200"/>
                </a:lnTo>
                <a:lnTo>
                  <a:pt x="3677120" y="1333500"/>
                </a:lnTo>
                <a:lnTo>
                  <a:pt x="3681971" y="1333500"/>
                </a:lnTo>
                <a:lnTo>
                  <a:pt x="3684397" y="1346200"/>
                </a:lnTo>
                <a:lnTo>
                  <a:pt x="3684397" y="1117600"/>
                </a:lnTo>
                <a:lnTo>
                  <a:pt x="3683825" y="1117600"/>
                </a:lnTo>
                <a:lnTo>
                  <a:pt x="3683825" y="1219200"/>
                </a:lnTo>
                <a:lnTo>
                  <a:pt x="3676319" y="1219200"/>
                </a:lnTo>
                <a:lnTo>
                  <a:pt x="3680752" y="1206500"/>
                </a:lnTo>
                <a:lnTo>
                  <a:pt x="3683825" y="1219200"/>
                </a:lnTo>
                <a:lnTo>
                  <a:pt x="3683825" y="1117600"/>
                </a:lnTo>
                <a:lnTo>
                  <a:pt x="3672268" y="1117600"/>
                </a:lnTo>
                <a:lnTo>
                  <a:pt x="3672268" y="1104900"/>
                </a:lnTo>
                <a:lnTo>
                  <a:pt x="3702583" y="1104900"/>
                </a:lnTo>
                <a:lnTo>
                  <a:pt x="3697732" y="1117600"/>
                </a:lnTo>
                <a:lnTo>
                  <a:pt x="3703802" y="1117600"/>
                </a:lnTo>
                <a:lnTo>
                  <a:pt x="3709860" y="1130300"/>
                </a:lnTo>
                <a:lnTo>
                  <a:pt x="3715931" y="1130300"/>
                </a:lnTo>
                <a:lnTo>
                  <a:pt x="3721989" y="1143000"/>
                </a:lnTo>
                <a:lnTo>
                  <a:pt x="3742601" y="1143000"/>
                </a:lnTo>
                <a:lnTo>
                  <a:pt x="3746246" y="1130300"/>
                </a:lnTo>
                <a:lnTo>
                  <a:pt x="3746246" y="1117600"/>
                </a:lnTo>
                <a:lnTo>
                  <a:pt x="3740175" y="1117600"/>
                </a:lnTo>
                <a:lnTo>
                  <a:pt x="3736543" y="1104900"/>
                </a:lnTo>
                <a:lnTo>
                  <a:pt x="3787483" y="1104900"/>
                </a:lnTo>
                <a:lnTo>
                  <a:pt x="3794760" y="1092200"/>
                </a:lnTo>
                <a:lnTo>
                  <a:pt x="3728059" y="1092200"/>
                </a:lnTo>
                <a:lnTo>
                  <a:pt x="3714712" y="1079500"/>
                </a:lnTo>
                <a:lnTo>
                  <a:pt x="3707434" y="1079500"/>
                </a:lnTo>
                <a:lnTo>
                  <a:pt x="3707434" y="1066800"/>
                </a:lnTo>
                <a:lnTo>
                  <a:pt x="3705009" y="1066800"/>
                </a:lnTo>
                <a:lnTo>
                  <a:pt x="3701377" y="1060259"/>
                </a:lnTo>
                <a:lnTo>
                  <a:pt x="3701377" y="1066800"/>
                </a:lnTo>
                <a:lnTo>
                  <a:pt x="3700157" y="1079500"/>
                </a:lnTo>
                <a:lnTo>
                  <a:pt x="3694099" y="1066800"/>
                </a:lnTo>
                <a:lnTo>
                  <a:pt x="3701377" y="1066800"/>
                </a:lnTo>
                <a:lnTo>
                  <a:pt x="3701377" y="1060259"/>
                </a:lnTo>
                <a:lnTo>
                  <a:pt x="3697960" y="1054100"/>
                </a:lnTo>
                <a:lnTo>
                  <a:pt x="3691369" y="1054100"/>
                </a:lnTo>
                <a:lnTo>
                  <a:pt x="3688486" y="1048143"/>
                </a:lnTo>
                <a:lnTo>
                  <a:pt x="3688486" y="1054100"/>
                </a:lnTo>
                <a:lnTo>
                  <a:pt x="3685311" y="1066800"/>
                </a:lnTo>
                <a:lnTo>
                  <a:pt x="3681666" y="1054100"/>
                </a:lnTo>
                <a:lnTo>
                  <a:pt x="3688486" y="1054100"/>
                </a:lnTo>
                <a:lnTo>
                  <a:pt x="3688486" y="1048143"/>
                </a:lnTo>
                <a:lnTo>
                  <a:pt x="3685222" y="1041400"/>
                </a:lnTo>
                <a:lnTo>
                  <a:pt x="3679545" y="1041400"/>
                </a:lnTo>
                <a:lnTo>
                  <a:pt x="3676573" y="1028700"/>
                </a:lnTo>
                <a:lnTo>
                  <a:pt x="3674846" y="1028700"/>
                </a:lnTo>
                <a:lnTo>
                  <a:pt x="3674249" y="1016000"/>
                </a:lnTo>
                <a:lnTo>
                  <a:pt x="3674694" y="1016000"/>
                </a:lnTo>
                <a:lnTo>
                  <a:pt x="3675278" y="1003300"/>
                </a:lnTo>
                <a:lnTo>
                  <a:pt x="3676662" y="990600"/>
                </a:lnTo>
                <a:lnTo>
                  <a:pt x="3678275" y="990600"/>
                </a:lnTo>
                <a:lnTo>
                  <a:pt x="3679545" y="977900"/>
                </a:lnTo>
                <a:lnTo>
                  <a:pt x="3671544" y="977900"/>
                </a:lnTo>
                <a:lnTo>
                  <a:pt x="3671544" y="1028700"/>
                </a:lnTo>
                <a:lnTo>
                  <a:pt x="3668026" y="1016000"/>
                </a:lnTo>
                <a:lnTo>
                  <a:pt x="3669842" y="1016000"/>
                </a:lnTo>
                <a:lnTo>
                  <a:pt x="3671544" y="1028700"/>
                </a:lnTo>
                <a:lnTo>
                  <a:pt x="3671544" y="977900"/>
                </a:lnTo>
                <a:lnTo>
                  <a:pt x="3663785" y="977900"/>
                </a:lnTo>
                <a:lnTo>
                  <a:pt x="3663785" y="990600"/>
                </a:lnTo>
                <a:lnTo>
                  <a:pt x="3663785" y="1003300"/>
                </a:lnTo>
                <a:lnTo>
                  <a:pt x="3660140" y="1003300"/>
                </a:lnTo>
                <a:lnTo>
                  <a:pt x="3660140" y="1066800"/>
                </a:lnTo>
                <a:lnTo>
                  <a:pt x="3658095" y="1079500"/>
                </a:lnTo>
                <a:lnTo>
                  <a:pt x="3654869" y="1079500"/>
                </a:lnTo>
                <a:lnTo>
                  <a:pt x="3654869" y="1295400"/>
                </a:lnTo>
                <a:lnTo>
                  <a:pt x="3651351" y="1308100"/>
                </a:lnTo>
                <a:lnTo>
                  <a:pt x="3647363" y="1295400"/>
                </a:lnTo>
                <a:lnTo>
                  <a:pt x="3654869" y="1295400"/>
                </a:lnTo>
                <a:lnTo>
                  <a:pt x="3654869" y="1079500"/>
                </a:lnTo>
                <a:lnTo>
                  <a:pt x="3648545" y="1079500"/>
                </a:lnTo>
                <a:lnTo>
                  <a:pt x="3649230" y="1066800"/>
                </a:lnTo>
                <a:lnTo>
                  <a:pt x="3660140" y="1066800"/>
                </a:lnTo>
                <a:lnTo>
                  <a:pt x="3660140" y="1003300"/>
                </a:lnTo>
                <a:lnTo>
                  <a:pt x="3652863" y="1003300"/>
                </a:lnTo>
                <a:lnTo>
                  <a:pt x="3652863" y="990600"/>
                </a:lnTo>
                <a:lnTo>
                  <a:pt x="3663785" y="990600"/>
                </a:lnTo>
                <a:lnTo>
                  <a:pt x="3663785" y="977900"/>
                </a:lnTo>
                <a:lnTo>
                  <a:pt x="3647249" y="977900"/>
                </a:lnTo>
                <a:lnTo>
                  <a:pt x="3647249" y="1524000"/>
                </a:lnTo>
                <a:lnTo>
                  <a:pt x="3645890" y="1536700"/>
                </a:lnTo>
                <a:lnTo>
                  <a:pt x="3643160" y="1536700"/>
                </a:lnTo>
                <a:lnTo>
                  <a:pt x="3643160" y="1524000"/>
                </a:lnTo>
                <a:lnTo>
                  <a:pt x="3647249" y="1524000"/>
                </a:lnTo>
                <a:lnTo>
                  <a:pt x="3647249" y="977900"/>
                </a:lnTo>
                <a:lnTo>
                  <a:pt x="3640734" y="977900"/>
                </a:lnTo>
                <a:lnTo>
                  <a:pt x="3640734" y="1498600"/>
                </a:lnTo>
                <a:lnTo>
                  <a:pt x="3638308" y="1507083"/>
                </a:lnTo>
                <a:lnTo>
                  <a:pt x="3638308" y="1993900"/>
                </a:lnTo>
                <a:lnTo>
                  <a:pt x="3637254" y="2004999"/>
                </a:lnTo>
                <a:lnTo>
                  <a:pt x="3637254" y="2425700"/>
                </a:lnTo>
                <a:lnTo>
                  <a:pt x="3635883" y="2438400"/>
                </a:lnTo>
                <a:lnTo>
                  <a:pt x="3630942" y="2438400"/>
                </a:lnTo>
                <a:lnTo>
                  <a:pt x="3630879" y="2425700"/>
                </a:lnTo>
                <a:lnTo>
                  <a:pt x="3628606" y="2425700"/>
                </a:lnTo>
                <a:lnTo>
                  <a:pt x="3628606" y="2476500"/>
                </a:lnTo>
                <a:lnTo>
                  <a:pt x="3623754" y="2476500"/>
                </a:lnTo>
                <a:lnTo>
                  <a:pt x="3622548" y="2463800"/>
                </a:lnTo>
                <a:lnTo>
                  <a:pt x="3628098" y="2463800"/>
                </a:lnTo>
                <a:lnTo>
                  <a:pt x="3628606" y="2476500"/>
                </a:lnTo>
                <a:lnTo>
                  <a:pt x="3628606" y="2425700"/>
                </a:lnTo>
                <a:lnTo>
                  <a:pt x="3624973" y="2425700"/>
                </a:lnTo>
                <a:lnTo>
                  <a:pt x="3626180" y="2413000"/>
                </a:lnTo>
                <a:lnTo>
                  <a:pt x="3635883" y="2413000"/>
                </a:lnTo>
                <a:lnTo>
                  <a:pt x="3637254" y="2425700"/>
                </a:lnTo>
                <a:lnTo>
                  <a:pt x="3637254" y="2004999"/>
                </a:lnTo>
                <a:lnTo>
                  <a:pt x="3637102" y="2006600"/>
                </a:lnTo>
                <a:lnTo>
                  <a:pt x="3637102" y="2082800"/>
                </a:lnTo>
                <a:lnTo>
                  <a:pt x="3635883" y="2095500"/>
                </a:lnTo>
                <a:lnTo>
                  <a:pt x="3631476" y="2095500"/>
                </a:lnTo>
                <a:lnTo>
                  <a:pt x="3637102" y="2082800"/>
                </a:lnTo>
                <a:lnTo>
                  <a:pt x="3637102" y="2006600"/>
                </a:lnTo>
                <a:lnTo>
                  <a:pt x="3624973" y="2006600"/>
                </a:lnTo>
                <a:lnTo>
                  <a:pt x="3624973" y="2032000"/>
                </a:lnTo>
                <a:lnTo>
                  <a:pt x="3624745" y="2034387"/>
                </a:lnTo>
                <a:lnTo>
                  <a:pt x="3624745" y="2286000"/>
                </a:lnTo>
                <a:lnTo>
                  <a:pt x="3621328" y="2298700"/>
                </a:lnTo>
                <a:lnTo>
                  <a:pt x="3621087" y="2297811"/>
                </a:lnTo>
                <a:lnTo>
                  <a:pt x="3621087" y="2514600"/>
                </a:lnTo>
                <a:lnTo>
                  <a:pt x="3619665" y="2527300"/>
                </a:lnTo>
                <a:lnTo>
                  <a:pt x="3616655" y="2527300"/>
                </a:lnTo>
                <a:lnTo>
                  <a:pt x="3616477" y="2514600"/>
                </a:lnTo>
                <a:lnTo>
                  <a:pt x="3621087" y="2514600"/>
                </a:lnTo>
                <a:lnTo>
                  <a:pt x="3621087" y="2297811"/>
                </a:lnTo>
                <a:lnTo>
                  <a:pt x="3617925" y="2286000"/>
                </a:lnTo>
                <a:lnTo>
                  <a:pt x="3624745" y="2286000"/>
                </a:lnTo>
                <a:lnTo>
                  <a:pt x="3624745" y="2034387"/>
                </a:lnTo>
                <a:lnTo>
                  <a:pt x="3623754" y="2044700"/>
                </a:lnTo>
                <a:lnTo>
                  <a:pt x="3622548" y="2044700"/>
                </a:lnTo>
                <a:lnTo>
                  <a:pt x="3622548" y="2209800"/>
                </a:lnTo>
                <a:lnTo>
                  <a:pt x="3621328" y="2222500"/>
                </a:lnTo>
                <a:lnTo>
                  <a:pt x="3609467" y="2222500"/>
                </a:lnTo>
                <a:lnTo>
                  <a:pt x="3609467" y="2565400"/>
                </a:lnTo>
                <a:lnTo>
                  <a:pt x="3604349" y="2565400"/>
                </a:lnTo>
                <a:lnTo>
                  <a:pt x="3599688" y="2552700"/>
                </a:lnTo>
                <a:lnTo>
                  <a:pt x="3603447" y="2552700"/>
                </a:lnTo>
                <a:lnTo>
                  <a:pt x="3609467" y="2565400"/>
                </a:lnTo>
                <a:lnTo>
                  <a:pt x="3609467" y="2222500"/>
                </a:lnTo>
                <a:lnTo>
                  <a:pt x="3607993" y="2222500"/>
                </a:lnTo>
                <a:lnTo>
                  <a:pt x="3607993" y="2209800"/>
                </a:lnTo>
                <a:lnTo>
                  <a:pt x="3622548" y="2209800"/>
                </a:lnTo>
                <a:lnTo>
                  <a:pt x="3622548" y="2044700"/>
                </a:lnTo>
                <a:lnTo>
                  <a:pt x="3607993" y="2044700"/>
                </a:lnTo>
                <a:lnTo>
                  <a:pt x="3609200" y="2032000"/>
                </a:lnTo>
                <a:lnTo>
                  <a:pt x="3624973" y="2032000"/>
                </a:lnTo>
                <a:lnTo>
                  <a:pt x="3624973" y="2006600"/>
                </a:lnTo>
                <a:lnTo>
                  <a:pt x="3622548" y="2006600"/>
                </a:lnTo>
                <a:lnTo>
                  <a:pt x="3622548" y="1993900"/>
                </a:lnTo>
                <a:lnTo>
                  <a:pt x="3615271" y="2006600"/>
                </a:lnTo>
                <a:lnTo>
                  <a:pt x="3617849" y="1993900"/>
                </a:lnTo>
                <a:lnTo>
                  <a:pt x="3622548" y="1993900"/>
                </a:lnTo>
                <a:lnTo>
                  <a:pt x="3638308" y="1993900"/>
                </a:lnTo>
                <a:lnTo>
                  <a:pt x="3638308" y="1507083"/>
                </a:lnTo>
                <a:lnTo>
                  <a:pt x="3637102" y="1511300"/>
                </a:lnTo>
                <a:lnTo>
                  <a:pt x="3639528" y="1498600"/>
                </a:lnTo>
                <a:lnTo>
                  <a:pt x="3640734" y="1498600"/>
                </a:lnTo>
                <a:lnTo>
                  <a:pt x="3640734" y="977900"/>
                </a:lnTo>
                <a:lnTo>
                  <a:pt x="3639528" y="977900"/>
                </a:lnTo>
                <a:lnTo>
                  <a:pt x="3639528" y="1130300"/>
                </a:lnTo>
                <a:lnTo>
                  <a:pt x="3636340" y="1130300"/>
                </a:lnTo>
                <a:lnTo>
                  <a:pt x="3636340" y="1219200"/>
                </a:lnTo>
                <a:lnTo>
                  <a:pt x="3634981" y="1231900"/>
                </a:lnTo>
                <a:lnTo>
                  <a:pt x="3632708" y="1231900"/>
                </a:lnTo>
                <a:lnTo>
                  <a:pt x="3632708" y="1943100"/>
                </a:lnTo>
                <a:lnTo>
                  <a:pt x="3628606" y="1943100"/>
                </a:lnTo>
                <a:lnTo>
                  <a:pt x="3628606" y="1968500"/>
                </a:lnTo>
                <a:lnTo>
                  <a:pt x="3621328" y="1968500"/>
                </a:lnTo>
                <a:lnTo>
                  <a:pt x="3621328" y="1955800"/>
                </a:lnTo>
                <a:lnTo>
                  <a:pt x="3627399" y="1955800"/>
                </a:lnTo>
                <a:lnTo>
                  <a:pt x="3628606" y="1968500"/>
                </a:lnTo>
                <a:lnTo>
                  <a:pt x="3628606" y="1943100"/>
                </a:lnTo>
                <a:lnTo>
                  <a:pt x="3628606" y="1930400"/>
                </a:lnTo>
                <a:lnTo>
                  <a:pt x="3632708" y="1943100"/>
                </a:lnTo>
                <a:lnTo>
                  <a:pt x="3632708" y="1231900"/>
                </a:lnTo>
                <a:lnTo>
                  <a:pt x="3632250" y="1231900"/>
                </a:lnTo>
                <a:lnTo>
                  <a:pt x="3632250" y="1219200"/>
                </a:lnTo>
                <a:lnTo>
                  <a:pt x="3636340" y="1219200"/>
                </a:lnTo>
                <a:lnTo>
                  <a:pt x="3636340" y="1130300"/>
                </a:lnTo>
                <a:lnTo>
                  <a:pt x="3632250" y="1130300"/>
                </a:lnTo>
                <a:lnTo>
                  <a:pt x="3632250" y="1117600"/>
                </a:lnTo>
                <a:lnTo>
                  <a:pt x="3637102" y="1117600"/>
                </a:lnTo>
                <a:lnTo>
                  <a:pt x="3639528" y="1130300"/>
                </a:lnTo>
                <a:lnTo>
                  <a:pt x="3639528" y="977900"/>
                </a:lnTo>
                <a:lnTo>
                  <a:pt x="3637102" y="977900"/>
                </a:lnTo>
                <a:lnTo>
                  <a:pt x="3636734" y="981748"/>
                </a:lnTo>
                <a:lnTo>
                  <a:pt x="3636734" y="1016000"/>
                </a:lnTo>
                <a:lnTo>
                  <a:pt x="3634524" y="1028700"/>
                </a:lnTo>
                <a:lnTo>
                  <a:pt x="3628606" y="1028700"/>
                </a:lnTo>
                <a:lnTo>
                  <a:pt x="3628606" y="1689100"/>
                </a:lnTo>
                <a:lnTo>
                  <a:pt x="3626180" y="1701800"/>
                </a:lnTo>
                <a:lnTo>
                  <a:pt x="3624973" y="1701800"/>
                </a:lnTo>
                <a:lnTo>
                  <a:pt x="3624973" y="1866900"/>
                </a:lnTo>
                <a:lnTo>
                  <a:pt x="3622548" y="1874418"/>
                </a:lnTo>
                <a:lnTo>
                  <a:pt x="3622548" y="1879600"/>
                </a:lnTo>
                <a:lnTo>
                  <a:pt x="3621252" y="1884121"/>
                </a:lnTo>
                <a:lnTo>
                  <a:pt x="3621252" y="1930400"/>
                </a:lnTo>
                <a:lnTo>
                  <a:pt x="3620122" y="1943100"/>
                </a:lnTo>
                <a:lnTo>
                  <a:pt x="3617163" y="1943100"/>
                </a:lnTo>
                <a:lnTo>
                  <a:pt x="3616477" y="1930400"/>
                </a:lnTo>
                <a:lnTo>
                  <a:pt x="3621252" y="1930400"/>
                </a:lnTo>
                <a:lnTo>
                  <a:pt x="3621252" y="1884121"/>
                </a:lnTo>
                <a:lnTo>
                  <a:pt x="3618903" y="1892300"/>
                </a:lnTo>
                <a:lnTo>
                  <a:pt x="3621328" y="1879600"/>
                </a:lnTo>
                <a:lnTo>
                  <a:pt x="3622548" y="1879600"/>
                </a:lnTo>
                <a:lnTo>
                  <a:pt x="3622548" y="1874418"/>
                </a:lnTo>
                <a:lnTo>
                  <a:pt x="3620871" y="1879600"/>
                </a:lnTo>
                <a:lnTo>
                  <a:pt x="3615880" y="1879600"/>
                </a:lnTo>
                <a:lnTo>
                  <a:pt x="3615423" y="1866900"/>
                </a:lnTo>
                <a:lnTo>
                  <a:pt x="3624973" y="1866900"/>
                </a:lnTo>
                <a:lnTo>
                  <a:pt x="3624973" y="1701800"/>
                </a:lnTo>
                <a:lnTo>
                  <a:pt x="3617696" y="1701800"/>
                </a:lnTo>
                <a:lnTo>
                  <a:pt x="3622700" y="1689100"/>
                </a:lnTo>
                <a:lnTo>
                  <a:pt x="3628606" y="1689100"/>
                </a:lnTo>
                <a:lnTo>
                  <a:pt x="3628606" y="1028700"/>
                </a:lnTo>
                <a:lnTo>
                  <a:pt x="3626294" y="1028700"/>
                </a:lnTo>
                <a:lnTo>
                  <a:pt x="3626294" y="1117600"/>
                </a:lnTo>
                <a:lnTo>
                  <a:pt x="3623754" y="1117600"/>
                </a:lnTo>
                <a:lnTo>
                  <a:pt x="3623754" y="1371600"/>
                </a:lnTo>
                <a:lnTo>
                  <a:pt x="3616477" y="1371600"/>
                </a:lnTo>
                <a:lnTo>
                  <a:pt x="3618903" y="1358900"/>
                </a:lnTo>
                <a:lnTo>
                  <a:pt x="3623754" y="1371600"/>
                </a:lnTo>
                <a:lnTo>
                  <a:pt x="3623754" y="1117600"/>
                </a:lnTo>
                <a:lnTo>
                  <a:pt x="3614051" y="1117600"/>
                </a:lnTo>
                <a:lnTo>
                  <a:pt x="3618903" y="1104900"/>
                </a:lnTo>
                <a:lnTo>
                  <a:pt x="3626180" y="1104900"/>
                </a:lnTo>
                <a:lnTo>
                  <a:pt x="3626294" y="1117600"/>
                </a:lnTo>
                <a:lnTo>
                  <a:pt x="3626294" y="1028700"/>
                </a:lnTo>
                <a:lnTo>
                  <a:pt x="3624973" y="1028700"/>
                </a:lnTo>
                <a:lnTo>
                  <a:pt x="3626180" y="1016000"/>
                </a:lnTo>
                <a:lnTo>
                  <a:pt x="3636734" y="1016000"/>
                </a:lnTo>
                <a:lnTo>
                  <a:pt x="3636734" y="981748"/>
                </a:lnTo>
                <a:lnTo>
                  <a:pt x="3635883" y="990600"/>
                </a:lnTo>
                <a:lnTo>
                  <a:pt x="3629825" y="990600"/>
                </a:lnTo>
                <a:lnTo>
                  <a:pt x="3629825" y="977900"/>
                </a:lnTo>
                <a:lnTo>
                  <a:pt x="3637102" y="977900"/>
                </a:lnTo>
                <a:lnTo>
                  <a:pt x="3631031" y="965200"/>
                </a:lnTo>
                <a:lnTo>
                  <a:pt x="3628606" y="965200"/>
                </a:lnTo>
                <a:lnTo>
                  <a:pt x="3624592" y="952500"/>
                </a:lnTo>
                <a:lnTo>
                  <a:pt x="3621024" y="952500"/>
                </a:lnTo>
                <a:lnTo>
                  <a:pt x="3617010" y="939800"/>
                </a:lnTo>
                <a:lnTo>
                  <a:pt x="3611626" y="927100"/>
                </a:lnTo>
                <a:lnTo>
                  <a:pt x="3610419" y="926490"/>
                </a:lnTo>
                <a:lnTo>
                  <a:pt x="3610419" y="1790700"/>
                </a:lnTo>
                <a:lnTo>
                  <a:pt x="3609200" y="1790700"/>
                </a:lnTo>
                <a:lnTo>
                  <a:pt x="3609200" y="1879600"/>
                </a:lnTo>
                <a:lnTo>
                  <a:pt x="3607930" y="1888490"/>
                </a:lnTo>
                <a:lnTo>
                  <a:pt x="3607930" y="2057400"/>
                </a:lnTo>
                <a:lnTo>
                  <a:pt x="3605568" y="2057400"/>
                </a:lnTo>
                <a:lnTo>
                  <a:pt x="3605568" y="2349500"/>
                </a:lnTo>
                <a:lnTo>
                  <a:pt x="3603142" y="2362200"/>
                </a:lnTo>
                <a:lnTo>
                  <a:pt x="3601923" y="2362200"/>
                </a:lnTo>
                <a:lnTo>
                  <a:pt x="3601923" y="2476500"/>
                </a:lnTo>
                <a:lnTo>
                  <a:pt x="3598062" y="2476500"/>
                </a:lnTo>
                <a:lnTo>
                  <a:pt x="3598291" y="2489200"/>
                </a:lnTo>
                <a:lnTo>
                  <a:pt x="3598291" y="2552700"/>
                </a:lnTo>
                <a:lnTo>
                  <a:pt x="3591014" y="2552700"/>
                </a:lnTo>
                <a:lnTo>
                  <a:pt x="3591014" y="2578100"/>
                </a:lnTo>
                <a:lnTo>
                  <a:pt x="3591014" y="2590800"/>
                </a:lnTo>
                <a:lnTo>
                  <a:pt x="3583736" y="2590800"/>
                </a:lnTo>
                <a:lnTo>
                  <a:pt x="3581311" y="2578100"/>
                </a:lnTo>
                <a:lnTo>
                  <a:pt x="3591014" y="2578100"/>
                </a:lnTo>
                <a:lnTo>
                  <a:pt x="3591014" y="2552700"/>
                </a:lnTo>
                <a:lnTo>
                  <a:pt x="3583736" y="2552700"/>
                </a:lnTo>
                <a:lnTo>
                  <a:pt x="3583736" y="2540000"/>
                </a:lnTo>
                <a:lnTo>
                  <a:pt x="3593439" y="2540000"/>
                </a:lnTo>
                <a:lnTo>
                  <a:pt x="3598291" y="2552700"/>
                </a:lnTo>
                <a:lnTo>
                  <a:pt x="3598291" y="2489200"/>
                </a:lnTo>
                <a:lnTo>
                  <a:pt x="3593973" y="2489200"/>
                </a:lnTo>
                <a:lnTo>
                  <a:pt x="3596475" y="2476500"/>
                </a:lnTo>
                <a:lnTo>
                  <a:pt x="3594646" y="2476500"/>
                </a:lnTo>
                <a:lnTo>
                  <a:pt x="3597071" y="2463800"/>
                </a:lnTo>
                <a:lnTo>
                  <a:pt x="3601923" y="2476500"/>
                </a:lnTo>
                <a:lnTo>
                  <a:pt x="3601923" y="2362200"/>
                </a:lnTo>
                <a:lnTo>
                  <a:pt x="3598291" y="2362200"/>
                </a:lnTo>
                <a:lnTo>
                  <a:pt x="3598291" y="2438400"/>
                </a:lnTo>
                <a:lnTo>
                  <a:pt x="3597833" y="2438400"/>
                </a:lnTo>
                <a:lnTo>
                  <a:pt x="3595052" y="2425700"/>
                </a:lnTo>
                <a:lnTo>
                  <a:pt x="3598291" y="2438400"/>
                </a:lnTo>
                <a:lnTo>
                  <a:pt x="3598291" y="2362200"/>
                </a:lnTo>
                <a:lnTo>
                  <a:pt x="3595560" y="2362200"/>
                </a:lnTo>
                <a:lnTo>
                  <a:pt x="3599992" y="2349500"/>
                </a:lnTo>
                <a:lnTo>
                  <a:pt x="3605568" y="2349500"/>
                </a:lnTo>
                <a:lnTo>
                  <a:pt x="3605568" y="2057400"/>
                </a:lnTo>
                <a:lnTo>
                  <a:pt x="3594646" y="2057400"/>
                </a:lnTo>
                <a:lnTo>
                  <a:pt x="3594646" y="2159000"/>
                </a:lnTo>
                <a:lnTo>
                  <a:pt x="3594087" y="2159000"/>
                </a:lnTo>
                <a:lnTo>
                  <a:pt x="3594087" y="2336800"/>
                </a:lnTo>
                <a:lnTo>
                  <a:pt x="3592830" y="2336800"/>
                </a:lnTo>
                <a:lnTo>
                  <a:pt x="3592093" y="2338717"/>
                </a:lnTo>
                <a:lnTo>
                  <a:pt x="3592093" y="2489200"/>
                </a:lnTo>
                <a:lnTo>
                  <a:pt x="3591014" y="2501900"/>
                </a:lnTo>
                <a:lnTo>
                  <a:pt x="3582822" y="2501900"/>
                </a:lnTo>
                <a:lnTo>
                  <a:pt x="3586810" y="2489200"/>
                </a:lnTo>
                <a:lnTo>
                  <a:pt x="3592093" y="2489200"/>
                </a:lnTo>
                <a:lnTo>
                  <a:pt x="3592093" y="2338717"/>
                </a:lnTo>
                <a:lnTo>
                  <a:pt x="3587940" y="2349500"/>
                </a:lnTo>
                <a:lnTo>
                  <a:pt x="3581806" y="2349500"/>
                </a:lnTo>
                <a:lnTo>
                  <a:pt x="3584651" y="2336800"/>
                </a:lnTo>
                <a:lnTo>
                  <a:pt x="3587940" y="2336800"/>
                </a:lnTo>
                <a:lnTo>
                  <a:pt x="3591014" y="2324100"/>
                </a:lnTo>
                <a:lnTo>
                  <a:pt x="3594087" y="2336800"/>
                </a:lnTo>
                <a:lnTo>
                  <a:pt x="3594087" y="2159000"/>
                </a:lnTo>
                <a:lnTo>
                  <a:pt x="3580092" y="2159000"/>
                </a:lnTo>
                <a:lnTo>
                  <a:pt x="3580092" y="2413000"/>
                </a:lnTo>
                <a:lnTo>
                  <a:pt x="3576116" y="2413000"/>
                </a:lnTo>
                <a:lnTo>
                  <a:pt x="3577374" y="2400300"/>
                </a:lnTo>
                <a:lnTo>
                  <a:pt x="3578885" y="2400300"/>
                </a:lnTo>
                <a:lnTo>
                  <a:pt x="3580092" y="2413000"/>
                </a:lnTo>
                <a:lnTo>
                  <a:pt x="3580092" y="2159000"/>
                </a:lnTo>
                <a:lnTo>
                  <a:pt x="3572827" y="2159000"/>
                </a:lnTo>
                <a:lnTo>
                  <a:pt x="3574351" y="2146300"/>
                </a:lnTo>
                <a:lnTo>
                  <a:pt x="3589705" y="2146300"/>
                </a:lnTo>
                <a:lnTo>
                  <a:pt x="3594646" y="2159000"/>
                </a:lnTo>
                <a:lnTo>
                  <a:pt x="3594646" y="2057400"/>
                </a:lnTo>
                <a:lnTo>
                  <a:pt x="3593439" y="2057400"/>
                </a:lnTo>
                <a:lnTo>
                  <a:pt x="3595547" y="2044700"/>
                </a:lnTo>
                <a:lnTo>
                  <a:pt x="3602075" y="2044700"/>
                </a:lnTo>
                <a:lnTo>
                  <a:pt x="3607930" y="2057400"/>
                </a:lnTo>
                <a:lnTo>
                  <a:pt x="3607930" y="1888490"/>
                </a:lnTo>
                <a:lnTo>
                  <a:pt x="3607384" y="1892300"/>
                </a:lnTo>
                <a:lnTo>
                  <a:pt x="3606469" y="1892300"/>
                </a:lnTo>
                <a:lnTo>
                  <a:pt x="3601923" y="1905000"/>
                </a:lnTo>
                <a:lnTo>
                  <a:pt x="3599497" y="1879600"/>
                </a:lnTo>
                <a:lnTo>
                  <a:pt x="3609200" y="1879600"/>
                </a:lnTo>
                <a:lnTo>
                  <a:pt x="3609200" y="1790700"/>
                </a:lnTo>
                <a:lnTo>
                  <a:pt x="3607993" y="1790700"/>
                </a:lnTo>
                <a:lnTo>
                  <a:pt x="3609200" y="1778000"/>
                </a:lnTo>
                <a:lnTo>
                  <a:pt x="3610419" y="1790700"/>
                </a:lnTo>
                <a:lnTo>
                  <a:pt x="3610419" y="926490"/>
                </a:lnTo>
                <a:lnTo>
                  <a:pt x="3605161" y="923785"/>
                </a:lnTo>
                <a:lnTo>
                  <a:pt x="3605161" y="1524000"/>
                </a:lnTo>
                <a:lnTo>
                  <a:pt x="3601923" y="1536700"/>
                </a:lnTo>
                <a:lnTo>
                  <a:pt x="3597999" y="1524000"/>
                </a:lnTo>
                <a:lnTo>
                  <a:pt x="3605161" y="1524000"/>
                </a:lnTo>
                <a:lnTo>
                  <a:pt x="3605161" y="923785"/>
                </a:lnTo>
                <a:lnTo>
                  <a:pt x="3595865" y="919022"/>
                </a:lnTo>
                <a:lnTo>
                  <a:pt x="3595865" y="1155700"/>
                </a:lnTo>
                <a:lnTo>
                  <a:pt x="3595103" y="1158367"/>
                </a:lnTo>
                <a:lnTo>
                  <a:pt x="3595103" y="1917700"/>
                </a:lnTo>
                <a:lnTo>
                  <a:pt x="3592220" y="1917700"/>
                </a:lnTo>
                <a:lnTo>
                  <a:pt x="3592220" y="1930400"/>
                </a:lnTo>
                <a:lnTo>
                  <a:pt x="3588588" y="1930400"/>
                </a:lnTo>
                <a:lnTo>
                  <a:pt x="3588588" y="2070100"/>
                </a:lnTo>
                <a:lnTo>
                  <a:pt x="3584943" y="2070100"/>
                </a:lnTo>
                <a:lnTo>
                  <a:pt x="3586162" y="2057400"/>
                </a:lnTo>
                <a:lnTo>
                  <a:pt x="3588588" y="2070100"/>
                </a:lnTo>
                <a:lnTo>
                  <a:pt x="3588588" y="1930400"/>
                </a:lnTo>
                <a:lnTo>
                  <a:pt x="3572751" y="1930400"/>
                </a:lnTo>
                <a:lnTo>
                  <a:pt x="3572751" y="2133600"/>
                </a:lnTo>
                <a:lnTo>
                  <a:pt x="3572751" y="2387600"/>
                </a:lnTo>
                <a:lnTo>
                  <a:pt x="3572751" y="2641600"/>
                </a:lnTo>
                <a:lnTo>
                  <a:pt x="3571608" y="2654300"/>
                </a:lnTo>
                <a:lnTo>
                  <a:pt x="3568649" y="2654300"/>
                </a:lnTo>
                <a:lnTo>
                  <a:pt x="3567976" y="2641600"/>
                </a:lnTo>
                <a:lnTo>
                  <a:pt x="3572751" y="2641600"/>
                </a:lnTo>
                <a:lnTo>
                  <a:pt x="3572751" y="2387600"/>
                </a:lnTo>
                <a:lnTo>
                  <a:pt x="3571608" y="2400300"/>
                </a:lnTo>
                <a:lnTo>
                  <a:pt x="3571608" y="2527300"/>
                </a:lnTo>
                <a:lnTo>
                  <a:pt x="3571608" y="2540000"/>
                </a:lnTo>
                <a:lnTo>
                  <a:pt x="3564331" y="2540000"/>
                </a:lnTo>
                <a:lnTo>
                  <a:pt x="3564331" y="2527300"/>
                </a:lnTo>
                <a:lnTo>
                  <a:pt x="3558324" y="2540000"/>
                </a:lnTo>
                <a:lnTo>
                  <a:pt x="3550691" y="2540000"/>
                </a:lnTo>
                <a:lnTo>
                  <a:pt x="3550691" y="2603500"/>
                </a:lnTo>
                <a:lnTo>
                  <a:pt x="3549777" y="2616200"/>
                </a:lnTo>
                <a:lnTo>
                  <a:pt x="3546144" y="2628900"/>
                </a:lnTo>
                <a:lnTo>
                  <a:pt x="3542500" y="2628900"/>
                </a:lnTo>
                <a:lnTo>
                  <a:pt x="3543719" y="2616200"/>
                </a:lnTo>
                <a:lnTo>
                  <a:pt x="3541598" y="2616200"/>
                </a:lnTo>
                <a:lnTo>
                  <a:pt x="3538639" y="2603500"/>
                </a:lnTo>
                <a:lnTo>
                  <a:pt x="3550691" y="2603500"/>
                </a:lnTo>
                <a:lnTo>
                  <a:pt x="3550691" y="2540000"/>
                </a:lnTo>
                <a:lnTo>
                  <a:pt x="3545395" y="2540000"/>
                </a:lnTo>
                <a:lnTo>
                  <a:pt x="3540074" y="2527300"/>
                </a:lnTo>
                <a:lnTo>
                  <a:pt x="3548570" y="2527300"/>
                </a:lnTo>
                <a:lnTo>
                  <a:pt x="3550996" y="2514600"/>
                </a:lnTo>
                <a:lnTo>
                  <a:pt x="3562972" y="2514600"/>
                </a:lnTo>
                <a:lnTo>
                  <a:pt x="3567188" y="2527300"/>
                </a:lnTo>
                <a:lnTo>
                  <a:pt x="3571608" y="2527300"/>
                </a:lnTo>
                <a:lnTo>
                  <a:pt x="3571608" y="2400300"/>
                </a:lnTo>
                <a:lnTo>
                  <a:pt x="3568649" y="2400300"/>
                </a:lnTo>
                <a:lnTo>
                  <a:pt x="3567976" y="2387600"/>
                </a:lnTo>
                <a:lnTo>
                  <a:pt x="3572751" y="2387600"/>
                </a:lnTo>
                <a:lnTo>
                  <a:pt x="3572751" y="2133600"/>
                </a:lnTo>
                <a:lnTo>
                  <a:pt x="3568649" y="2133600"/>
                </a:lnTo>
                <a:lnTo>
                  <a:pt x="3567976" y="2120900"/>
                </a:lnTo>
                <a:lnTo>
                  <a:pt x="3572751" y="2133600"/>
                </a:lnTo>
                <a:lnTo>
                  <a:pt x="3572751" y="1930400"/>
                </a:lnTo>
                <a:lnTo>
                  <a:pt x="3571608" y="1930400"/>
                </a:lnTo>
                <a:lnTo>
                  <a:pt x="3574034" y="1917700"/>
                </a:lnTo>
                <a:lnTo>
                  <a:pt x="3575215" y="1917700"/>
                </a:lnTo>
                <a:lnTo>
                  <a:pt x="3571913" y="1905000"/>
                </a:lnTo>
                <a:lnTo>
                  <a:pt x="3572827" y="1905000"/>
                </a:lnTo>
                <a:lnTo>
                  <a:pt x="3575215" y="1917700"/>
                </a:lnTo>
                <a:lnTo>
                  <a:pt x="3588588" y="1917700"/>
                </a:lnTo>
                <a:lnTo>
                  <a:pt x="3592220" y="1930400"/>
                </a:lnTo>
                <a:lnTo>
                  <a:pt x="3592220" y="1917700"/>
                </a:lnTo>
                <a:lnTo>
                  <a:pt x="3591014" y="1917700"/>
                </a:lnTo>
                <a:lnTo>
                  <a:pt x="3591014" y="1905000"/>
                </a:lnTo>
                <a:lnTo>
                  <a:pt x="3595103" y="1917700"/>
                </a:lnTo>
                <a:lnTo>
                  <a:pt x="3595103" y="1158367"/>
                </a:lnTo>
                <a:lnTo>
                  <a:pt x="3592220" y="1168400"/>
                </a:lnTo>
                <a:lnTo>
                  <a:pt x="3594646" y="1155700"/>
                </a:lnTo>
                <a:lnTo>
                  <a:pt x="3595865" y="1155700"/>
                </a:lnTo>
                <a:lnTo>
                  <a:pt x="3595865" y="919022"/>
                </a:lnTo>
                <a:lnTo>
                  <a:pt x="3587661" y="914806"/>
                </a:lnTo>
                <a:lnTo>
                  <a:pt x="3587661" y="1714500"/>
                </a:lnTo>
                <a:lnTo>
                  <a:pt x="3583736" y="1727200"/>
                </a:lnTo>
                <a:lnTo>
                  <a:pt x="3580498" y="1714500"/>
                </a:lnTo>
                <a:lnTo>
                  <a:pt x="3587661" y="1714500"/>
                </a:lnTo>
                <a:lnTo>
                  <a:pt x="3587661" y="914806"/>
                </a:lnTo>
                <a:lnTo>
                  <a:pt x="3586873" y="914400"/>
                </a:lnTo>
                <a:lnTo>
                  <a:pt x="3584943" y="913447"/>
                </a:lnTo>
                <a:lnTo>
                  <a:pt x="3584943" y="1397000"/>
                </a:lnTo>
                <a:lnTo>
                  <a:pt x="3583736" y="1409700"/>
                </a:lnTo>
                <a:lnTo>
                  <a:pt x="3578275" y="1409700"/>
                </a:lnTo>
                <a:lnTo>
                  <a:pt x="3578275" y="1524000"/>
                </a:lnTo>
                <a:lnTo>
                  <a:pt x="3575545" y="1536700"/>
                </a:lnTo>
                <a:lnTo>
                  <a:pt x="3571760" y="1536700"/>
                </a:lnTo>
                <a:lnTo>
                  <a:pt x="3571760" y="1651000"/>
                </a:lnTo>
                <a:lnTo>
                  <a:pt x="3568941" y="1651000"/>
                </a:lnTo>
                <a:lnTo>
                  <a:pt x="3568941" y="1930400"/>
                </a:lnTo>
                <a:lnTo>
                  <a:pt x="3567519" y="1943100"/>
                </a:lnTo>
                <a:lnTo>
                  <a:pt x="3565550" y="1943100"/>
                </a:lnTo>
                <a:lnTo>
                  <a:pt x="3565550" y="2032000"/>
                </a:lnTo>
                <a:lnTo>
                  <a:pt x="3564725" y="2032000"/>
                </a:lnTo>
                <a:lnTo>
                  <a:pt x="3564725" y="2362200"/>
                </a:lnTo>
                <a:lnTo>
                  <a:pt x="3560127" y="2362200"/>
                </a:lnTo>
                <a:lnTo>
                  <a:pt x="3560127" y="2425700"/>
                </a:lnTo>
                <a:lnTo>
                  <a:pt x="3556139" y="2438400"/>
                </a:lnTo>
                <a:lnTo>
                  <a:pt x="3552621" y="2425700"/>
                </a:lnTo>
                <a:lnTo>
                  <a:pt x="3560127" y="2425700"/>
                </a:lnTo>
                <a:lnTo>
                  <a:pt x="3560127" y="2362200"/>
                </a:lnTo>
                <a:lnTo>
                  <a:pt x="3558082" y="2362200"/>
                </a:lnTo>
                <a:lnTo>
                  <a:pt x="3555238" y="2349500"/>
                </a:lnTo>
                <a:lnTo>
                  <a:pt x="3557054" y="2336800"/>
                </a:lnTo>
                <a:lnTo>
                  <a:pt x="3561435" y="2336800"/>
                </a:lnTo>
                <a:lnTo>
                  <a:pt x="3563874" y="2349500"/>
                </a:lnTo>
                <a:lnTo>
                  <a:pt x="3564725" y="2362200"/>
                </a:lnTo>
                <a:lnTo>
                  <a:pt x="3564725" y="2032000"/>
                </a:lnTo>
                <a:lnTo>
                  <a:pt x="3563124" y="2032000"/>
                </a:lnTo>
                <a:lnTo>
                  <a:pt x="3564331" y="2019300"/>
                </a:lnTo>
                <a:lnTo>
                  <a:pt x="3565550" y="2032000"/>
                </a:lnTo>
                <a:lnTo>
                  <a:pt x="3565550" y="1943100"/>
                </a:lnTo>
                <a:lnTo>
                  <a:pt x="3564496" y="1943100"/>
                </a:lnTo>
                <a:lnTo>
                  <a:pt x="3564331" y="1930400"/>
                </a:lnTo>
                <a:lnTo>
                  <a:pt x="3565601" y="1930400"/>
                </a:lnTo>
                <a:lnTo>
                  <a:pt x="3560699" y="1921916"/>
                </a:lnTo>
                <a:lnTo>
                  <a:pt x="3560699" y="2032000"/>
                </a:lnTo>
                <a:lnTo>
                  <a:pt x="3560699" y="2044700"/>
                </a:lnTo>
                <a:lnTo>
                  <a:pt x="3559479" y="2044700"/>
                </a:lnTo>
                <a:lnTo>
                  <a:pt x="3559479" y="2273300"/>
                </a:lnTo>
                <a:lnTo>
                  <a:pt x="3558273" y="2286000"/>
                </a:lnTo>
                <a:lnTo>
                  <a:pt x="3548583" y="2286000"/>
                </a:lnTo>
                <a:lnTo>
                  <a:pt x="3548583" y="2362200"/>
                </a:lnTo>
                <a:lnTo>
                  <a:pt x="3548418" y="2374900"/>
                </a:lnTo>
                <a:lnTo>
                  <a:pt x="3545281" y="2374900"/>
                </a:lnTo>
                <a:lnTo>
                  <a:pt x="3538867" y="2387600"/>
                </a:lnTo>
                <a:lnTo>
                  <a:pt x="3538867" y="2374900"/>
                </a:lnTo>
                <a:lnTo>
                  <a:pt x="3544925" y="2374900"/>
                </a:lnTo>
                <a:lnTo>
                  <a:pt x="3546144" y="2362200"/>
                </a:lnTo>
                <a:lnTo>
                  <a:pt x="3548583" y="2362200"/>
                </a:lnTo>
                <a:lnTo>
                  <a:pt x="3548583" y="2286000"/>
                </a:lnTo>
                <a:lnTo>
                  <a:pt x="3546144" y="2286000"/>
                </a:lnTo>
                <a:lnTo>
                  <a:pt x="3546144" y="2324100"/>
                </a:lnTo>
                <a:lnTo>
                  <a:pt x="3546144" y="2336800"/>
                </a:lnTo>
                <a:lnTo>
                  <a:pt x="3538867" y="2336800"/>
                </a:lnTo>
                <a:lnTo>
                  <a:pt x="3538867" y="2324100"/>
                </a:lnTo>
                <a:lnTo>
                  <a:pt x="3546144" y="2324100"/>
                </a:lnTo>
                <a:lnTo>
                  <a:pt x="3546144" y="2286000"/>
                </a:lnTo>
                <a:lnTo>
                  <a:pt x="3545535" y="2286000"/>
                </a:lnTo>
                <a:lnTo>
                  <a:pt x="3541890" y="2273300"/>
                </a:lnTo>
                <a:lnTo>
                  <a:pt x="3559479" y="2273300"/>
                </a:lnTo>
                <a:lnTo>
                  <a:pt x="3559479" y="2044700"/>
                </a:lnTo>
                <a:lnTo>
                  <a:pt x="3557054" y="2044700"/>
                </a:lnTo>
                <a:lnTo>
                  <a:pt x="3557054" y="2070100"/>
                </a:lnTo>
                <a:lnTo>
                  <a:pt x="3556038" y="2072767"/>
                </a:lnTo>
                <a:lnTo>
                  <a:pt x="3556038" y="2120900"/>
                </a:lnTo>
                <a:lnTo>
                  <a:pt x="3553866" y="2120900"/>
                </a:lnTo>
                <a:lnTo>
                  <a:pt x="3553866" y="2159000"/>
                </a:lnTo>
                <a:lnTo>
                  <a:pt x="3549777" y="2159000"/>
                </a:lnTo>
                <a:lnTo>
                  <a:pt x="3549777" y="2146300"/>
                </a:lnTo>
                <a:lnTo>
                  <a:pt x="3553866" y="2159000"/>
                </a:lnTo>
                <a:lnTo>
                  <a:pt x="3553866" y="2120900"/>
                </a:lnTo>
                <a:lnTo>
                  <a:pt x="3551148" y="2120900"/>
                </a:lnTo>
                <a:lnTo>
                  <a:pt x="3549777" y="2116467"/>
                </a:lnTo>
                <a:lnTo>
                  <a:pt x="3549777" y="2133600"/>
                </a:lnTo>
                <a:lnTo>
                  <a:pt x="3543719" y="2146300"/>
                </a:lnTo>
                <a:lnTo>
                  <a:pt x="3532098" y="2146300"/>
                </a:lnTo>
                <a:lnTo>
                  <a:pt x="3535680" y="2133600"/>
                </a:lnTo>
                <a:lnTo>
                  <a:pt x="3549777" y="2133600"/>
                </a:lnTo>
                <a:lnTo>
                  <a:pt x="3549777" y="2116467"/>
                </a:lnTo>
                <a:lnTo>
                  <a:pt x="3547224" y="2108200"/>
                </a:lnTo>
                <a:lnTo>
                  <a:pt x="3554323" y="2108200"/>
                </a:lnTo>
                <a:lnTo>
                  <a:pt x="3556038" y="2120900"/>
                </a:lnTo>
                <a:lnTo>
                  <a:pt x="3556038" y="2072767"/>
                </a:lnTo>
                <a:lnTo>
                  <a:pt x="3552202" y="2082800"/>
                </a:lnTo>
                <a:lnTo>
                  <a:pt x="3550996" y="2082800"/>
                </a:lnTo>
                <a:lnTo>
                  <a:pt x="3552202" y="2070100"/>
                </a:lnTo>
                <a:lnTo>
                  <a:pt x="3557054" y="2070100"/>
                </a:lnTo>
                <a:lnTo>
                  <a:pt x="3557054" y="2044700"/>
                </a:lnTo>
                <a:lnTo>
                  <a:pt x="3553422" y="2044700"/>
                </a:lnTo>
                <a:lnTo>
                  <a:pt x="3553422" y="2032000"/>
                </a:lnTo>
                <a:lnTo>
                  <a:pt x="3560699" y="2032000"/>
                </a:lnTo>
                <a:lnTo>
                  <a:pt x="3560699" y="1921916"/>
                </a:lnTo>
                <a:lnTo>
                  <a:pt x="3558273" y="1917700"/>
                </a:lnTo>
                <a:lnTo>
                  <a:pt x="3567823" y="1917700"/>
                </a:lnTo>
                <a:lnTo>
                  <a:pt x="3565601" y="1930400"/>
                </a:lnTo>
                <a:lnTo>
                  <a:pt x="3568941" y="1930400"/>
                </a:lnTo>
                <a:lnTo>
                  <a:pt x="3568941" y="1651000"/>
                </a:lnTo>
                <a:lnTo>
                  <a:pt x="3566757" y="1651000"/>
                </a:lnTo>
                <a:lnTo>
                  <a:pt x="3568293" y="1638300"/>
                </a:lnTo>
                <a:lnTo>
                  <a:pt x="3571760" y="1651000"/>
                </a:lnTo>
                <a:lnTo>
                  <a:pt x="3571760" y="1536700"/>
                </a:lnTo>
                <a:lnTo>
                  <a:pt x="3563124" y="1536700"/>
                </a:lnTo>
                <a:lnTo>
                  <a:pt x="3571608" y="1524000"/>
                </a:lnTo>
                <a:lnTo>
                  <a:pt x="3578275" y="1524000"/>
                </a:lnTo>
                <a:lnTo>
                  <a:pt x="3578275" y="1409700"/>
                </a:lnTo>
                <a:lnTo>
                  <a:pt x="3577666" y="1409700"/>
                </a:lnTo>
                <a:lnTo>
                  <a:pt x="3577666" y="1397000"/>
                </a:lnTo>
                <a:lnTo>
                  <a:pt x="3584943" y="1397000"/>
                </a:lnTo>
                <a:lnTo>
                  <a:pt x="3584943" y="913447"/>
                </a:lnTo>
                <a:lnTo>
                  <a:pt x="3577666" y="909853"/>
                </a:lnTo>
                <a:lnTo>
                  <a:pt x="3577666" y="1003300"/>
                </a:lnTo>
                <a:lnTo>
                  <a:pt x="3577666" y="1231900"/>
                </a:lnTo>
                <a:lnTo>
                  <a:pt x="3577666" y="1244600"/>
                </a:lnTo>
                <a:lnTo>
                  <a:pt x="3572827" y="1257300"/>
                </a:lnTo>
                <a:lnTo>
                  <a:pt x="3570401" y="1254480"/>
                </a:lnTo>
                <a:lnTo>
                  <a:pt x="3570401" y="1295400"/>
                </a:lnTo>
                <a:lnTo>
                  <a:pt x="3565550" y="1308100"/>
                </a:lnTo>
                <a:lnTo>
                  <a:pt x="3567976" y="1295400"/>
                </a:lnTo>
                <a:lnTo>
                  <a:pt x="3570401" y="1295400"/>
                </a:lnTo>
                <a:lnTo>
                  <a:pt x="3570401" y="1254480"/>
                </a:lnTo>
                <a:lnTo>
                  <a:pt x="3561905" y="1244600"/>
                </a:lnTo>
                <a:lnTo>
                  <a:pt x="3569182" y="1244600"/>
                </a:lnTo>
                <a:lnTo>
                  <a:pt x="3569182" y="1231900"/>
                </a:lnTo>
                <a:lnTo>
                  <a:pt x="3577666" y="1231900"/>
                </a:lnTo>
                <a:lnTo>
                  <a:pt x="3577666" y="1003300"/>
                </a:lnTo>
                <a:lnTo>
                  <a:pt x="3575240" y="1008392"/>
                </a:lnTo>
                <a:lnTo>
                  <a:pt x="3575240" y="1028700"/>
                </a:lnTo>
                <a:lnTo>
                  <a:pt x="3569182" y="1041400"/>
                </a:lnTo>
                <a:lnTo>
                  <a:pt x="3567976" y="1041400"/>
                </a:lnTo>
                <a:lnTo>
                  <a:pt x="3567976" y="1028700"/>
                </a:lnTo>
                <a:lnTo>
                  <a:pt x="3575240" y="1028700"/>
                </a:lnTo>
                <a:lnTo>
                  <a:pt x="3575240" y="1008392"/>
                </a:lnTo>
                <a:lnTo>
                  <a:pt x="3571608" y="1016000"/>
                </a:lnTo>
                <a:lnTo>
                  <a:pt x="3569182" y="1016000"/>
                </a:lnTo>
                <a:lnTo>
                  <a:pt x="3569182" y="1003300"/>
                </a:lnTo>
                <a:lnTo>
                  <a:pt x="3561511" y="1012240"/>
                </a:lnTo>
                <a:lnTo>
                  <a:pt x="3559479" y="1006640"/>
                </a:lnTo>
                <a:lnTo>
                  <a:pt x="3559479" y="1066800"/>
                </a:lnTo>
                <a:lnTo>
                  <a:pt x="3557790" y="1071232"/>
                </a:lnTo>
                <a:lnTo>
                  <a:pt x="3557790" y="1930400"/>
                </a:lnTo>
                <a:lnTo>
                  <a:pt x="3557511" y="1930400"/>
                </a:lnTo>
                <a:lnTo>
                  <a:pt x="3557003" y="1943100"/>
                </a:lnTo>
                <a:lnTo>
                  <a:pt x="3550691" y="1943100"/>
                </a:lnTo>
                <a:lnTo>
                  <a:pt x="3550462" y="1930400"/>
                </a:lnTo>
                <a:lnTo>
                  <a:pt x="3553422" y="1917700"/>
                </a:lnTo>
                <a:lnTo>
                  <a:pt x="3557790" y="1930400"/>
                </a:lnTo>
                <a:lnTo>
                  <a:pt x="3557790" y="1071232"/>
                </a:lnTo>
                <a:lnTo>
                  <a:pt x="3554628" y="1079500"/>
                </a:lnTo>
                <a:lnTo>
                  <a:pt x="3557054" y="1066800"/>
                </a:lnTo>
                <a:lnTo>
                  <a:pt x="3559479" y="1066800"/>
                </a:lnTo>
                <a:lnTo>
                  <a:pt x="3559479" y="1006640"/>
                </a:lnTo>
                <a:lnTo>
                  <a:pt x="3558273" y="1003300"/>
                </a:lnTo>
                <a:lnTo>
                  <a:pt x="3569182" y="1003300"/>
                </a:lnTo>
                <a:lnTo>
                  <a:pt x="3577666" y="1003300"/>
                </a:lnTo>
                <a:lnTo>
                  <a:pt x="3577666" y="909853"/>
                </a:lnTo>
                <a:lnTo>
                  <a:pt x="3553866" y="898067"/>
                </a:lnTo>
                <a:lnTo>
                  <a:pt x="3553866" y="1905000"/>
                </a:lnTo>
                <a:lnTo>
                  <a:pt x="3552507" y="1917700"/>
                </a:lnTo>
                <a:lnTo>
                  <a:pt x="3549777" y="1917700"/>
                </a:lnTo>
                <a:lnTo>
                  <a:pt x="3549777" y="1905000"/>
                </a:lnTo>
                <a:lnTo>
                  <a:pt x="3553866" y="1905000"/>
                </a:lnTo>
                <a:lnTo>
                  <a:pt x="3553866" y="898067"/>
                </a:lnTo>
                <a:lnTo>
                  <a:pt x="3550996" y="896645"/>
                </a:lnTo>
                <a:lnTo>
                  <a:pt x="3550996" y="1663700"/>
                </a:lnTo>
                <a:lnTo>
                  <a:pt x="3550996" y="1841500"/>
                </a:lnTo>
                <a:lnTo>
                  <a:pt x="3550348" y="1843836"/>
                </a:lnTo>
                <a:lnTo>
                  <a:pt x="3550348" y="1879600"/>
                </a:lnTo>
                <a:lnTo>
                  <a:pt x="3549777" y="1892300"/>
                </a:lnTo>
                <a:lnTo>
                  <a:pt x="3546144" y="1892300"/>
                </a:lnTo>
                <a:lnTo>
                  <a:pt x="3546144" y="2044700"/>
                </a:lnTo>
                <a:lnTo>
                  <a:pt x="3541293" y="2032000"/>
                </a:lnTo>
                <a:lnTo>
                  <a:pt x="3542500" y="2032000"/>
                </a:lnTo>
                <a:lnTo>
                  <a:pt x="3546144" y="2044700"/>
                </a:lnTo>
                <a:lnTo>
                  <a:pt x="3546144" y="1892300"/>
                </a:lnTo>
                <a:lnTo>
                  <a:pt x="3544925" y="1892300"/>
                </a:lnTo>
                <a:lnTo>
                  <a:pt x="3548570" y="1879600"/>
                </a:lnTo>
                <a:lnTo>
                  <a:pt x="3550348" y="1879600"/>
                </a:lnTo>
                <a:lnTo>
                  <a:pt x="3550348" y="1843836"/>
                </a:lnTo>
                <a:lnTo>
                  <a:pt x="3547465" y="1854200"/>
                </a:lnTo>
                <a:lnTo>
                  <a:pt x="3542804" y="1854200"/>
                </a:lnTo>
                <a:lnTo>
                  <a:pt x="3539617" y="1846287"/>
                </a:lnTo>
                <a:lnTo>
                  <a:pt x="3538867" y="1854200"/>
                </a:lnTo>
                <a:lnTo>
                  <a:pt x="3536442" y="1854200"/>
                </a:lnTo>
                <a:lnTo>
                  <a:pt x="3536442" y="1892300"/>
                </a:lnTo>
                <a:lnTo>
                  <a:pt x="3535222" y="1905000"/>
                </a:lnTo>
                <a:lnTo>
                  <a:pt x="3532797" y="1905000"/>
                </a:lnTo>
                <a:lnTo>
                  <a:pt x="3531590" y="1905000"/>
                </a:lnTo>
                <a:lnTo>
                  <a:pt x="3531590" y="2540000"/>
                </a:lnTo>
                <a:lnTo>
                  <a:pt x="3531590" y="2552700"/>
                </a:lnTo>
                <a:lnTo>
                  <a:pt x="3529165" y="2552700"/>
                </a:lnTo>
                <a:lnTo>
                  <a:pt x="3529165" y="2590800"/>
                </a:lnTo>
                <a:lnTo>
                  <a:pt x="3524313" y="2590800"/>
                </a:lnTo>
                <a:lnTo>
                  <a:pt x="3524313" y="2578100"/>
                </a:lnTo>
                <a:lnTo>
                  <a:pt x="3529165" y="2590800"/>
                </a:lnTo>
                <a:lnTo>
                  <a:pt x="3529165" y="2552700"/>
                </a:lnTo>
                <a:lnTo>
                  <a:pt x="3523094" y="2552700"/>
                </a:lnTo>
                <a:lnTo>
                  <a:pt x="3524313" y="2540000"/>
                </a:lnTo>
                <a:lnTo>
                  <a:pt x="3531590" y="2540000"/>
                </a:lnTo>
                <a:lnTo>
                  <a:pt x="3531590" y="1905000"/>
                </a:lnTo>
                <a:lnTo>
                  <a:pt x="3530371" y="1905000"/>
                </a:lnTo>
                <a:lnTo>
                  <a:pt x="3530371" y="2298700"/>
                </a:lnTo>
                <a:lnTo>
                  <a:pt x="3530371" y="2311400"/>
                </a:lnTo>
                <a:lnTo>
                  <a:pt x="3519462" y="2311400"/>
                </a:lnTo>
                <a:lnTo>
                  <a:pt x="3519462" y="2298700"/>
                </a:lnTo>
                <a:lnTo>
                  <a:pt x="3530371" y="2298700"/>
                </a:lnTo>
                <a:lnTo>
                  <a:pt x="3530371" y="1905000"/>
                </a:lnTo>
                <a:lnTo>
                  <a:pt x="3530219" y="1905000"/>
                </a:lnTo>
                <a:lnTo>
                  <a:pt x="3530219" y="2235200"/>
                </a:lnTo>
                <a:lnTo>
                  <a:pt x="3521278" y="2247900"/>
                </a:lnTo>
                <a:lnTo>
                  <a:pt x="3516160" y="2239822"/>
                </a:lnTo>
                <a:lnTo>
                  <a:pt x="3516160" y="2501900"/>
                </a:lnTo>
                <a:lnTo>
                  <a:pt x="3510965" y="2501900"/>
                </a:lnTo>
                <a:lnTo>
                  <a:pt x="3512185" y="2489200"/>
                </a:lnTo>
                <a:lnTo>
                  <a:pt x="3516160" y="2501900"/>
                </a:lnTo>
                <a:lnTo>
                  <a:pt x="3516160" y="2239822"/>
                </a:lnTo>
                <a:lnTo>
                  <a:pt x="3513391" y="2235441"/>
                </a:lnTo>
                <a:lnTo>
                  <a:pt x="3513391" y="2247900"/>
                </a:lnTo>
                <a:lnTo>
                  <a:pt x="3513391" y="2260600"/>
                </a:lnTo>
                <a:lnTo>
                  <a:pt x="3509759" y="2260600"/>
                </a:lnTo>
                <a:lnTo>
                  <a:pt x="3508768" y="2260600"/>
                </a:lnTo>
                <a:lnTo>
                  <a:pt x="3508768" y="2400300"/>
                </a:lnTo>
                <a:lnTo>
                  <a:pt x="3504908" y="2400300"/>
                </a:lnTo>
                <a:lnTo>
                  <a:pt x="3504908" y="2387600"/>
                </a:lnTo>
                <a:lnTo>
                  <a:pt x="3508768" y="2400300"/>
                </a:lnTo>
                <a:lnTo>
                  <a:pt x="3508768" y="2260600"/>
                </a:lnTo>
                <a:lnTo>
                  <a:pt x="3502482" y="2260600"/>
                </a:lnTo>
                <a:lnTo>
                  <a:pt x="3503688" y="2247900"/>
                </a:lnTo>
                <a:lnTo>
                  <a:pt x="3509759" y="2260600"/>
                </a:lnTo>
                <a:lnTo>
                  <a:pt x="3513391" y="2247900"/>
                </a:lnTo>
                <a:lnTo>
                  <a:pt x="3513391" y="2235441"/>
                </a:lnTo>
                <a:lnTo>
                  <a:pt x="3513239" y="2235200"/>
                </a:lnTo>
                <a:lnTo>
                  <a:pt x="3530219" y="2235200"/>
                </a:lnTo>
                <a:lnTo>
                  <a:pt x="3530219" y="1905000"/>
                </a:lnTo>
                <a:lnTo>
                  <a:pt x="3526739" y="1905000"/>
                </a:lnTo>
                <a:lnTo>
                  <a:pt x="3526739" y="2082800"/>
                </a:lnTo>
                <a:lnTo>
                  <a:pt x="3526129" y="2082800"/>
                </a:lnTo>
                <a:lnTo>
                  <a:pt x="3526129" y="2108200"/>
                </a:lnTo>
                <a:lnTo>
                  <a:pt x="3524237" y="2108200"/>
                </a:lnTo>
                <a:lnTo>
                  <a:pt x="3524237" y="2171700"/>
                </a:lnTo>
                <a:lnTo>
                  <a:pt x="3523094" y="2184400"/>
                </a:lnTo>
                <a:lnTo>
                  <a:pt x="3520135" y="2184400"/>
                </a:lnTo>
                <a:lnTo>
                  <a:pt x="3519462" y="2171700"/>
                </a:lnTo>
                <a:lnTo>
                  <a:pt x="3524237" y="2171700"/>
                </a:lnTo>
                <a:lnTo>
                  <a:pt x="3524237" y="2108200"/>
                </a:lnTo>
                <a:lnTo>
                  <a:pt x="3517036" y="2108200"/>
                </a:lnTo>
                <a:lnTo>
                  <a:pt x="3522383" y="2095500"/>
                </a:lnTo>
                <a:lnTo>
                  <a:pt x="3526129" y="2108200"/>
                </a:lnTo>
                <a:lnTo>
                  <a:pt x="3526129" y="2082800"/>
                </a:lnTo>
                <a:lnTo>
                  <a:pt x="3515817" y="2082800"/>
                </a:lnTo>
                <a:lnTo>
                  <a:pt x="3515817" y="2070100"/>
                </a:lnTo>
                <a:lnTo>
                  <a:pt x="3503688" y="2070100"/>
                </a:lnTo>
                <a:lnTo>
                  <a:pt x="3501263" y="2057400"/>
                </a:lnTo>
                <a:lnTo>
                  <a:pt x="3507333" y="2057400"/>
                </a:lnTo>
                <a:lnTo>
                  <a:pt x="3508540" y="2044700"/>
                </a:lnTo>
                <a:lnTo>
                  <a:pt x="3515817" y="2057400"/>
                </a:lnTo>
                <a:lnTo>
                  <a:pt x="3517036" y="2070100"/>
                </a:lnTo>
                <a:lnTo>
                  <a:pt x="3525520" y="2070100"/>
                </a:lnTo>
                <a:lnTo>
                  <a:pt x="3526739" y="2082800"/>
                </a:lnTo>
                <a:lnTo>
                  <a:pt x="3526739" y="1905000"/>
                </a:lnTo>
                <a:lnTo>
                  <a:pt x="3525520" y="1905000"/>
                </a:lnTo>
                <a:lnTo>
                  <a:pt x="3525520" y="1892300"/>
                </a:lnTo>
                <a:lnTo>
                  <a:pt x="3532797" y="1905000"/>
                </a:lnTo>
                <a:lnTo>
                  <a:pt x="3536442" y="1892300"/>
                </a:lnTo>
                <a:lnTo>
                  <a:pt x="3536442" y="1854200"/>
                </a:lnTo>
                <a:lnTo>
                  <a:pt x="3539083" y="1844967"/>
                </a:lnTo>
                <a:lnTo>
                  <a:pt x="3537686" y="1841500"/>
                </a:lnTo>
                <a:lnTo>
                  <a:pt x="3540074" y="1841500"/>
                </a:lnTo>
                <a:lnTo>
                  <a:pt x="3550996" y="1841500"/>
                </a:lnTo>
                <a:lnTo>
                  <a:pt x="3550996" y="1663700"/>
                </a:lnTo>
                <a:lnTo>
                  <a:pt x="3550120" y="1663700"/>
                </a:lnTo>
                <a:lnTo>
                  <a:pt x="3550120" y="1790700"/>
                </a:lnTo>
                <a:lnTo>
                  <a:pt x="3548862" y="1803400"/>
                </a:lnTo>
                <a:lnTo>
                  <a:pt x="3544925" y="1803400"/>
                </a:lnTo>
                <a:lnTo>
                  <a:pt x="3546144" y="1790700"/>
                </a:lnTo>
                <a:lnTo>
                  <a:pt x="3550120" y="1790700"/>
                </a:lnTo>
                <a:lnTo>
                  <a:pt x="3550120" y="1663700"/>
                </a:lnTo>
                <a:lnTo>
                  <a:pt x="3534321" y="1663700"/>
                </a:lnTo>
                <a:lnTo>
                  <a:pt x="3534321" y="1879600"/>
                </a:lnTo>
                <a:lnTo>
                  <a:pt x="3532047" y="1892300"/>
                </a:lnTo>
                <a:lnTo>
                  <a:pt x="3527945" y="1879600"/>
                </a:lnTo>
                <a:lnTo>
                  <a:pt x="3534321" y="1879600"/>
                </a:lnTo>
                <a:lnTo>
                  <a:pt x="3534321" y="1663700"/>
                </a:lnTo>
                <a:lnTo>
                  <a:pt x="3520668" y="1663700"/>
                </a:lnTo>
                <a:lnTo>
                  <a:pt x="3523094" y="1651000"/>
                </a:lnTo>
                <a:lnTo>
                  <a:pt x="3530371" y="1651000"/>
                </a:lnTo>
                <a:lnTo>
                  <a:pt x="3535222" y="1638300"/>
                </a:lnTo>
                <a:lnTo>
                  <a:pt x="3540074" y="1638300"/>
                </a:lnTo>
                <a:lnTo>
                  <a:pt x="3543884" y="1625600"/>
                </a:lnTo>
                <a:lnTo>
                  <a:pt x="3549624" y="1638300"/>
                </a:lnTo>
                <a:lnTo>
                  <a:pt x="3541293" y="1638300"/>
                </a:lnTo>
                <a:lnTo>
                  <a:pt x="3540074" y="1651000"/>
                </a:lnTo>
                <a:lnTo>
                  <a:pt x="3549777" y="1651000"/>
                </a:lnTo>
                <a:lnTo>
                  <a:pt x="3550996" y="1663700"/>
                </a:lnTo>
                <a:lnTo>
                  <a:pt x="3550996" y="896645"/>
                </a:lnTo>
                <a:lnTo>
                  <a:pt x="3547351" y="894842"/>
                </a:lnTo>
                <a:lnTo>
                  <a:pt x="3547351" y="1562100"/>
                </a:lnTo>
                <a:lnTo>
                  <a:pt x="3546144" y="1574800"/>
                </a:lnTo>
                <a:lnTo>
                  <a:pt x="3535527" y="1574800"/>
                </a:lnTo>
                <a:lnTo>
                  <a:pt x="3541217" y="1562100"/>
                </a:lnTo>
                <a:lnTo>
                  <a:pt x="3547351" y="1562100"/>
                </a:lnTo>
                <a:lnTo>
                  <a:pt x="3547351" y="894842"/>
                </a:lnTo>
                <a:lnTo>
                  <a:pt x="3540734" y="891565"/>
                </a:lnTo>
                <a:lnTo>
                  <a:pt x="3540734" y="1282700"/>
                </a:lnTo>
                <a:lnTo>
                  <a:pt x="3537496" y="1270000"/>
                </a:lnTo>
                <a:lnTo>
                  <a:pt x="3538867" y="1270000"/>
                </a:lnTo>
                <a:lnTo>
                  <a:pt x="3540734" y="1282700"/>
                </a:lnTo>
                <a:lnTo>
                  <a:pt x="3540734" y="891565"/>
                </a:lnTo>
                <a:lnTo>
                  <a:pt x="3539147" y="890778"/>
                </a:lnTo>
                <a:lnTo>
                  <a:pt x="3539147" y="1028700"/>
                </a:lnTo>
                <a:lnTo>
                  <a:pt x="3534714" y="1028700"/>
                </a:lnTo>
                <a:lnTo>
                  <a:pt x="3535222" y="1016000"/>
                </a:lnTo>
                <a:lnTo>
                  <a:pt x="3539147" y="1028700"/>
                </a:lnTo>
                <a:lnTo>
                  <a:pt x="3539147" y="890778"/>
                </a:lnTo>
                <a:lnTo>
                  <a:pt x="3538867" y="890638"/>
                </a:lnTo>
                <a:lnTo>
                  <a:pt x="3538867" y="977900"/>
                </a:lnTo>
                <a:lnTo>
                  <a:pt x="3531590" y="988783"/>
                </a:lnTo>
                <a:lnTo>
                  <a:pt x="3531590" y="1143000"/>
                </a:lnTo>
                <a:lnTo>
                  <a:pt x="3530371" y="1155700"/>
                </a:lnTo>
                <a:lnTo>
                  <a:pt x="3530371" y="1384300"/>
                </a:lnTo>
                <a:lnTo>
                  <a:pt x="3524313" y="1397000"/>
                </a:lnTo>
                <a:lnTo>
                  <a:pt x="3519462" y="1397000"/>
                </a:lnTo>
                <a:lnTo>
                  <a:pt x="3519462" y="1879600"/>
                </a:lnTo>
                <a:lnTo>
                  <a:pt x="3519462" y="1892300"/>
                </a:lnTo>
                <a:lnTo>
                  <a:pt x="3515309" y="1892300"/>
                </a:lnTo>
                <a:lnTo>
                  <a:pt x="3515360" y="1879600"/>
                </a:lnTo>
                <a:lnTo>
                  <a:pt x="3519462" y="1879600"/>
                </a:lnTo>
                <a:lnTo>
                  <a:pt x="3519462" y="1397000"/>
                </a:lnTo>
                <a:lnTo>
                  <a:pt x="3518243" y="1397000"/>
                </a:lnTo>
                <a:lnTo>
                  <a:pt x="3524313" y="1384300"/>
                </a:lnTo>
                <a:lnTo>
                  <a:pt x="3530371" y="1384300"/>
                </a:lnTo>
                <a:lnTo>
                  <a:pt x="3530371" y="1155700"/>
                </a:lnTo>
                <a:lnTo>
                  <a:pt x="3520668" y="1155700"/>
                </a:lnTo>
                <a:lnTo>
                  <a:pt x="3520668" y="1231900"/>
                </a:lnTo>
                <a:lnTo>
                  <a:pt x="3518243" y="1244600"/>
                </a:lnTo>
                <a:lnTo>
                  <a:pt x="3516782" y="1244600"/>
                </a:lnTo>
                <a:lnTo>
                  <a:pt x="3516782" y="1866900"/>
                </a:lnTo>
                <a:lnTo>
                  <a:pt x="3513391" y="1866900"/>
                </a:lnTo>
                <a:lnTo>
                  <a:pt x="3513391" y="1968500"/>
                </a:lnTo>
                <a:lnTo>
                  <a:pt x="3512185" y="1981200"/>
                </a:lnTo>
                <a:lnTo>
                  <a:pt x="3505365" y="1981200"/>
                </a:lnTo>
                <a:lnTo>
                  <a:pt x="3505365" y="2006600"/>
                </a:lnTo>
                <a:lnTo>
                  <a:pt x="3501440" y="2019300"/>
                </a:lnTo>
                <a:lnTo>
                  <a:pt x="3498837" y="2019300"/>
                </a:lnTo>
                <a:lnTo>
                  <a:pt x="3498837" y="2387600"/>
                </a:lnTo>
                <a:lnTo>
                  <a:pt x="3498837" y="2679700"/>
                </a:lnTo>
                <a:lnTo>
                  <a:pt x="3491560" y="2679700"/>
                </a:lnTo>
                <a:lnTo>
                  <a:pt x="3491560" y="2768600"/>
                </a:lnTo>
                <a:lnTo>
                  <a:pt x="3484283" y="2768600"/>
                </a:lnTo>
                <a:lnTo>
                  <a:pt x="3475558" y="2778760"/>
                </a:lnTo>
                <a:lnTo>
                  <a:pt x="3475558" y="2806700"/>
                </a:lnTo>
                <a:lnTo>
                  <a:pt x="3471113" y="2806700"/>
                </a:lnTo>
                <a:lnTo>
                  <a:pt x="3470948" y="2794000"/>
                </a:lnTo>
                <a:lnTo>
                  <a:pt x="3475558" y="2806700"/>
                </a:lnTo>
                <a:lnTo>
                  <a:pt x="3475558" y="2778760"/>
                </a:lnTo>
                <a:lnTo>
                  <a:pt x="3473373" y="2781300"/>
                </a:lnTo>
                <a:lnTo>
                  <a:pt x="3475799" y="2768600"/>
                </a:lnTo>
                <a:lnTo>
                  <a:pt x="3468522" y="2768600"/>
                </a:lnTo>
                <a:lnTo>
                  <a:pt x="3472802" y="2755900"/>
                </a:lnTo>
                <a:lnTo>
                  <a:pt x="3485921" y="2755900"/>
                </a:lnTo>
                <a:lnTo>
                  <a:pt x="3491560" y="2768600"/>
                </a:lnTo>
                <a:lnTo>
                  <a:pt x="3491560" y="2679700"/>
                </a:lnTo>
                <a:lnTo>
                  <a:pt x="3484283" y="2679700"/>
                </a:lnTo>
                <a:lnTo>
                  <a:pt x="3484283" y="2667000"/>
                </a:lnTo>
                <a:lnTo>
                  <a:pt x="3493986" y="2667000"/>
                </a:lnTo>
                <a:lnTo>
                  <a:pt x="3498837" y="2679700"/>
                </a:lnTo>
                <a:lnTo>
                  <a:pt x="3498837" y="2387600"/>
                </a:lnTo>
                <a:lnTo>
                  <a:pt x="3495205" y="2400300"/>
                </a:lnTo>
                <a:lnTo>
                  <a:pt x="3495205" y="2387600"/>
                </a:lnTo>
                <a:lnTo>
                  <a:pt x="3498837" y="2387600"/>
                </a:lnTo>
                <a:lnTo>
                  <a:pt x="3498837" y="2019300"/>
                </a:lnTo>
                <a:lnTo>
                  <a:pt x="3493986" y="2019300"/>
                </a:lnTo>
                <a:lnTo>
                  <a:pt x="3493986" y="2146300"/>
                </a:lnTo>
                <a:lnTo>
                  <a:pt x="3493427" y="2146300"/>
                </a:lnTo>
                <a:lnTo>
                  <a:pt x="3493427" y="2616200"/>
                </a:lnTo>
                <a:lnTo>
                  <a:pt x="3485921" y="2616200"/>
                </a:lnTo>
                <a:lnTo>
                  <a:pt x="3490353" y="2603500"/>
                </a:lnTo>
                <a:lnTo>
                  <a:pt x="3493427" y="2616200"/>
                </a:lnTo>
                <a:lnTo>
                  <a:pt x="3493427" y="2146300"/>
                </a:lnTo>
                <a:lnTo>
                  <a:pt x="3490633" y="2146300"/>
                </a:lnTo>
                <a:lnTo>
                  <a:pt x="3490633" y="2552700"/>
                </a:lnTo>
                <a:lnTo>
                  <a:pt x="3486708" y="2552700"/>
                </a:lnTo>
                <a:lnTo>
                  <a:pt x="3486708" y="2590800"/>
                </a:lnTo>
                <a:lnTo>
                  <a:pt x="3484664" y="2603500"/>
                </a:lnTo>
                <a:lnTo>
                  <a:pt x="3483076" y="2605786"/>
                </a:lnTo>
                <a:lnTo>
                  <a:pt x="3483076" y="2641600"/>
                </a:lnTo>
                <a:lnTo>
                  <a:pt x="3483076" y="2654300"/>
                </a:lnTo>
                <a:lnTo>
                  <a:pt x="3472167" y="2654300"/>
                </a:lnTo>
                <a:lnTo>
                  <a:pt x="3472167" y="2641600"/>
                </a:lnTo>
                <a:lnTo>
                  <a:pt x="3483076" y="2641600"/>
                </a:lnTo>
                <a:lnTo>
                  <a:pt x="3483076" y="2605786"/>
                </a:lnTo>
                <a:lnTo>
                  <a:pt x="3475799" y="2616200"/>
                </a:lnTo>
                <a:lnTo>
                  <a:pt x="3479038" y="2603500"/>
                </a:lnTo>
                <a:lnTo>
                  <a:pt x="3478072" y="2590800"/>
                </a:lnTo>
                <a:lnTo>
                  <a:pt x="3475964" y="2578100"/>
                </a:lnTo>
                <a:lnTo>
                  <a:pt x="3475799" y="2565400"/>
                </a:lnTo>
                <a:lnTo>
                  <a:pt x="3483305" y="2578100"/>
                </a:lnTo>
                <a:lnTo>
                  <a:pt x="3486708" y="2590800"/>
                </a:lnTo>
                <a:lnTo>
                  <a:pt x="3486708" y="2552700"/>
                </a:lnTo>
                <a:lnTo>
                  <a:pt x="3486200" y="2552700"/>
                </a:lnTo>
                <a:lnTo>
                  <a:pt x="3486708" y="2540000"/>
                </a:lnTo>
                <a:lnTo>
                  <a:pt x="3490633" y="2552700"/>
                </a:lnTo>
                <a:lnTo>
                  <a:pt x="3490633" y="2146300"/>
                </a:lnTo>
                <a:lnTo>
                  <a:pt x="3487394" y="2146300"/>
                </a:lnTo>
                <a:lnTo>
                  <a:pt x="3487394" y="2273300"/>
                </a:lnTo>
                <a:lnTo>
                  <a:pt x="3479431" y="2273300"/>
                </a:lnTo>
                <a:lnTo>
                  <a:pt x="3479431" y="2489200"/>
                </a:lnTo>
                <a:lnTo>
                  <a:pt x="3470948" y="2489200"/>
                </a:lnTo>
                <a:lnTo>
                  <a:pt x="3474593" y="2476500"/>
                </a:lnTo>
                <a:lnTo>
                  <a:pt x="3478923" y="2476500"/>
                </a:lnTo>
                <a:lnTo>
                  <a:pt x="3479431" y="2489200"/>
                </a:lnTo>
                <a:lnTo>
                  <a:pt x="3479431" y="2273300"/>
                </a:lnTo>
                <a:lnTo>
                  <a:pt x="3475799" y="2273300"/>
                </a:lnTo>
                <a:lnTo>
                  <a:pt x="3477844" y="2260600"/>
                </a:lnTo>
                <a:lnTo>
                  <a:pt x="3483076" y="2260600"/>
                </a:lnTo>
                <a:lnTo>
                  <a:pt x="3487394" y="2273300"/>
                </a:lnTo>
                <a:lnTo>
                  <a:pt x="3487394" y="2146300"/>
                </a:lnTo>
                <a:lnTo>
                  <a:pt x="3483533" y="2146300"/>
                </a:lnTo>
                <a:lnTo>
                  <a:pt x="3479647" y="2138197"/>
                </a:lnTo>
                <a:lnTo>
                  <a:pt x="3479647" y="2159000"/>
                </a:lnTo>
                <a:lnTo>
                  <a:pt x="3478225" y="2165502"/>
                </a:lnTo>
                <a:lnTo>
                  <a:pt x="3478225" y="2197100"/>
                </a:lnTo>
                <a:lnTo>
                  <a:pt x="3475558" y="2197100"/>
                </a:lnTo>
                <a:lnTo>
                  <a:pt x="3475558" y="2311400"/>
                </a:lnTo>
                <a:lnTo>
                  <a:pt x="3471113" y="2311400"/>
                </a:lnTo>
                <a:lnTo>
                  <a:pt x="3470948" y="2298700"/>
                </a:lnTo>
                <a:lnTo>
                  <a:pt x="3475558" y="2311400"/>
                </a:lnTo>
                <a:lnTo>
                  <a:pt x="3475558" y="2197100"/>
                </a:lnTo>
                <a:lnTo>
                  <a:pt x="3473373" y="2197100"/>
                </a:lnTo>
                <a:lnTo>
                  <a:pt x="3472167" y="2184400"/>
                </a:lnTo>
                <a:lnTo>
                  <a:pt x="3477018" y="2184400"/>
                </a:lnTo>
                <a:lnTo>
                  <a:pt x="3478225" y="2197100"/>
                </a:lnTo>
                <a:lnTo>
                  <a:pt x="3478225" y="2165502"/>
                </a:lnTo>
                <a:lnTo>
                  <a:pt x="3476866" y="2171700"/>
                </a:lnTo>
                <a:lnTo>
                  <a:pt x="3471913" y="2171700"/>
                </a:lnTo>
                <a:lnTo>
                  <a:pt x="3471913" y="2286000"/>
                </a:lnTo>
                <a:lnTo>
                  <a:pt x="3467481" y="2286000"/>
                </a:lnTo>
                <a:lnTo>
                  <a:pt x="3467316" y="2273300"/>
                </a:lnTo>
                <a:lnTo>
                  <a:pt x="3471913" y="2286000"/>
                </a:lnTo>
                <a:lnTo>
                  <a:pt x="3471913" y="2171700"/>
                </a:lnTo>
                <a:lnTo>
                  <a:pt x="3471519" y="2171700"/>
                </a:lnTo>
                <a:lnTo>
                  <a:pt x="3470948" y="2159000"/>
                </a:lnTo>
                <a:lnTo>
                  <a:pt x="3479647" y="2159000"/>
                </a:lnTo>
                <a:lnTo>
                  <a:pt x="3479647" y="2138197"/>
                </a:lnTo>
                <a:lnTo>
                  <a:pt x="3477450" y="2133600"/>
                </a:lnTo>
                <a:lnTo>
                  <a:pt x="3489134" y="2133600"/>
                </a:lnTo>
                <a:lnTo>
                  <a:pt x="3493986" y="2146300"/>
                </a:lnTo>
                <a:lnTo>
                  <a:pt x="3493986" y="2019300"/>
                </a:lnTo>
                <a:lnTo>
                  <a:pt x="3496411" y="2006600"/>
                </a:lnTo>
                <a:lnTo>
                  <a:pt x="3505365" y="2006600"/>
                </a:lnTo>
                <a:lnTo>
                  <a:pt x="3505365" y="1981200"/>
                </a:lnTo>
                <a:lnTo>
                  <a:pt x="3504908" y="1981200"/>
                </a:lnTo>
                <a:lnTo>
                  <a:pt x="3501263" y="1968500"/>
                </a:lnTo>
                <a:lnTo>
                  <a:pt x="3513391" y="1968500"/>
                </a:lnTo>
                <a:lnTo>
                  <a:pt x="3513391" y="1866900"/>
                </a:lnTo>
                <a:lnTo>
                  <a:pt x="3512350" y="1866900"/>
                </a:lnTo>
                <a:lnTo>
                  <a:pt x="3512185" y="1854200"/>
                </a:lnTo>
                <a:lnTo>
                  <a:pt x="3512185" y="1930400"/>
                </a:lnTo>
                <a:lnTo>
                  <a:pt x="3508032" y="1943100"/>
                </a:lnTo>
                <a:lnTo>
                  <a:pt x="3502634" y="1930400"/>
                </a:lnTo>
                <a:lnTo>
                  <a:pt x="3498367" y="1930400"/>
                </a:lnTo>
                <a:lnTo>
                  <a:pt x="3497630" y="1917700"/>
                </a:lnTo>
                <a:lnTo>
                  <a:pt x="3496411" y="1917700"/>
                </a:lnTo>
                <a:lnTo>
                  <a:pt x="3497630" y="1905000"/>
                </a:lnTo>
                <a:lnTo>
                  <a:pt x="3504908" y="1905000"/>
                </a:lnTo>
                <a:lnTo>
                  <a:pt x="3501263" y="1917700"/>
                </a:lnTo>
                <a:lnTo>
                  <a:pt x="3506114" y="1917700"/>
                </a:lnTo>
                <a:lnTo>
                  <a:pt x="3506114" y="1930400"/>
                </a:lnTo>
                <a:lnTo>
                  <a:pt x="3512185" y="1930400"/>
                </a:lnTo>
                <a:lnTo>
                  <a:pt x="3512185" y="1854200"/>
                </a:lnTo>
                <a:lnTo>
                  <a:pt x="3516782" y="1866900"/>
                </a:lnTo>
                <a:lnTo>
                  <a:pt x="3516782" y="1244600"/>
                </a:lnTo>
                <a:lnTo>
                  <a:pt x="3509759" y="1244600"/>
                </a:lnTo>
                <a:lnTo>
                  <a:pt x="3509759" y="1231900"/>
                </a:lnTo>
                <a:lnTo>
                  <a:pt x="3520668" y="1231900"/>
                </a:lnTo>
                <a:lnTo>
                  <a:pt x="3520668" y="1155700"/>
                </a:lnTo>
                <a:lnTo>
                  <a:pt x="3521887" y="1143000"/>
                </a:lnTo>
                <a:lnTo>
                  <a:pt x="3531590" y="1143000"/>
                </a:lnTo>
                <a:lnTo>
                  <a:pt x="3531590" y="988783"/>
                </a:lnTo>
                <a:lnTo>
                  <a:pt x="3530371" y="990600"/>
                </a:lnTo>
                <a:lnTo>
                  <a:pt x="3531590" y="977900"/>
                </a:lnTo>
                <a:lnTo>
                  <a:pt x="3531590" y="965200"/>
                </a:lnTo>
                <a:lnTo>
                  <a:pt x="3536442" y="977900"/>
                </a:lnTo>
                <a:lnTo>
                  <a:pt x="3538867" y="977900"/>
                </a:lnTo>
                <a:lnTo>
                  <a:pt x="3538867" y="890638"/>
                </a:lnTo>
                <a:lnTo>
                  <a:pt x="3536442" y="889444"/>
                </a:lnTo>
                <a:lnTo>
                  <a:pt x="3536442" y="927100"/>
                </a:lnTo>
                <a:lnTo>
                  <a:pt x="3535222" y="939800"/>
                </a:lnTo>
                <a:lnTo>
                  <a:pt x="3532797" y="939800"/>
                </a:lnTo>
                <a:lnTo>
                  <a:pt x="3532797" y="927100"/>
                </a:lnTo>
                <a:lnTo>
                  <a:pt x="3536442" y="927100"/>
                </a:lnTo>
                <a:lnTo>
                  <a:pt x="3536442" y="889444"/>
                </a:lnTo>
                <a:lnTo>
                  <a:pt x="3535565" y="889000"/>
                </a:lnTo>
                <a:lnTo>
                  <a:pt x="3521887" y="881570"/>
                </a:lnTo>
                <a:lnTo>
                  <a:pt x="3521887" y="901700"/>
                </a:lnTo>
                <a:lnTo>
                  <a:pt x="3521887" y="914400"/>
                </a:lnTo>
                <a:lnTo>
                  <a:pt x="3515817" y="914400"/>
                </a:lnTo>
                <a:lnTo>
                  <a:pt x="3521887" y="901700"/>
                </a:lnTo>
                <a:lnTo>
                  <a:pt x="3521887" y="881570"/>
                </a:lnTo>
                <a:lnTo>
                  <a:pt x="3512185" y="876300"/>
                </a:lnTo>
                <a:lnTo>
                  <a:pt x="3510889" y="874610"/>
                </a:lnTo>
                <a:lnTo>
                  <a:pt x="3510889" y="927100"/>
                </a:lnTo>
                <a:lnTo>
                  <a:pt x="3506114" y="930973"/>
                </a:lnTo>
                <a:lnTo>
                  <a:pt x="3506114" y="1104900"/>
                </a:lnTo>
                <a:lnTo>
                  <a:pt x="3506114" y="1117600"/>
                </a:lnTo>
                <a:lnTo>
                  <a:pt x="3505365" y="1117600"/>
                </a:lnTo>
                <a:lnTo>
                  <a:pt x="3505365" y="1485900"/>
                </a:lnTo>
                <a:lnTo>
                  <a:pt x="3504908" y="1485900"/>
                </a:lnTo>
                <a:lnTo>
                  <a:pt x="3504908" y="1625600"/>
                </a:lnTo>
                <a:lnTo>
                  <a:pt x="3504908" y="1638300"/>
                </a:lnTo>
                <a:lnTo>
                  <a:pt x="3501212" y="1638300"/>
                </a:lnTo>
                <a:lnTo>
                  <a:pt x="3500818" y="1625600"/>
                </a:lnTo>
                <a:lnTo>
                  <a:pt x="3504908" y="1625600"/>
                </a:lnTo>
                <a:lnTo>
                  <a:pt x="3504908" y="1485900"/>
                </a:lnTo>
                <a:lnTo>
                  <a:pt x="3502482" y="1485900"/>
                </a:lnTo>
                <a:lnTo>
                  <a:pt x="3502482" y="1574800"/>
                </a:lnTo>
                <a:lnTo>
                  <a:pt x="3500361" y="1582191"/>
                </a:lnTo>
                <a:lnTo>
                  <a:pt x="3500361" y="1879600"/>
                </a:lnTo>
                <a:lnTo>
                  <a:pt x="3490353" y="1879600"/>
                </a:lnTo>
                <a:lnTo>
                  <a:pt x="3493871" y="1866900"/>
                </a:lnTo>
                <a:lnTo>
                  <a:pt x="3500361" y="1879600"/>
                </a:lnTo>
                <a:lnTo>
                  <a:pt x="3500361" y="1582191"/>
                </a:lnTo>
                <a:lnTo>
                  <a:pt x="3498837" y="1587500"/>
                </a:lnTo>
                <a:lnTo>
                  <a:pt x="3501263" y="1574800"/>
                </a:lnTo>
                <a:lnTo>
                  <a:pt x="3502482" y="1574800"/>
                </a:lnTo>
                <a:lnTo>
                  <a:pt x="3502482" y="1485900"/>
                </a:lnTo>
                <a:lnTo>
                  <a:pt x="3501263" y="1485900"/>
                </a:lnTo>
                <a:lnTo>
                  <a:pt x="3501263" y="1473200"/>
                </a:lnTo>
                <a:lnTo>
                  <a:pt x="3505365" y="1485900"/>
                </a:lnTo>
                <a:lnTo>
                  <a:pt x="3505365" y="1117600"/>
                </a:lnTo>
                <a:lnTo>
                  <a:pt x="3501263" y="1117600"/>
                </a:lnTo>
                <a:lnTo>
                  <a:pt x="3501263" y="1104900"/>
                </a:lnTo>
                <a:lnTo>
                  <a:pt x="3506114" y="1104900"/>
                </a:lnTo>
                <a:lnTo>
                  <a:pt x="3506114" y="930973"/>
                </a:lnTo>
                <a:lnTo>
                  <a:pt x="3498837" y="936866"/>
                </a:lnTo>
                <a:lnTo>
                  <a:pt x="3498837" y="1447800"/>
                </a:lnTo>
                <a:lnTo>
                  <a:pt x="3498837" y="1485900"/>
                </a:lnTo>
                <a:lnTo>
                  <a:pt x="3498088" y="1488528"/>
                </a:lnTo>
                <a:lnTo>
                  <a:pt x="3498088" y="1536700"/>
                </a:lnTo>
                <a:lnTo>
                  <a:pt x="3498088" y="1778000"/>
                </a:lnTo>
                <a:lnTo>
                  <a:pt x="3493986" y="1778000"/>
                </a:lnTo>
                <a:lnTo>
                  <a:pt x="3493986" y="1765300"/>
                </a:lnTo>
                <a:lnTo>
                  <a:pt x="3498088" y="1778000"/>
                </a:lnTo>
                <a:lnTo>
                  <a:pt x="3498088" y="1536700"/>
                </a:lnTo>
                <a:lnTo>
                  <a:pt x="3493986" y="1536700"/>
                </a:lnTo>
                <a:lnTo>
                  <a:pt x="3493986" y="1524000"/>
                </a:lnTo>
                <a:lnTo>
                  <a:pt x="3498088" y="1536700"/>
                </a:lnTo>
                <a:lnTo>
                  <a:pt x="3498088" y="1488528"/>
                </a:lnTo>
                <a:lnTo>
                  <a:pt x="3495205" y="1498600"/>
                </a:lnTo>
                <a:lnTo>
                  <a:pt x="3497630" y="1485900"/>
                </a:lnTo>
                <a:lnTo>
                  <a:pt x="3498837" y="1485900"/>
                </a:lnTo>
                <a:lnTo>
                  <a:pt x="3498837" y="1447800"/>
                </a:lnTo>
                <a:lnTo>
                  <a:pt x="3495205" y="1460500"/>
                </a:lnTo>
                <a:lnTo>
                  <a:pt x="3497630" y="1447800"/>
                </a:lnTo>
                <a:lnTo>
                  <a:pt x="3498837" y="1447800"/>
                </a:lnTo>
                <a:lnTo>
                  <a:pt x="3498837" y="936866"/>
                </a:lnTo>
                <a:lnTo>
                  <a:pt x="3497630" y="937844"/>
                </a:lnTo>
                <a:lnTo>
                  <a:pt x="3497630" y="1117600"/>
                </a:lnTo>
                <a:lnTo>
                  <a:pt x="3492779" y="1117600"/>
                </a:lnTo>
                <a:lnTo>
                  <a:pt x="3493986" y="1104900"/>
                </a:lnTo>
                <a:lnTo>
                  <a:pt x="3496411" y="1104900"/>
                </a:lnTo>
                <a:lnTo>
                  <a:pt x="3497630" y="1117600"/>
                </a:lnTo>
                <a:lnTo>
                  <a:pt x="3497630" y="937844"/>
                </a:lnTo>
                <a:lnTo>
                  <a:pt x="3495205" y="939800"/>
                </a:lnTo>
                <a:lnTo>
                  <a:pt x="3495205" y="1003300"/>
                </a:lnTo>
                <a:lnTo>
                  <a:pt x="3493986" y="1016000"/>
                </a:lnTo>
                <a:lnTo>
                  <a:pt x="3491153" y="1016000"/>
                </a:lnTo>
                <a:lnTo>
                  <a:pt x="3491153" y="1676400"/>
                </a:lnTo>
                <a:lnTo>
                  <a:pt x="3483648" y="1676400"/>
                </a:lnTo>
                <a:lnTo>
                  <a:pt x="3486708" y="1663700"/>
                </a:lnTo>
                <a:lnTo>
                  <a:pt x="3491153" y="1676400"/>
                </a:lnTo>
                <a:lnTo>
                  <a:pt x="3491153" y="1016000"/>
                </a:lnTo>
                <a:lnTo>
                  <a:pt x="3487928" y="1016000"/>
                </a:lnTo>
                <a:lnTo>
                  <a:pt x="3487928" y="1003300"/>
                </a:lnTo>
                <a:lnTo>
                  <a:pt x="3495205" y="1003300"/>
                </a:lnTo>
                <a:lnTo>
                  <a:pt x="3495205" y="939800"/>
                </a:lnTo>
                <a:lnTo>
                  <a:pt x="3497630" y="927100"/>
                </a:lnTo>
                <a:lnTo>
                  <a:pt x="3503650" y="927100"/>
                </a:lnTo>
                <a:lnTo>
                  <a:pt x="3500361" y="914400"/>
                </a:lnTo>
                <a:lnTo>
                  <a:pt x="3501263" y="914400"/>
                </a:lnTo>
                <a:lnTo>
                  <a:pt x="3503650" y="927100"/>
                </a:lnTo>
                <a:lnTo>
                  <a:pt x="3510889" y="927100"/>
                </a:lnTo>
                <a:lnTo>
                  <a:pt x="3510889" y="874610"/>
                </a:lnTo>
                <a:lnTo>
                  <a:pt x="3492830" y="850900"/>
                </a:lnTo>
                <a:lnTo>
                  <a:pt x="3487001" y="842289"/>
                </a:lnTo>
                <a:lnTo>
                  <a:pt x="3487001" y="1066800"/>
                </a:lnTo>
                <a:lnTo>
                  <a:pt x="3483533" y="1079500"/>
                </a:lnTo>
                <a:lnTo>
                  <a:pt x="3481857" y="1079500"/>
                </a:lnTo>
                <a:lnTo>
                  <a:pt x="3481857" y="1117600"/>
                </a:lnTo>
                <a:lnTo>
                  <a:pt x="3481857" y="2082800"/>
                </a:lnTo>
                <a:lnTo>
                  <a:pt x="3479431" y="2082800"/>
                </a:lnTo>
                <a:lnTo>
                  <a:pt x="3479431" y="2070100"/>
                </a:lnTo>
                <a:lnTo>
                  <a:pt x="3481857" y="2082800"/>
                </a:lnTo>
                <a:lnTo>
                  <a:pt x="3481857" y="1117600"/>
                </a:lnTo>
                <a:lnTo>
                  <a:pt x="3480651" y="1120140"/>
                </a:lnTo>
                <a:lnTo>
                  <a:pt x="3480651" y="1892300"/>
                </a:lnTo>
                <a:lnTo>
                  <a:pt x="3476307" y="1901405"/>
                </a:lnTo>
                <a:lnTo>
                  <a:pt x="3476307" y="2032000"/>
                </a:lnTo>
                <a:lnTo>
                  <a:pt x="3475342" y="2044700"/>
                </a:lnTo>
                <a:lnTo>
                  <a:pt x="3471913" y="2044700"/>
                </a:lnTo>
                <a:lnTo>
                  <a:pt x="3471913" y="2095500"/>
                </a:lnTo>
                <a:lnTo>
                  <a:pt x="3468395" y="2095500"/>
                </a:lnTo>
                <a:lnTo>
                  <a:pt x="3468395" y="2171700"/>
                </a:lnTo>
                <a:lnTo>
                  <a:pt x="3460038" y="2184400"/>
                </a:lnTo>
                <a:lnTo>
                  <a:pt x="3454400" y="2184400"/>
                </a:lnTo>
                <a:lnTo>
                  <a:pt x="3453968" y="2183447"/>
                </a:lnTo>
                <a:lnTo>
                  <a:pt x="3453968" y="2565400"/>
                </a:lnTo>
                <a:lnTo>
                  <a:pt x="3453206" y="2566797"/>
                </a:lnTo>
                <a:lnTo>
                  <a:pt x="3453206" y="2755900"/>
                </a:lnTo>
                <a:lnTo>
                  <a:pt x="3451847" y="2768600"/>
                </a:lnTo>
                <a:lnTo>
                  <a:pt x="3449116" y="2768600"/>
                </a:lnTo>
                <a:lnTo>
                  <a:pt x="3449116" y="2760141"/>
                </a:lnTo>
                <a:lnTo>
                  <a:pt x="3446691" y="2768600"/>
                </a:lnTo>
                <a:lnTo>
                  <a:pt x="3443059" y="2768600"/>
                </a:lnTo>
                <a:lnTo>
                  <a:pt x="3446691" y="2755900"/>
                </a:lnTo>
                <a:lnTo>
                  <a:pt x="3449116" y="2755900"/>
                </a:lnTo>
                <a:lnTo>
                  <a:pt x="3449116" y="2760141"/>
                </a:lnTo>
                <a:lnTo>
                  <a:pt x="3450336" y="2755900"/>
                </a:lnTo>
                <a:lnTo>
                  <a:pt x="3453206" y="2755900"/>
                </a:lnTo>
                <a:lnTo>
                  <a:pt x="3453206" y="2566797"/>
                </a:lnTo>
                <a:lnTo>
                  <a:pt x="3452761" y="2567597"/>
                </a:lnTo>
                <a:lnTo>
                  <a:pt x="3452761" y="2603500"/>
                </a:lnTo>
                <a:lnTo>
                  <a:pt x="3439414" y="2603500"/>
                </a:lnTo>
                <a:lnTo>
                  <a:pt x="3439414" y="2692400"/>
                </a:lnTo>
                <a:lnTo>
                  <a:pt x="3438487" y="2702166"/>
                </a:lnTo>
                <a:lnTo>
                  <a:pt x="3438487" y="2832100"/>
                </a:lnTo>
                <a:lnTo>
                  <a:pt x="3435019" y="2844800"/>
                </a:lnTo>
                <a:lnTo>
                  <a:pt x="3431324" y="2844800"/>
                </a:lnTo>
                <a:lnTo>
                  <a:pt x="3434562" y="2832100"/>
                </a:lnTo>
                <a:lnTo>
                  <a:pt x="3438487" y="2832100"/>
                </a:lnTo>
                <a:lnTo>
                  <a:pt x="3438487" y="2702166"/>
                </a:lnTo>
                <a:lnTo>
                  <a:pt x="3438207" y="2705100"/>
                </a:lnTo>
                <a:lnTo>
                  <a:pt x="3429711" y="2705100"/>
                </a:lnTo>
                <a:lnTo>
                  <a:pt x="3430930" y="2692400"/>
                </a:lnTo>
                <a:lnTo>
                  <a:pt x="3439414" y="2692400"/>
                </a:lnTo>
                <a:lnTo>
                  <a:pt x="3439414" y="2603500"/>
                </a:lnTo>
                <a:lnTo>
                  <a:pt x="3438207" y="2603500"/>
                </a:lnTo>
                <a:lnTo>
                  <a:pt x="3435870" y="2590800"/>
                </a:lnTo>
                <a:lnTo>
                  <a:pt x="3446221" y="2590800"/>
                </a:lnTo>
                <a:lnTo>
                  <a:pt x="3452761" y="2603500"/>
                </a:lnTo>
                <a:lnTo>
                  <a:pt x="3452761" y="2567597"/>
                </a:lnTo>
                <a:lnTo>
                  <a:pt x="3446983" y="2578100"/>
                </a:lnTo>
                <a:lnTo>
                  <a:pt x="3441687" y="2578100"/>
                </a:lnTo>
                <a:lnTo>
                  <a:pt x="3442538" y="2565400"/>
                </a:lnTo>
                <a:lnTo>
                  <a:pt x="3453968" y="2565400"/>
                </a:lnTo>
                <a:lnTo>
                  <a:pt x="3453968" y="2183447"/>
                </a:lnTo>
                <a:lnTo>
                  <a:pt x="3448659" y="2171700"/>
                </a:lnTo>
                <a:lnTo>
                  <a:pt x="3468395" y="2171700"/>
                </a:lnTo>
                <a:lnTo>
                  <a:pt x="3468395" y="2095500"/>
                </a:lnTo>
                <a:lnTo>
                  <a:pt x="3468281" y="2146300"/>
                </a:lnTo>
                <a:lnTo>
                  <a:pt x="3463848" y="2146300"/>
                </a:lnTo>
                <a:lnTo>
                  <a:pt x="3463671" y="2133600"/>
                </a:lnTo>
                <a:lnTo>
                  <a:pt x="3468281" y="2146300"/>
                </a:lnTo>
                <a:lnTo>
                  <a:pt x="3468281" y="2095500"/>
                </a:lnTo>
                <a:lnTo>
                  <a:pt x="3467481" y="2095500"/>
                </a:lnTo>
                <a:lnTo>
                  <a:pt x="3467316" y="2082800"/>
                </a:lnTo>
                <a:lnTo>
                  <a:pt x="3471913" y="2095500"/>
                </a:lnTo>
                <a:lnTo>
                  <a:pt x="3471913" y="2044700"/>
                </a:lnTo>
                <a:lnTo>
                  <a:pt x="3466935" y="2044700"/>
                </a:lnTo>
                <a:lnTo>
                  <a:pt x="3467608" y="2032000"/>
                </a:lnTo>
                <a:lnTo>
                  <a:pt x="3476307" y="2032000"/>
                </a:lnTo>
                <a:lnTo>
                  <a:pt x="3476307" y="1901405"/>
                </a:lnTo>
                <a:lnTo>
                  <a:pt x="3474593" y="1905000"/>
                </a:lnTo>
                <a:lnTo>
                  <a:pt x="3468522" y="1905000"/>
                </a:lnTo>
                <a:lnTo>
                  <a:pt x="3468281" y="1902460"/>
                </a:lnTo>
                <a:lnTo>
                  <a:pt x="3468281" y="1993900"/>
                </a:lnTo>
                <a:lnTo>
                  <a:pt x="3461118" y="1993900"/>
                </a:lnTo>
                <a:lnTo>
                  <a:pt x="3463671" y="1981200"/>
                </a:lnTo>
                <a:lnTo>
                  <a:pt x="3468281" y="1993900"/>
                </a:lnTo>
                <a:lnTo>
                  <a:pt x="3468281" y="1902460"/>
                </a:lnTo>
                <a:lnTo>
                  <a:pt x="3467316" y="1892300"/>
                </a:lnTo>
                <a:lnTo>
                  <a:pt x="3480651" y="1892300"/>
                </a:lnTo>
                <a:lnTo>
                  <a:pt x="3480651" y="1120140"/>
                </a:lnTo>
                <a:lnTo>
                  <a:pt x="3475799" y="1130300"/>
                </a:lnTo>
                <a:lnTo>
                  <a:pt x="3474593" y="1130300"/>
                </a:lnTo>
                <a:lnTo>
                  <a:pt x="3475799" y="1117600"/>
                </a:lnTo>
                <a:lnTo>
                  <a:pt x="3481857" y="1117600"/>
                </a:lnTo>
                <a:lnTo>
                  <a:pt x="3481857" y="1079500"/>
                </a:lnTo>
                <a:lnTo>
                  <a:pt x="3479838" y="1079500"/>
                </a:lnTo>
                <a:lnTo>
                  <a:pt x="3483076" y="1066800"/>
                </a:lnTo>
                <a:lnTo>
                  <a:pt x="3487001" y="1066800"/>
                </a:lnTo>
                <a:lnTo>
                  <a:pt x="3487001" y="842289"/>
                </a:lnTo>
                <a:lnTo>
                  <a:pt x="3478301" y="829424"/>
                </a:lnTo>
                <a:lnTo>
                  <a:pt x="3478301" y="838200"/>
                </a:lnTo>
                <a:lnTo>
                  <a:pt x="3473373" y="838200"/>
                </a:lnTo>
                <a:lnTo>
                  <a:pt x="3473373" y="1562100"/>
                </a:lnTo>
                <a:lnTo>
                  <a:pt x="3473373" y="1866900"/>
                </a:lnTo>
                <a:lnTo>
                  <a:pt x="3468522" y="1879600"/>
                </a:lnTo>
                <a:lnTo>
                  <a:pt x="3470948" y="1866900"/>
                </a:lnTo>
                <a:lnTo>
                  <a:pt x="3473373" y="1866900"/>
                </a:lnTo>
                <a:lnTo>
                  <a:pt x="3473373" y="1562100"/>
                </a:lnTo>
                <a:lnTo>
                  <a:pt x="3468522" y="1570570"/>
                </a:lnTo>
                <a:lnTo>
                  <a:pt x="3468522" y="1689100"/>
                </a:lnTo>
                <a:lnTo>
                  <a:pt x="3467316" y="1701800"/>
                </a:lnTo>
                <a:lnTo>
                  <a:pt x="3463671" y="1701800"/>
                </a:lnTo>
                <a:lnTo>
                  <a:pt x="3463671" y="1689100"/>
                </a:lnTo>
                <a:lnTo>
                  <a:pt x="3468522" y="1689100"/>
                </a:lnTo>
                <a:lnTo>
                  <a:pt x="3468522" y="1570570"/>
                </a:lnTo>
                <a:lnTo>
                  <a:pt x="3466096" y="1574800"/>
                </a:lnTo>
                <a:lnTo>
                  <a:pt x="3458819" y="1562100"/>
                </a:lnTo>
                <a:lnTo>
                  <a:pt x="3461245" y="1562100"/>
                </a:lnTo>
                <a:lnTo>
                  <a:pt x="3460038" y="1549400"/>
                </a:lnTo>
                <a:lnTo>
                  <a:pt x="3465906" y="1549400"/>
                </a:lnTo>
                <a:lnTo>
                  <a:pt x="3468827" y="1562100"/>
                </a:lnTo>
                <a:lnTo>
                  <a:pt x="3473373" y="1562100"/>
                </a:lnTo>
                <a:lnTo>
                  <a:pt x="3473373" y="838200"/>
                </a:lnTo>
                <a:lnTo>
                  <a:pt x="3472167" y="838200"/>
                </a:lnTo>
                <a:lnTo>
                  <a:pt x="3472167" y="1079500"/>
                </a:lnTo>
                <a:lnTo>
                  <a:pt x="3464128" y="1079500"/>
                </a:lnTo>
                <a:lnTo>
                  <a:pt x="3464128" y="1358900"/>
                </a:lnTo>
                <a:lnTo>
                  <a:pt x="3462756" y="1371600"/>
                </a:lnTo>
                <a:lnTo>
                  <a:pt x="3460038" y="1371600"/>
                </a:lnTo>
                <a:lnTo>
                  <a:pt x="3460038" y="1358900"/>
                </a:lnTo>
                <a:lnTo>
                  <a:pt x="3464128" y="1358900"/>
                </a:lnTo>
                <a:lnTo>
                  <a:pt x="3464128" y="1079500"/>
                </a:lnTo>
                <a:lnTo>
                  <a:pt x="3463671" y="1079500"/>
                </a:lnTo>
                <a:lnTo>
                  <a:pt x="3463671" y="1206500"/>
                </a:lnTo>
                <a:lnTo>
                  <a:pt x="3460038" y="1219200"/>
                </a:lnTo>
                <a:lnTo>
                  <a:pt x="3463671" y="1219200"/>
                </a:lnTo>
                <a:lnTo>
                  <a:pt x="3463671" y="1231900"/>
                </a:lnTo>
                <a:lnTo>
                  <a:pt x="3457613" y="1231900"/>
                </a:lnTo>
                <a:lnTo>
                  <a:pt x="3457613" y="1244600"/>
                </a:lnTo>
                <a:lnTo>
                  <a:pt x="3453968" y="1257300"/>
                </a:lnTo>
                <a:lnTo>
                  <a:pt x="3452761" y="1253083"/>
                </a:lnTo>
                <a:lnTo>
                  <a:pt x="3452761" y="1587500"/>
                </a:lnTo>
                <a:lnTo>
                  <a:pt x="3452761" y="1600200"/>
                </a:lnTo>
                <a:lnTo>
                  <a:pt x="3447910" y="1600200"/>
                </a:lnTo>
                <a:lnTo>
                  <a:pt x="3445484" y="1587500"/>
                </a:lnTo>
                <a:lnTo>
                  <a:pt x="3445484" y="1993900"/>
                </a:lnTo>
                <a:lnTo>
                  <a:pt x="3444265" y="2006600"/>
                </a:lnTo>
                <a:lnTo>
                  <a:pt x="3442297" y="2006600"/>
                </a:lnTo>
                <a:lnTo>
                  <a:pt x="3442297" y="2489200"/>
                </a:lnTo>
                <a:lnTo>
                  <a:pt x="3440938" y="2501900"/>
                </a:lnTo>
                <a:lnTo>
                  <a:pt x="3438207" y="2501900"/>
                </a:lnTo>
                <a:lnTo>
                  <a:pt x="3438207" y="2489200"/>
                </a:lnTo>
                <a:lnTo>
                  <a:pt x="3442297" y="2489200"/>
                </a:lnTo>
                <a:lnTo>
                  <a:pt x="3442297" y="2006600"/>
                </a:lnTo>
                <a:lnTo>
                  <a:pt x="3439909" y="2006600"/>
                </a:lnTo>
                <a:lnTo>
                  <a:pt x="3439909" y="2463800"/>
                </a:lnTo>
                <a:lnTo>
                  <a:pt x="3436378" y="2463800"/>
                </a:lnTo>
                <a:lnTo>
                  <a:pt x="3433775" y="2451100"/>
                </a:lnTo>
                <a:lnTo>
                  <a:pt x="3438207" y="2451100"/>
                </a:lnTo>
                <a:lnTo>
                  <a:pt x="3439909" y="2463800"/>
                </a:lnTo>
                <a:lnTo>
                  <a:pt x="3439909" y="2006600"/>
                </a:lnTo>
                <a:lnTo>
                  <a:pt x="3436950" y="2006600"/>
                </a:lnTo>
                <a:lnTo>
                  <a:pt x="3436950" y="2108200"/>
                </a:lnTo>
                <a:lnTo>
                  <a:pt x="3434562" y="2120900"/>
                </a:lnTo>
                <a:lnTo>
                  <a:pt x="3434562" y="2171700"/>
                </a:lnTo>
                <a:lnTo>
                  <a:pt x="3432899" y="2171700"/>
                </a:lnTo>
                <a:lnTo>
                  <a:pt x="3432899" y="2616200"/>
                </a:lnTo>
                <a:lnTo>
                  <a:pt x="3426383" y="2628493"/>
                </a:lnTo>
                <a:lnTo>
                  <a:pt x="3426383" y="2654300"/>
                </a:lnTo>
                <a:lnTo>
                  <a:pt x="3423653" y="2662110"/>
                </a:lnTo>
                <a:lnTo>
                  <a:pt x="3423653" y="2679700"/>
                </a:lnTo>
                <a:lnTo>
                  <a:pt x="3416376" y="2679700"/>
                </a:lnTo>
                <a:lnTo>
                  <a:pt x="3421977" y="2667978"/>
                </a:lnTo>
                <a:lnTo>
                  <a:pt x="3423653" y="2679700"/>
                </a:lnTo>
                <a:lnTo>
                  <a:pt x="3423653" y="2662110"/>
                </a:lnTo>
                <a:lnTo>
                  <a:pt x="3421938" y="2667000"/>
                </a:lnTo>
                <a:lnTo>
                  <a:pt x="3416376" y="2667000"/>
                </a:lnTo>
                <a:lnTo>
                  <a:pt x="3417582" y="2654300"/>
                </a:lnTo>
                <a:lnTo>
                  <a:pt x="3426383" y="2654300"/>
                </a:lnTo>
                <a:lnTo>
                  <a:pt x="3426383" y="2628493"/>
                </a:lnTo>
                <a:lnTo>
                  <a:pt x="3426168" y="2628900"/>
                </a:lnTo>
                <a:lnTo>
                  <a:pt x="3418954" y="2628900"/>
                </a:lnTo>
                <a:lnTo>
                  <a:pt x="3417963" y="2630906"/>
                </a:lnTo>
                <a:lnTo>
                  <a:pt x="3420008" y="2641600"/>
                </a:lnTo>
                <a:lnTo>
                  <a:pt x="3412731" y="2641600"/>
                </a:lnTo>
                <a:lnTo>
                  <a:pt x="3417963" y="2630906"/>
                </a:lnTo>
                <a:lnTo>
                  <a:pt x="3425164" y="2616200"/>
                </a:lnTo>
                <a:lnTo>
                  <a:pt x="3432899" y="2616200"/>
                </a:lnTo>
                <a:lnTo>
                  <a:pt x="3432899" y="2171700"/>
                </a:lnTo>
                <a:lnTo>
                  <a:pt x="3427285" y="2171700"/>
                </a:lnTo>
                <a:lnTo>
                  <a:pt x="3427285" y="2298700"/>
                </a:lnTo>
                <a:lnTo>
                  <a:pt x="3423653" y="2298700"/>
                </a:lnTo>
                <a:lnTo>
                  <a:pt x="3424859" y="2286000"/>
                </a:lnTo>
                <a:lnTo>
                  <a:pt x="3427285" y="2298700"/>
                </a:lnTo>
                <a:lnTo>
                  <a:pt x="3427285" y="2171700"/>
                </a:lnTo>
                <a:lnTo>
                  <a:pt x="3425012" y="2171700"/>
                </a:lnTo>
                <a:lnTo>
                  <a:pt x="3425012" y="2235200"/>
                </a:lnTo>
                <a:lnTo>
                  <a:pt x="3421773" y="2247900"/>
                </a:lnTo>
                <a:lnTo>
                  <a:pt x="3423653" y="2235200"/>
                </a:lnTo>
                <a:lnTo>
                  <a:pt x="3425012" y="2235200"/>
                </a:lnTo>
                <a:lnTo>
                  <a:pt x="3425012" y="2171700"/>
                </a:lnTo>
                <a:lnTo>
                  <a:pt x="3422434" y="2171700"/>
                </a:lnTo>
                <a:lnTo>
                  <a:pt x="3421227" y="2159000"/>
                </a:lnTo>
                <a:lnTo>
                  <a:pt x="3433356" y="2159000"/>
                </a:lnTo>
                <a:lnTo>
                  <a:pt x="3434562" y="2171700"/>
                </a:lnTo>
                <a:lnTo>
                  <a:pt x="3434562" y="2120900"/>
                </a:lnTo>
                <a:lnTo>
                  <a:pt x="3430816" y="2120900"/>
                </a:lnTo>
                <a:lnTo>
                  <a:pt x="3433661" y="2108200"/>
                </a:lnTo>
                <a:lnTo>
                  <a:pt x="3436950" y="2108200"/>
                </a:lnTo>
                <a:lnTo>
                  <a:pt x="3436950" y="2006600"/>
                </a:lnTo>
                <a:lnTo>
                  <a:pt x="3434562" y="2006600"/>
                </a:lnTo>
                <a:lnTo>
                  <a:pt x="3435781" y="1993900"/>
                </a:lnTo>
                <a:lnTo>
                  <a:pt x="3445484" y="1993900"/>
                </a:lnTo>
                <a:lnTo>
                  <a:pt x="3445484" y="1587500"/>
                </a:lnTo>
                <a:lnTo>
                  <a:pt x="3452761" y="1587500"/>
                </a:lnTo>
                <a:lnTo>
                  <a:pt x="3452761" y="1253083"/>
                </a:lnTo>
                <a:lnTo>
                  <a:pt x="3450336" y="1244600"/>
                </a:lnTo>
                <a:lnTo>
                  <a:pt x="3457613" y="1244600"/>
                </a:lnTo>
                <a:lnTo>
                  <a:pt x="3457613" y="1231900"/>
                </a:lnTo>
                <a:lnTo>
                  <a:pt x="3456394" y="1231900"/>
                </a:lnTo>
                <a:lnTo>
                  <a:pt x="3456508" y="1219200"/>
                </a:lnTo>
                <a:lnTo>
                  <a:pt x="3449116" y="1219200"/>
                </a:lnTo>
                <a:lnTo>
                  <a:pt x="3453968" y="1206500"/>
                </a:lnTo>
                <a:lnTo>
                  <a:pt x="3463671" y="1206500"/>
                </a:lnTo>
                <a:lnTo>
                  <a:pt x="3463671" y="1079500"/>
                </a:lnTo>
                <a:lnTo>
                  <a:pt x="3458819" y="1079500"/>
                </a:lnTo>
                <a:lnTo>
                  <a:pt x="3456394" y="1066800"/>
                </a:lnTo>
                <a:lnTo>
                  <a:pt x="3472167" y="1079500"/>
                </a:lnTo>
                <a:lnTo>
                  <a:pt x="3472167" y="838200"/>
                </a:lnTo>
                <a:lnTo>
                  <a:pt x="3469208" y="825500"/>
                </a:lnTo>
                <a:lnTo>
                  <a:pt x="3473069" y="825500"/>
                </a:lnTo>
                <a:lnTo>
                  <a:pt x="3478301" y="838200"/>
                </a:lnTo>
                <a:lnTo>
                  <a:pt x="3478301" y="829424"/>
                </a:lnTo>
                <a:lnTo>
                  <a:pt x="3475647" y="825500"/>
                </a:lnTo>
                <a:lnTo>
                  <a:pt x="3467316" y="819099"/>
                </a:lnTo>
                <a:lnTo>
                  <a:pt x="3467316" y="1016000"/>
                </a:lnTo>
                <a:lnTo>
                  <a:pt x="3464890" y="1028700"/>
                </a:lnTo>
                <a:lnTo>
                  <a:pt x="3457765" y="1028700"/>
                </a:lnTo>
                <a:lnTo>
                  <a:pt x="3459403" y="1016000"/>
                </a:lnTo>
                <a:lnTo>
                  <a:pt x="3467316" y="1016000"/>
                </a:lnTo>
                <a:lnTo>
                  <a:pt x="3467316" y="819099"/>
                </a:lnTo>
                <a:lnTo>
                  <a:pt x="3464890" y="817232"/>
                </a:lnTo>
                <a:lnTo>
                  <a:pt x="3464890" y="838200"/>
                </a:lnTo>
                <a:lnTo>
                  <a:pt x="3457613" y="838200"/>
                </a:lnTo>
                <a:lnTo>
                  <a:pt x="3460038" y="825500"/>
                </a:lnTo>
                <a:lnTo>
                  <a:pt x="3464890" y="838200"/>
                </a:lnTo>
                <a:lnTo>
                  <a:pt x="3464890" y="817232"/>
                </a:lnTo>
                <a:lnTo>
                  <a:pt x="3459137" y="812800"/>
                </a:lnTo>
                <a:lnTo>
                  <a:pt x="3450336" y="799884"/>
                </a:lnTo>
                <a:lnTo>
                  <a:pt x="3450336" y="889000"/>
                </a:lnTo>
                <a:lnTo>
                  <a:pt x="3449116" y="901700"/>
                </a:lnTo>
                <a:lnTo>
                  <a:pt x="3449116" y="1041400"/>
                </a:lnTo>
                <a:lnTo>
                  <a:pt x="3446691" y="1054100"/>
                </a:lnTo>
                <a:lnTo>
                  <a:pt x="3446691" y="1206500"/>
                </a:lnTo>
                <a:lnTo>
                  <a:pt x="3445484" y="1219200"/>
                </a:lnTo>
                <a:lnTo>
                  <a:pt x="3445192" y="1219200"/>
                </a:lnTo>
                <a:lnTo>
                  <a:pt x="3445192" y="1714500"/>
                </a:lnTo>
                <a:lnTo>
                  <a:pt x="3443211" y="1727200"/>
                </a:lnTo>
                <a:lnTo>
                  <a:pt x="3441331" y="1727200"/>
                </a:lnTo>
                <a:lnTo>
                  <a:pt x="3441331" y="1841500"/>
                </a:lnTo>
                <a:lnTo>
                  <a:pt x="3435934" y="1854200"/>
                </a:lnTo>
                <a:lnTo>
                  <a:pt x="3430752" y="1841500"/>
                </a:lnTo>
                <a:lnTo>
                  <a:pt x="3441331" y="1841500"/>
                </a:lnTo>
                <a:lnTo>
                  <a:pt x="3441331" y="1727200"/>
                </a:lnTo>
                <a:lnTo>
                  <a:pt x="3440366" y="1727200"/>
                </a:lnTo>
                <a:lnTo>
                  <a:pt x="3440366" y="1816100"/>
                </a:lnTo>
                <a:lnTo>
                  <a:pt x="3438207" y="1816100"/>
                </a:lnTo>
                <a:lnTo>
                  <a:pt x="3430587" y="1828800"/>
                </a:lnTo>
                <a:lnTo>
                  <a:pt x="3423653" y="1841500"/>
                </a:lnTo>
                <a:lnTo>
                  <a:pt x="3420859" y="1828800"/>
                </a:lnTo>
                <a:lnTo>
                  <a:pt x="3424110" y="1828800"/>
                </a:lnTo>
                <a:lnTo>
                  <a:pt x="3428936" y="1816100"/>
                </a:lnTo>
                <a:lnTo>
                  <a:pt x="3430930" y="1803400"/>
                </a:lnTo>
                <a:lnTo>
                  <a:pt x="3440366" y="1816100"/>
                </a:lnTo>
                <a:lnTo>
                  <a:pt x="3440366" y="1727200"/>
                </a:lnTo>
                <a:lnTo>
                  <a:pt x="3430359" y="1727200"/>
                </a:lnTo>
                <a:lnTo>
                  <a:pt x="3435477" y="1714500"/>
                </a:lnTo>
                <a:lnTo>
                  <a:pt x="3439223" y="1714500"/>
                </a:lnTo>
                <a:lnTo>
                  <a:pt x="3438207" y="1701800"/>
                </a:lnTo>
                <a:lnTo>
                  <a:pt x="3445192" y="1714500"/>
                </a:lnTo>
                <a:lnTo>
                  <a:pt x="3445192" y="1219200"/>
                </a:lnTo>
                <a:lnTo>
                  <a:pt x="3443059" y="1219200"/>
                </a:lnTo>
                <a:lnTo>
                  <a:pt x="3446691" y="1206500"/>
                </a:lnTo>
                <a:lnTo>
                  <a:pt x="3446691" y="1054100"/>
                </a:lnTo>
                <a:lnTo>
                  <a:pt x="3441839" y="1041400"/>
                </a:lnTo>
                <a:lnTo>
                  <a:pt x="3449116" y="1041400"/>
                </a:lnTo>
                <a:lnTo>
                  <a:pt x="3449116" y="901700"/>
                </a:lnTo>
                <a:lnTo>
                  <a:pt x="3446691" y="889000"/>
                </a:lnTo>
                <a:lnTo>
                  <a:pt x="3450336" y="889000"/>
                </a:lnTo>
                <a:lnTo>
                  <a:pt x="3450336" y="799884"/>
                </a:lnTo>
                <a:lnTo>
                  <a:pt x="3443059" y="789190"/>
                </a:lnTo>
                <a:lnTo>
                  <a:pt x="3443059" y="901700"/>
                </a:lnTo>
                <a:lnTo>
                  <a:pt x="3441839" y="914400"/>
                </a:lnTo>
                <a:lnTo>
                  <a:pt x="3440633" y="914400"/>
                </a:lnTo>
                <a:lnTo>
                  <a:pt x="3440633" y="1066800"/>
                </a:lnTo>
                <a:lnTo>
                  <a:pt x="3439414" y="1068933"/>
                </a:lnTo>
                <a:lnTo>
                  <a:pt x="3439414" y="1371600"/>
                </a:lnTo>
                <a:lnTo>
                  <a:pt x="3438207" y="1384300"/>
                </a:lnTo>
                <a:lnTo>
                  <a:pt x="3438207" y="1574800"/>
                </a:lnTo>
                <a:lnTo>
                  <a:pt x="3433356" y="1574800"/>
                </a:lnTo>
                <a:lnTo>
                  <a:pt x="3430930" y="1562100"/>
                </a:lnTo>
                <a:lnTo>
                  <a:pt x="3436988" y="1562100"/>
                </a:lnTo>
                <a:lnTo>
                  <a:pt x="3438207" y="1574800"/>
                </a:lnTo>
                <a:lnTo>
                  <a:pt x="3438207" y="1384300"/>
                </a:lnTo>
                <a:lnTo>
                  <a:pt x="3435781" y="1384300"/>
                </a:lnTo>
                <a:lnTo>
                  <a:pt x="3435781" y="1447800"/>
                </a:lnTo>
                <a:lnTo>
                  <a:pt x="3429711" y="1435100"/>
                </a:lnTo>
                <a:lnTo>
                  <a:pt x="3430930" y="1435100"/>
                </a:lnTo>
                <a:lnTo>
                  <a:pt x="3435781" y="1447800"/>
                </a:lnTo>
                <a:lnTo>
                  <a:pt x="3435781" y="1384300"/>
                </a:lnTo>
                <a:lnTo>
                  <a:pt x="3439414" y="1371600"/>
                </a:lnTo>
                <a:lnTo>
                  <a:pt x="3439414" y="1068933"/>
                </a:lnTo>
                <a:lnTo>
                  <a:pt x="3435019" y="1076604"/>
                </a:lnTo>
                <a:lnTo>
                  <a:pt x="3435019" y="1193800"/>
                </a:lnTo>
                <a:lnTo>
                  <a:pt x="3433661" y="1206500"/>
                </a:lnTo>
                <a:lnTo>
                  <a:pt x="3432632" y="1206500"/>
                </a:lnTo>
                <a:lnTo>
                  <a:pt x="3432632" y="1308100"/>
                </a:lnTo>
                <a:lnTo>
                  <a:pt x="3429114" y="1295400"/>
                </a:lnTo>
                <a:lnTo>
                  <a:pt x="3430930" y="1295400"/>
                </a:lnTo>
                <a:lnTo>
                  <a:pt x="3432632" y="1308100"/>
                </a:lnTo>
                <a:lnTo>
                  <a:pt x="3432632" y="1206500"/>
                </a:lnTo>
                <a:lnTo>
                  <a:pt x="3430930" y="1206500"/>
                </a:lnTo>
                <a:lnTo>
                  <a:pt x="3430930" y="1193800"/>
                </a:lnTo>
                <a:lnTo>
                  <a:pt x="3435019" y="1193800"/>
                </a:lnTo>
                <a:lnTo>
                  <a:pt x="3435019" y="1076604"/>
                </a:lnTo>
                <a:lnTo>
                  <a:pt x="3434219" y="1078001"/>
                </a:lnTo>
                <a:lnTo>
                  <a:pt x="3434219" y="1155700"/>
                </a:lnTo>
                <a:lnTo>
                  <a:pt x="3427285" y="1155700"/>
                </a:lnTo>
                <a:lnTo>
                  <a:pt x="3427285" y="1358900"/>
                </a:lnTo>
                <a:lnTo>
                  <a:pt x="3427285" y="1371600"/>
                </a:lnTo>
                <a:lnTo>
                  <a:pt x="3422548" y="1371600"/>
                </a:lnTo>
                <a:lnTo>
                  <a:pt x="3422548" y="1384300"/>
                </a:lnTo>
                <a:lnTo>
                  <a:pt x="3420008" y="1395641"/>
                </a:lnTo>
                <a:lnTo>
                  <a:pt x="3420008" y="1854200"/>
                </a:lnTo>
                <a:lnTo>
                  <a:pt x="3418802" y="1854200"/>
                </a:lnTo>
                <a:lnTo>
                  <a:pt x="3417544" y="1854200"/>
                </a:lnTo>
                <a:lnTo>
                  <a:pt x="3417544" y="2489200"/>
                </a:lnTo>
                <a:lnTo>
                  <a:pt x="3414255" y="2476500"/>
                </a:lnTo>
                <a:lnTo>
                  <a:pt x="3415157" y="2476500"/>
                </a:lnTo>
                <a:lnTo>
                  <a:pt x="3417544" y="2489200"/>
                </a:lnTo>
                <a:lnTo>
                  <a:pt x="3417544" y="1854200"/>
                </a:lnTo>
                <a:lnTo>
                  <a:pt x="3415614" y="1854200"/>
                </a:lnTo>
                <a:lnTo>
                  <a:pt x="3415614" y="1993900"/>
                </a:lnTo>
                <a:lnTo>
                  <a:pt x="3411524" y="1993900"/>
                </a:lnTo>
                <a:lnTo>
                  <a:pt x="3411524" y="1981200"/>
                </a:lnTo>
                <a:lnTo>
                  <a:pt x="3415614" y="1993900"/>
                </a:lnTo>
                <a:lnTo>
                  <a:pt x="3415614" y="1854200"/>
                </a:lnTo>
                <a:lnTo>
                  <a:pt x="3410305" y="1854200"/>
                </a:lnTo>
                <a:lnTo>
                  <a:pt x="3410305" y="2235200"/>
                </a:lnTo>
                <a:lnTo>
                  <a:pt x="3408337" y="2235200"/>
                </a:lnTo>
                <a:lnTo>
                  <a:pt x="3408337" y="2730500"/>
                </a:lnTo>
                <a:lnTo>
                  <a:pt x="3407880" y="2730500"/>
                </a:lnTo>
                <a:lnTo>
                  <a:pt x="3407880" y="2870200"/>
                </a:lnTo>
                <a:lnTo>
                  <a:pt x="3407880" y="2882900"/>
                </a:lnTo>
                <a:lnTo>
                  <a:pt x="3404019" y="2882900"/>
                </a:lnTo>
                <a:lnTo>
                  <a:pt x="3403333" y="2870200"/>
                </a:lnTo>
                <a:lnTo>
                  <a:pt x="3407880" y="2870200"/>
                </a:lnTo>
                <a:lnTo>
                  <a:pt x="3407880" y="2730500"/>
                </a:lnTo>
                <a:lnTo>
                  <a:pt x="3404247" y="2730500"/>
                </a:lnTo>
                <a:lnTo>
                  <a:pt x="3404247" y="2717800"/>
                </a:lnTo>
                <a:lnTo>
                  <a:pt x="3408337" y="2730500"/>
                </a:lnTo>
                <a:lnTo>
                  <a:pt x="3408337" y="2235200"/>
                </a:lnTo>
                <a:lnTo>
                  <a:pt x="3407435" y="2235200"/>
                </a:lnTo>
                <a:lnTo>
                  <a:pt x="3407435" y="2324100"/>
                </a:lnTo>
                <a:lnTo>
                  <a:pt x="3404527" y="2333104"/>
                </a:lnTo>
                <a:lnTo>
                  <a:pt x="3404527" y="2476500"/>
                </a:lnTo>
                <a:lnTo>
                  <a:pt x="3400602" y="2489200"/>
                </a:lnTo>
                <a:lnTo>
                  <a:pt x="3397364" y="2476500"/>
                </a:lnTo>
                <a:lnTo>
                  <a:pt x="3404527" y="2476500"/>
                </a:lnTo>
                <a:lnTo>
                  <a:pt x="3404527" y="2333104"/>
                </a:lnTo>
                <a:lnTo>
                  <a:pt x="3403333" y="2336800"/>
                </a:lnTo>
                <a:lnTo>
                  <a:pt x="3402825" y="2336800"/>
                </a:lnTo>
                <a:lnTo>
                  <a:pt x="3402825" y="2425700"/>
                </a:lnTo>
                <a:lnTo>
                  <a:pt x="3401060" y="2438400"/>
                </a:lnTo>
                <a:lnTo>
                  <a:pt x="3393617" y="2438400"/>
                </a:lnTo>
                <a:lnTo>
                  <a:pt x="3393617" y="2844800"/>
                </a:lnTo>
                <a:lnTo>
                  <a:pt x="3391966" y="2857500"/>
                </a:lnTo>
                <a:lnTo>
                  <a:pt x="3389185" y="2857500"/>
                </a:lnTo>
                <a:lnTo>
                  <a:pt x="3389693" y="2844800"/>
                </a:lnTo>
                <a:lnTo>
                  <a:pt x="3393617" y="2844800"/>
                </a:lnTo>
                <a:lnTo>
                  <a:pt x="3393617" y="2438400"/>
                </a:lnTo>
                <a:lnTo>
                  <a:pt x="3389693" y="2438400"/>
                </a:lnTo>
                <a:lnTo>
                  <a:pt x="3393325" y="2425700"/>
                </a:lnTo>
                <a:lnTo>
                  <a:pt x="3402825" y="2425700"/>
                </a:lnTo>
                <a:lnTo>
                  <a:pt x="3402825" y="2336800"/>
                </a:lnTo>
                <a:lnTo>
                  <a:pt x="3390938" y="2336800"/>
                </a:lnTo>
                <a:lnTo>
                  <a:pt x="3396056" y="2324100"/>
                </a:lnTo>
                <a:lnTo>
                  <a:pt x="3407435" y="2324100"/>
                </a:lnTo>
                <a:lnTo>
                  <a:pt x="3407435" y="2235200"/>
                </a:lnTo>
                <a:lnTo>
                  <a:pt x="3405454" y="2235200"/>
                </a:lnTo>
                <a:lnTo>
                  <a:pt x="3406673" y="2222500"/>
                </a:lnTo>
                <a:lnTo>
                  <a:pt x="3410305" y="2235200"/>
                </a:lnTo>
                <a:lnTo>
                  <a:pt x="3410305" y="1854200"/>
                </a:lnTo>
                <a:lnTo>
                  <a:pt x="3407880" y="1854200"/>
                </a:lnTo>
                <a:lnTo>
                  <a:pt x="3407880" y="1866900"/>
                </a:lnTo>
                <a:lnTo>
                  <a:pt x="3406673" y="1879600"/>
                </a:lnTo>
                <a:lnTo>
                  <a:pt x="3406673" y="1943100"/>
                </a:lnTo>
                <a:lnTo>
                  <a:pt x="3406673" y="2044700"/>
                </a:lnTo>
                <a:lnTo>
                  <a:pt x="3406178" y="2044700"/>
                </a:lnTo>
                <a:lnTo>
                  <a:pt x="3406178" y="2120900"/>
                </a:lnTo>
                <a:lnTo>
                  <a:pt x="3404247" y="2133600"/>
                </a:lnTo>
                <a:lnTo>
                  <a:pt x="3403181" y="2133600"/>
                </a:lnTo>
                <a:lnTo>
                  <a:pt x="3403181" y="2273300"/>
                </a:lnTo>
                <a:lnTo>
                  <a:pt x="3400437" y="2286000"/>
                </a:lnTo>
                <a:lnTo>
                  <a:pt x="3399396" y="2273300"/>
                </a:lnTo>
                <a:lnTo>
                  <a:pt x="3403181" y="2273300"/>
                </a:lnTo>
                <a:lnTo>
                  <a:pt x="3403181" y="2133600"/>
                </a:lnTo>
                <a:lnTo>
                  <a:pt x="3399980" y="2133600"/>
                </a:lnTo>
                <a:lnTo>
                  <a:pt x="3400602" y="2120900"/>
                </a:lnTo>
                <a:lnTo>
                  <a:pt x="3406178" y="2120900"/>
                </a:lnTo>
                <a:lnTo>
                  <a:pt x="3406178" y="2044700"/>
                </a:lnTo>
                <a:lnTo>
                  <a:pt x="3399586" y="2044700"/>
                </a:lnTo>
                <a:lnTo>
                  <a:pt x="3399586" y="2133600"/>
                </a:lnTo>
                <a:lnTo>
                  <a:pt x="3397542" y="2143531"/>
                </a:lnTo>
                <a:lnTo>
                  <a:pt x="3397542" y="2184400"/>
                </a:lnTo>
                <a:lnTo>
                  <a:pt x="3395154" y="2184400"/>
                </a:lnTo>
                <a:lnTo>
                  <a:pt x="3395091" y="2184603"/>
                </a:lnTo>
                <a:lnTo>
                  <a:pt x="3395091" y="2235200"/>
                </a:lnTo>
                <a:lnTo>
                  <a:pt x="3393783" y="2247900"/>
                </a:lnTo>
                <a:lnTo>
                  <a:pt x="3388614" y="2247900"/>
                </a:lnTo>
                <a:lnTo>
                  <a:pt x="3386963" y="2239734"/>
                </a:lnTo>
                <a:lnTo>
                  <a:pt x="3386963" y="2527300"/>
                </a:lnTo>
                <a:lnTo>
                  <a:pt x="3377565" y="2527300"/>
                </a:lnTo>
                <a:lnTo>
                  <a:pt x="3377565" y="2590800"/>
                </a:lnTo>
                <a:lnTo>
                  <a:pt x="3377565" y="2603500"/>
                </a:lnTo>
                <a:lnTo>
                  <a:pt x="3376358" y="2603500"/>
                </a:lnTo>
                <a:lnTo>
                  <a:pt x="3376358" y="2667000"/>
                </a:lnTo>
                <a:lnTo>
                  <a:pt x="3371507" y="2667000"/>
                </a:lnTo>
                <a:lnTo>
                  <a:pt x="3371507" y="2895600"/>
                </a:lnTo>
                <a:lnTo>
                  <a:pt x="3370745" y="2895600"/>
                </a:lnTo>
                <a:lnTo>
                  <a:pt x="3370745" y="2946400"/>
                </a:lnTo>
                <a:lnTo>
                  <a:pt x="3366655" y="2946400"/>
                </a:lnTo>
                <a:lnTo>
                  <a:pt x="3366655" y="2933700"/>
                </a:lnTo>
                <a:lnTo>
                  <a:pt x="3370745" y="2946400"/>
                </a:lnTo>
                <a:lnTo>
                  <a:pt x="3370745" y="2895600"/>
                </a:lnTo>
                <a:lnTo>
                  <a:pt x="3363010" y="2895600"/>
                </a:lnTo>
                <a:lnTo>
                  <a:pt x="3363010" y="2946400"/>
                </a:lnTo>
                <a:lnTo>
                  <a:pt x="3344824" y="2946400"/>
                </a:lnTo>
                <a:lnTo>
                  <a:pt x="3348177" y="2933700"/>
                </a:lnTo>
                <a:lnTo>
                  <a:pt x="3361702" y="2933700"/>
                </a:lnTo>
                <a:lnTo>
                  <a:pt x="3363010" y="2946400"/>
                </a:lnTo>
                <a:lnTo>
                  <a:pt x="3363010" y="2895600"/>
                </a:lnTo>
                <a:lnTo>
                  <a:pt x="3358159" y="2895600"/>
                </a:lnTo>
                <a:lnTo>
                  <a:pt x="3359378" y="2882900"/>
                </a:lnTo>
                <a:lnTo>
                  <a:pt x="3370288" y="2882900"/>
                </a:lnTo>
                <a:lnTo>
                  <a:pt x="3371507" y="2895600"/>
                </a:lnTo>
                <a:lnTo>
                  <a:pt x="3371507" y="2667000"/>
                </a:lnTo>
                <a:lnTo>
                  <a:pt x="3369716" y="2667000"/>
                </a:lnTo>
                <a:lnTo>
                  <a:pt x="3369716" y="2794000"/>
                </a:lnTo>
                <a:lnTo>
                  <a:pt x="3362210" y="2794000"/>
                </a:lnTo>
                <a:lnTo>
                  <a:pt x="3366655" y="2781300"/>
                </a:lnTo>
                <a:lnTo>
                  <a:pt x="3369716" y="2794000"/>
                </a:lnTo>
                <a:lnTo>
                  <a:pt x="3369716" y="2667000"/>
                </a:lnTo>
                <a:lnTo>
                  <a:pt x="3364230" y="2667000"/>
                </a:lnTo>
                <a:lnTo>
                  <a:pt x="3364230" y="2654300"/>
                </a:lnTo>
                <a:lnTo>
                  <a:pt x="3376358" y="2667000"/>
                </a:lnTo>
                <a:lnTo>
                  <a:pt x="3376358" y="2603500"/>
                </a:lnTo>
                <a:lnTo>
                  <a:pt x="3370288" y="2603500"/>
                </a:lnTo>
                <a:lnTo>
                  <a:pt x="3370288" y="2590800"/>
                </a:lnTo>
                <a:lnTo>
                  <a:pt x="3377565" y="2590800"/>
                </a:lnTo>
                <a:lnTo>
                  <a:pt x="3377565" y="2527300"/>
                </a:lnTo>
                <a:lnTo>
                  <a:pt x="3375139" y="2527300"/>
                </a:lnTo>
                <a:lnTo>
                  <a:pt x="3378784" y="2514600"/>
                </a:lnTo>
                <a:lnTo>
                  <a:pt x="3382073" y="2514600"/>
                </a:lnTo>
                <a:lnTo>
                  <a:pt x="3386963" y="2527300"/>
                </a:lnTo>
                <a:lnTo>
                  <a:pt x="3386963" y="2239734"/>
                </a:lnTo>
                <a:lnTo>
                  <a:pt x="3386048" y="2235200"/>
                </a:lnTo>
                <a:lnTo>
                  <a:pt x="3395091" y="2235200"/>
                </a:lnTo>
                <a:lnTo>
                  <a:pt x="3395091" y="2184603"/>
                </a:lnTo>
                <a:lnTo>
                  <a:pt x="3390938" y="2197100"/>
                </a:lnTo>
                <a:lnTo>
                  <a:pt x="3386048" y="2197100"/>
                </a:lnTo>
                <a:lnTo>
                  <a:pt x="3376218" y="2197100"/>
                </a:lnTo>
                <a:lnTo>
                  <a:pt x="3371507" y="2184400"/>
                </a:lnTo>
                <a:lnTo>
                  <a:pt x="3382073" y="2184400"/>
                </a:lnTo>
                <a:lnTo>
                  <a:pt x="3386048" y="2197100"/>
                </a:lnTo>
                <a:lnTo>
                  <a:pt x="3389973" y="2184400"/>
                </a:lnTo>
                <a:lnTo>
                  <a:pt x="3393325" y="2184400"/>
                </a:lnTo>
                <a:lnTo>
                  <a:pt x="3393325" y="2171700"/>
                </a:lnTo>
                <a:lnTo>
                  <a:pt x="3397542" y="2184400"/>
                </a:lnTo>
                <a:lnTo>
                  <a:pt x="3397542" y="2143531"/>
                </a:lnTo>
                <a:lnTo>
                  <a:pt x="3396970" y="2146300"/>
                </a:lnTo>
                <a:lnTo>
                  <a:pt x="3389693" y="2146300"/>
                </a:lnTo>
                <a:lnTo>
                  <a:pt x="3389693" y="2171700"/>
                </a:lnTo>
                <a:lnTo>
                  <a:pt x="3388474" y="2184400"/>
                </a:lnTo>
                <a:lnTo>
                  <a:pt x="3385540" y="2184400"/>
                </a:lnTo>
                <a:lnTo>
                  <a:pt x="3386048" y="2171700"/>
                </a:lnTo>
                <a:lnTo>
                  <a:pt x="3389693" y="2171700"/>
                </a:lnTo>
                <a:lnTo>
                  <a:pt x="3389693" y="2146300"/>
                </a:lnTo>
                <a:lnTo>
                  <a:pt x="3382416" y="2146300"/>
                </a:lnTo>
                <a:lnTo>
                  <a:pt x="3385083" y="2133600"/>
                </a:lnTo>
                <a:lnTo>
                  <a:pt x="3399586" y="2133600"/>
                </a:lnTo>
                <a:lnTo>
                  <a:pt x="3399586" y="2044700"/>
                </a:lnTo>
                <a:lnTo>
                  <a:pt x="3395751" y="2044700"/>
                </a:lnTo>
                <a:lnTo>
                  <a:pt x="3394545" y="2032000"/>
                </a:lnTo>
                <a:lnTo>
                  <a:pt x="3389693" y="2032000"/>
                </a:lnTo>
                <a:lnTo>
                  <a:pt x="3389693" y="2044700"/>
                </a:lnTo>
                <a:lnTo>
                  <a:pt x="3388474" y="2044700"/>
                </a:lnTo>
                <a:lnTo>
                  <a:pt x="3383623" y="2057400"/>
                </a:lnTo>
                <a:lnTo>
                  <a:pt x="3384842" y="2044700"/>
                </a:lnTo>
                <a:lnTo>
                  <a:pt x="3376396" y="2044700"/>
                </a:lnTo>
                <a:lnTo>
                  <a:pt x="3381502" y="2032000"/>
                </a:lnTo>
                <a:lnTo>
                  <a:pt x="3387991" y="2032000"/>
                </a:lnTo>
                <a:lnTo>
                  <a:pt x="3389693" y="2044700"/>
                </a:lnTo>
                <a:lnTo>
                  <a:pt x="3389693" y="2032000"/>
                </a:lnTo>
                <a:lnTo>
                  <a:pt x="3388474" y="2032000"/>
                </a:lnTo>
                <a:lnTo>
                  <a:pt x="3393325" y="2019300"/>
                </a:lnTo>
                <a:lnTo>
                  <a:pt x="3403028" y="2019300"/>
                </a:lnTo>
                <a:lnTo>
                  <a:pt x="3400602" y="2032000"/>
                </a:lnTo>
                <a:lnTo>
                  <a:pt x="3405454" y="2032000"/>
                </a:lnTo>
                <a:lnTo>
                  <a:pt x="3406673" y="2044700"/>
                </a:lnTo>
                <a:lnTo>
                  <a:pt x="3406673" y="1943100"/>
                </a:lnTo>
                <a:lnTo>
                  <a:pt x="3403676" y="1955800"/>
                </a:lnTo>
                <a:lnTo>
                  <a:pt x="3398177" y="1955800"/>
                </a:lnTo>
                <a:lnTo>
                  <a:pt x="3398177" y="1968500"/>
                </a:lnTo>
                <a:lnTo>
                  <a:pt x="3395751" y="1955800"/>
                </a:lnTo>
                <a:lnTo>
                  <a:pt x="3393325" y="1955800"/>
                </a:lnTo>
                <a:lnTo>
                  <a:pt x="3393325" y="1943100"/>
                </a:lnTo>
                <a:lnTo>
                  <a:pt x="3406673" y="1943100"/>
                </a:lnTo>
                <a:lnTo>
                  <a:pt x="3406673" y="1879600"/>
                </a:lnTo>
                <a:lnTo>
                  <a:pt x="3405047" y="1879600"/>
                </a:lnTo>
                <a:lnTo>
                  <a:pt x="3405047" y="1930400"/>
                </a:lnTo>
                <a:lnTo>
                  <a:pt x="3401517" y="1930400"/>
                </a:lnTo>
                <a:lnTo>
                  <a:pt x="3397542" y="1917700"/>
                </a:lnTo>
                <a:lnTo>
                  <a:pt x="3400602" y="1917700"/>
                </a:lnTo>
                <a:lnTo>
                  <a:pt x="3405047" y="1930400"/>
                </a:lnTo>
                <a:lnTo>
                  <a:pt x="3405047" y="1879600"/>
                </a:lnTo>
                <a:lnTo>
                  <a:pt x="3399625" y="1879600"/>
                </a:lnTo>
                <a:lnTo>
                  <a:pt x="3399396" y="1866900"/>
                </a:lnTo>
                <a:lnTo>
                  <a:pt x="3407880" y="1866900"/>
                </a:lnTo>
                <a:lnTo>
                  <a:pt x="3407880" y="1854200"/>
                </a:lnTo>
                <a:lnTo>
                  <a:pt x="3409099" y="1841500"/>
                </a:lnTo>
                <a:lnTo>
                  <a:pt x="3418802" y="1841500"/>
                </a:lnTo>
                <a:lnTo>
                  <a:pt x="3420008" y="1854200"/>
                </a:lnTo>
                <a:lnTo>
                  <a:pt x="3420008" y="1395641"/>
                </a:lnTo>
                <a:lnTo>
                  <a:pt x="3419703" y="1397000"/>
                </a:lnTo>
                <a:lnTo>
                  <a:pt x="3418802" y="1397000"/>
                </a:lnTo>
                <a:lnTo>
                  <a:pt x="3422548" y="1384300"/>
                </a:lnTo>
                <a:lnTo>
                  <a:pt x="3422548" y="1371600"/>
                </a:lnTo>
                <a:lnTo>
                  <a:pt x="3416376" y="1371600"/>
                </a:lnTo>
                <a:lnTo>
                  <a:pt x="3416376" y="1778000"/>
                </a:lnTo>
                <a:lnTo>
                  <a:pt x="3414725" y="1790700"/>
                </a:lnTo>
                <a:lnTo>
                  <a:pt x="3405454" y="1790700"/>
                </a:lnTo>
                <a:lnTo>
                  <a:pt x="3405454" y="1841500"/>
                </a:lnTo>
                <a:lnTo>
                  <a:pt x="3402165" y="1854200"/>
                </a:lnTo>
                <a:lnTo>
                  <a:pt x="3396970" y="1854200"/>
                </a:lnTo>
                <a:lnTo>
                  <a:pt x="3396970" y="1879600"/>
                </a:lnTo>
                <a:lnTo>
                  <a:pt x="3394545" y="1892300"/>
                </a:lnTo>
                <a:lnTo>
                  <a:pt x="3392119" y="1879600"/>
                </a:lnTo>
                <a:lnTo>
                  <a:pt x="3396970" y="1879600"/>
                </a:lnTo>
                <a:lnTo>
                  <a:pt x="3396970" y="1854200"/>
                </a:lnTo>
                <a:lnTo>
                  <a:pt x="3396361" y="1854200"/>
                </a:lnTo>
                <a:lnTo>
                  <a:pt x="3395751" y="1852625"/>
                </a:lnTo>
                <a:lnTo>
                  <a:pt x="3395751" y="1854200"/>
                </a:lnTo>
                <a:lnTo>
                  <a:pt x="3392119" y="1866900"/>
                </a:lnTo>
                <a:lnTo>
                  <a:pt x="3390900" y="1866900"/>
                </a:lnTo>
                <a:lnTo>
                  <a:pt x="3390900" y="1993900"/>
                </a:lnTo>
                <a:lnTo>
                  <a:pt x="3387267" y="1993900"/>
                </a:lnTo>
                <a:lnTo>
                  <a:pt x="3386048" y="2006600"/>
                </a:lnTo>
                <a:lnTo>
                  <a:pt x="3377565" y="2006600"/>
                </a:lnTo>
                <a:lnTo>
                  <a:pt x="3378784" y="1993900"/>
                </a:lnTo>
                <a:lnTo>
                  <a:pt x="3382416" y="1993900"/>
                </a:lnTo>
                <a:lnTo>
                  <a:pt x="3382416" y="1981200"/>
                </a:lnTo>
                <a:lnTo>
                  <a:pt x="3389693" y="1981200"/>
                </a:lnTo>
                <a:lnTo>
                  <a:pt x="3390900" y="1993900"/>
                </a:lnTo>
                <a:lnTo>
                  <a:pt x="3390900" y="1866900"/>
                </a:lnTo>
                <a:lnTo>
                  <a:pt x="3382416" y="1866900"/>
                </a:lnTo>
                <a:lnTo>
                  <a:pt x="3382416" y="1917700"/>
                </a:lnTo>
                <a:lnTo>
                  <a:pt x="3381845" y="1930400"/>
                </a:lnTo>
                <a:lnTo>
                  <a:pt x="3378606" y="1930400"/>
                </a:lnTo>
                <a:lnTo>
                  <a:pt x="3378327" y="1917700"/>
                </a:lnTo>
                <a:lnTo>
                  <a:pt x="3382416" y="1917700"/>
                </a:lnTo>
                <a:lnTo>
                  <a:pt x="3382416" y="1866900"/>
                </a:lnTo>
                <a:lnTo>
                  <a:pt x="3381210" y="1866900"/>
                </a:lnTo>
                <a:lnTo>
                  <a:pt x="3386048" y="1854200"/>
                </a:lnTo>
                <a:lnTo>
                  <a:pt x="3378784" y="1854200"/>
                </a:lnTo>
                <a:lnTo>
                  <a:pt x="3383330" y="1841500"/>
                </a:lnTo>
                <a:lnTo>
                  <a:pt x="3387877" y="1854200"/>
                </a:lnTo>
                <a:lnTo>
                  <a:pt x="3395751" y="1854200"/>
                </a:lnTo>
                <a:lnTo>
                  <a:pt x="3395751" y="1852625"/>
                </a:lnTo>
                <a:lnTo>
                  <a:pt x="3391471" y="1841500"/>
                </a:lnTo>
                <a:lnTo>
                  <a:pt x="3400602" y="1841500"/>
                </a:lnTo>
                <a:lnTo>
                  <a:pt x="3400602" y="1828800"/>
                </a:lnTo>
                <a:lnTo>
                  <a:pt x="3396970" y="1828800"/>
                </a:lnTo>
                <a:lnTo>
                  <a:pt x="3396970" y="1816100"/>
                </a:lnTo>
                <a:lnTo>
                  <a:pt x="3404247" y="1816100"/>
                </a:lnTo>
                <a:lnTo>
                  <a:pt x="3404247" y="1828800"/>
                </a:lnTo>
                <a:lnTo>
                  <a:pt x="3404705" y="1828800"/>
                </a:lnTo>
                <a:lnTo>
                  <a:pt x="3403333" y="1841500"/>
                </a:lnTo>
                <a:lnTo>
                  <a:pt x="3405454" y="1841500"/>
                </a:lnTo>
                <a:lnTo>
                  <a:pt x="3405454" y="1790700"/>
                </a:lnTo>
                <a:lnTo>
                  <a:pt x="3403028" y="1790700"/>
                </a:lnTo>
                <a:lnTo>
                  <a:pt x="3401822" y="1778000"/>
                </a:lnTo>
                <a:lnTo>
                  <a:pt x="3401822" y="1790700"/>
                </a:lnTo>
                <a:lnTo>
                  <a:pt x="3398177" y="1803400"/>
                </a:lnTo>
                <a:lnTo>
                  <a:pt x="3400602" y="1790700"/>
                </a:lnTo>
                <a:lnTo>
                  <a:pt x="3401822" y="1790700"/>
                </a:lnTo>
                <a:lnTo>
                  <a:pt x="3401822" y="1778000"/>
                </a:lnTo>
                <a:lnTo>
                  <a:pt x="3416376" y="1778000"/>
                </a:lnTo>
                <a:lnTo>
                  <a:pt x="3416376" y="1371600"/>
                </a:lnTo>
                <a:lnTo>
                  <a:pt x="3415157" y="1371600"/>
                </a:lnTo>
                <a:lnTo>
                  <a:pt x="3416376" y="1358900"/>
                </a:lnTo>
                <a:lnTo>
                  <a:pt x="3427285" y="1358900"/>
                </a:lnTo>
                <a:lnTo>
                  <a:pt x="3427285" y="1155700"/>
                </a:lnTo>
                <a:lnTo>
                  <a:pt x="3423653" y="1155700"/>
                </a:lnTo>
                <a:lnTo>
                  <a:pt x="3423653" y="1143000"/>
                </a:lnTo>
                <a:lnTo>
                  <a:pt x="3431832" y="1143000"/>
                </a:lnTo>
                <a:lnTo>
                  <a:pt x="3434219" y="1155700"/>
                </a:lnTo>
                <a:lnTo>
                  <a:pt x="3434219" y="1078001"/>
                </a:lnTo>
                <a:lnTo>
                  <a:pt x="3433356" y="1079500"/>
                </a:lnTo>
                <a:lnTo>
                  <a:pt x="3429711" y="1066800"/>
                </a:lnTo>
                <a:lnTo>
                  <a:pt x="3440633" y="1066800"/>
                </a:lnTo>
                <a:lnTo>
                  <a:pt x="3440633" y="914400"/>
                </a:lnTo>
                <a:lnTo>
                  <a:pt x="3439414" y="914400"/>
                </a:lnTo>
                <a:lnTo>
                  <a:pt x="3443059" y="901700"/>
                </a:lnTo>
                <a:lnTo>
                  <a:pt x="3443059" y="789190"/>
                </a:lnTo>
                <a:lnTo>
                  <a:pt x="3441839" y="787400"/>
                </a:lnTo>
                <a:lnTo>
                  <a:pt x="3438207" y="774700"/>
                </a:lnTo>
                <a:lnTo>
                  <a:pt x="3435781" y="777240"/>
                </a:lnTo>
                <a:lnTo>
                  <a:pt x="3435781" y="952500"/>
                </a:lnTo>
                <a:lnTo>
                  <a:pt x="3432137" y="965200"/>
                </a:lnTo>
                <a:lnTo>
                  <a:pt x="3434562" y="952500"/>
                </a:lnTo>
                <a:lnTo>
                  <a:pt x="3435781" y="952500"/>
                </a:lnTo>
                <a:lnTo>
                  <a:pt x="3435781" y="777240"/>
                </a:lnTo>
                <a:lnTo>
                  <a:pt x="3434562" y="778522"/>
                </a:lnTo>
                <a:lnTo>
                  <a:pt x="3434562" y="939800"/>
                </a:lnTo>
                <a:lnTo>
                  <a:pt x="3430701" y="939800"/>
                </a:lnTo>
                <a:lnTo>
                  <a:pt x="3430701" y="1054100"/>
                </a:lnTo>
                <a:lnTo>
                  <a:pt x="3427285" y="1066800"/>
                </a:lnTo>
                <a:lnTo>
                  <a:pt x="3426079" y="1079500"/>
                </a:lnTo>
                <a:lnTo>
                  <a:pt x="3411867" y="1079500"/>
                </a:lnTo>
                <a:lnTo>
                  <a:pt x="3411867" y="1752600"/>
                </a:lnTo>
                <a:lnTo>
                  <a:pt x="3405721" y="1752600"/>
                </a:lnTo>
                <a:lnTo>
                  <a:pt x="3400602" y="1739900"/>
                </a:lnTo>
                <a:lnTo>
                  <a:pt x="3411867" y="1752600"/>
                </a:lnTo>
                <a:lnTo>
                  <a:pt x="3411867" y="1079500"/>
                </a:lnTo>
                <a:lnTo>
                  <a:pt x="3409099" y="1079500"/>
                </a:lnTo>
                <a:lnTo>
                  <a:pt x="3404705" y="1088021"/>
                </a:lnTo>
                <a:lnTo>
                  <a:pt x="3404705" y="1282700"/>
                </a:lnTo>
                <a:lnTo>
                  <a:pt x="3403333" y="1295400"/>
                </a:lnTo>
                <a:lnTo>
                  <a:pt x="3400602" y="1295400"/>
                </a:lnTo>
                <a:lnTo>
                  <a:pt x="3400602" y="1282700"/>
                </a:lnTo>
                <a:lnTo>
                  <a:pt x="3404705" y="1282700"/>
                </a:lnTo>
                <a:lnTo>
                  <a:pt x="3404705" y="1088021"/>
                </a:lnTo>
                <a:lnTo>
                  <a:pt x="3404247" y="1088910"/>
                </a:lnTo>
                <a:lnTo>
                  <a:pt x="3404247" y="1257300"/>
                </a:lnTo>
                <a:lnTo>
                  <a:pt x="3397427" y="1257300"/>
                </a:lnTo>
                <a:lnTo>
                  <a:pt x="3396970" y="1255687"/>
                </a:lnTo>
                <a:lnTo>
                  <a:pt x="3396970" y="1358900"/>
                </a:lnTo>
                <a:lnTo>
                  <a:pt x="3396970" y="1384300"/>
                </a:lnTo>
                <a:lnTo>
                  <a:pt x="3396970" y="1447800"/>
                </a:lnTo>
                <a:lnTo>
                  <a:pt x="3395751" y="1460500"/>
                </a:lnTo>
                <a:lnTo>
                  <a:pt x="3387420" y="1451787"/>
                </a:lnTo>
                <a:lnTo>
                  <a:pt x="3387420" y="1752600"/>
                </a:lnTo>
                <a:lnTo>
                  <a:pt x="3383496" y="1765300"/>
                </a:lnTo>
                <a:lnTo>
                  <a:pt x="3382416" y="1778000"/>
                </a:lnTo>
                <a:lnTo>
                  <a:pt x="3378784" y="1768246"/>
                </a:lnTo>
                <a:lnTo>
                  <a:pt x="3378784" y="1778000"/>
                </a:lnTo>
                <a:lnTo>
                  <a:pt x="3378784" y="1790700"/>
                </a:lnTo>
                <a:lnTo>
                  <a:pt x="3372713" y="1790700"/>
                </a:lnTo>
                <a:lnTo>
                  <a:pt x="3372713" y="2146300"/>
                </a:lnTo>
                <a:lnTo>
                  <a:pt x="3369780" y="2149373"/>
                </a:lnTo>
                <a:lnTo>
                  <a:pt x="3369780" y="2171700"/>
                </a:lnTo>
                <a:lnTo>
                  <a:pt x="3365436" y="2171700"/>
                </a:lnTo>
                <a:lnTo>
                  <a:pt x="3365436" y="2362200"/>
                </a:lnTo>
                <a:lnTo>
                  <a:pt x="3363811" y="2370721"/>
                </a:lnTo>
                <a:lnTo>
                  <a:pt x="3363811" y="2552700"/>
                </a:lnTo>
                <a:lnTo>
                  <a:pt x="3363010" y="2552700"/>
                </a:lnTo>
                <a:lnTo>
                  <a:pt x="3363010" y="2603500"/>
                </a:lnTo>
                <a:lnTo>
                  <a:pt x="3357435" y="2616200"/>
                </a:lnTo>
                <a:lnTo>
                  <a:pt x="3355733" y="2603500"/>
                </a:lnTo>
                <a:lnTo>
                  <a:pt x="3355733" y="2755900"/>
                </a:lnTo>
                <a:lnTo>
                  <a:pt x="3353917" y="2768600"/>
                </a:lnTo>
                <a:lnTo>
                  <a:pt x="3349828" y="2759100"/>
                </a:lnTo>
                <a:lnTo>
                  <a:pt x="3349828" y="2768600"/>
                </a:lnTo>
                <a:lnTo>
                  <a:pt x="3339820" y="2781300"/>
                </a:lnTo>
                <a:lnTo>
                  <a:pt x="3337547" y="2781300"/>
                </a:lnTo>
                <a:lnTo>
                  <a:pt x="3337547" y="2819400"/>
                </a:lnTo>
                <a:lnTo>
                  <a:pt x="3336328" y="2819400"/>
                </a:lnTo>
                <a:lnTo>
                  <a:pt x="3336328" y="3022600"/>
                </a:lnTo>
                <a:lnTo>
                  <a:pt x="3330270" y="3022600"/>
                </a:lnTo>
                <a:lnTo>
                  <a:pt x="3330270" y="3035300"/>
                </a:lnTo>
                <a:lnTo>
                  <a:pt x="3327844" y="3048000"/>
                </a:lnTo>
                <a:lnTo>
                  <a:pt x="3320567" y="3048000"/>
                </a:lnTo>
                <a:lnTo>
                  <a:pt x="3324199" y="3035300"/>
                </a:lnTo>
                <a:lnTo>
                  <a:pt x="3330270" y="3035300"/>
                </a:lnTo>
                <a:lnTo>
                  <a:pt x="3330270" y="3022600"/>
                </a:lnTo>
                <a:lnTo>
                  <a:pt x="3327235" y="3022600"/>
                </a:lnTo>
                <a:lnTo>
                  <a:pt x="3326104" y="3009900"/>
                </a:lnTo>
                <a:lnTo>
                  <a:pt x="3333902" y="3009900"/>
                </a:lnTo>
                <a:lnTo>
                  <a:pt x="3336328" y="3022600"/>
                </a:lnTo>
                <a:lnTo>
                  <a:pt x="3336328" y="2819400"/>
                </a:lnTo>
                <a:lnTo>
                  <a:pt x="3333902" y="2819400"/>
                </a:lnTo>
                <a:lnTo>
                  <a:pt x="3333902" y="2895600"/>
                </a:lnTo>
                <a:lnTo>
                  <a:pt x="3330981" y="2908300"/>
                </a:lnTo>
                <a:lnTo>
                  <a:pt x="3326930" y="2921000"/>
                </a:lnTo>
                <a:lnTo>
                  <a:pt x="3310864" y="2921000"/>
                </a:lnTo>
                <a:lnTo>
                  <a:pt x="3315487" y="2908300"/>
                </a:lnTo>
                <a:lnTo>
                  <a:pt x="3316020" y="2908300"/>
                </a:lnTo>
                <a:lnTo>
                  <a:pt x="3319729" y="2895600"/>
                </a:lnTo>
                <a:lnTo>
                  <a:pt x="3333902" y="2895600"/>
                </a:lnTo>
                <a:lnTo>
                  <a:pt x="3333902" y="2819400"/>
                </a:lnTo>
                <a:lnTo>
                  <a:pt x="3330270" y="2819400"/>
                </a:lnTo>
                <a:lnTo>
                  <a:pt x="3330270" y="2832100"/>
                </a:lnTo>
                <a:lnTo>
                  <a:pt x="3324123" y="2832100"/>
                </a:lnTo>
                <a:lnTo>
                  <a:pt x="3325723" y="2819400"/>
                </a:lnTo>
                <a:lnTo>
                  <a:pt x="3329051" y="2819400"/>
                </a:lnTo>
                <a:lnTo>
                  <a:pt x="3330270" y="2832100"/>
                </a:lnTo>
                <a:lnTo>
                  <a:pt x="3330270" y="2819400"/>
                </a:lnTo>
                <a:lnTo>
                  <a:pt x="3329584" y="2819400"/>
                </a:lnTo>
                <a:lnTo>
                  <a:pt x="3330270" y="2806700"/>
                </a:lnTo>
                <a:lnTo>
                  <a:pt x="3335121" y="2806700"/>
                </a:lnTo>
                <a:lnTo>
                  <a:pt x="3337547" y="2819400"/>
                </a:lnTo>
                <a:lnTo>
                  <a:pt x="3337547" y="2781300"/>
                </a:lnTo>
                <a:lnTo>
                  <a:pt x="3334702" y="2781300"/>
                </a:lnTo>
                <a:lnTo>
                  <a:pt x="3338449" y="2768600"/>
                </a:lnTo>
                <a:lnTo>
                  <a:pt x="3349828" y="2768600"/>
                </a:lnTo>
                <a:lnTo>
                  <a:pt x="3349828" y="2759100"/>
                </a:lnTo>
                <a:lnTo>
                  <a:pt x="3348456" y="2755900"/>
                </a:lnTo>
                <a:lnTo>
                  <a:pt x="3355733" y="2755900"/>
                </a:lnTo>
                <a:lnTo>
                  <a:pt x="3355733" y="2603500"/>
                </a:lnTo>
                <a:lnTo>
                  <a:pt x="3355733" y="2590800"/>
                </a:lnTo>
                <a:lnTo>
                  <a:pt x="3360585" y="2603500"/>
                </a:lnTo>
                <a:lnTo>
                  <a:pt x="3363010" y="2603500"/>
                </a:lnTo>
                <a:lnTo>
                  <a:pt x="3363010" y="2552700"/>
                </a:lnTo>
                <a:lnTo>
                  <a:pt x="3356305" y="2552700"/>
                </a:lnTo>
                <a:lnTo>
                  <a:pt x="3359378" y="2540000"/>
                </a:lnTo>
                <a:lnTo>
                  <a:pt x="3363811" y="2552700"/>
                </a:lnTo>
                <a:lnTo>
                  <a:pt x="3363811" y="2370721"/>
                </a:lnTo>
                <a:lnTo>
                  <a:pt x="3363010" y="2374900"/>
                </a:lnTo>
                <a:lnTo>
                  <a:pt x="3354527" y="2374900"/>
                </a:lnTo>
                <a:lnTo>
                  <a:pt x="3359378" y="2362200"/>
                </a:lnTo>
                <a:lnTo>
                  <a:pt x="3365436" y="2362200"/>
                </a:lnTo>
                <a:lnTo>
                  <a:pt x="3365436" y="2171700"/>
                </a:lnTo>
                <a:lnTo>
                  <a:pt x="3365284" y="2171700"/>
                </a:lnTo>
                <a:lnTo>
                  <a:pt x="3364230" y="2168194"/>
                </a:lnTo>
                <a:lnTo>
                  <a:pt x="3364230" y="2311400"/>
                </a:lnTo>
                <a:lnTo>
                  <a:pt x="3358159" y="2311400"/>
                </a:lnTo>
                <a:lnTo>
                  <a:pt x="3358159" y="2362200"/>
                </a:lnTo>
                <a:lnTo>
                  <a:pt x="3353308" y="2362200"/>
                </a:lnTo>
                <a:lnTo>
                  <a:pt x="3355733" y="2349500"/>
                </a:lnTo>
                <a:lnTo>
                  <a:pt x="3358159" y="2362200"/>
                </a:lnTo>
                <a:lnTo>
                  <a:pt x="3358159" y="2311400"/>
                </a:lnTo>
                <a:lnTo>
                  <a:pt x="3356953" y="2311400"/>
                </a:lnTo>
                <a:lnTo>
                  <a:pt x="3359378" y="2298700"/>
                </a:lnTo>
                <a:lnTo>
                  <a:pt x="3363010" y="2298700"/>
                </a:lnTo>
                <a:lnTo>
                  <a:pt x="3364230" y="2311400"/>
                </a:lnTo>
                <a:lnTo>
                  <a:pt x="3364230" y="2168194"/>
                </a:lnTo>
                <a:lnTo>
                  <a:pt x="3361474" y="2159000"/>
                </a:lnTo>
                <a:lnTo>
                  <a:pt x="3368014" y="2159000"/>
                </a:lnTo>
                <a:lnTo>
                  <a:pt x="3369780" y="2171700"/>
                </a:lnTo>
                <a:lnTo>
                  <a:pt x="3369780" y="2149373"/>
                </a:lnTo>
                <a:lnTo>
                  <a:pt x="3360585" y="2159000"/>
                </a:lnTo>
                <a:lnTo>
                  <a:pt x="3359785" y="2146300"/>
                </a:lnTo>
                <a:lnTo>
                  <a:pt x="3372713" y="2146300"/>
                </a:lnTo>
                <a:lnTo>
                  <a:pt x="3372713" y="1790700"/>
                </a:lnTo>
                <a:lnTo>
                  <a:pt x="3372713" y="1778000"/>
                </a:lnTo>
                <a:lnTo>
                  <a:pt x="3378784" y="1778000"/>
                </a:lnTo>
                <a:lnTo>
                  <a:pt x="3378784" y="1768246"/>
                </a:lnTo>
                <a:lnTo>
                  <a:pt x="3377692" y="1765300"/>
                </a:lnTo>
                <a:lnTo>
                  <a:pt x="3379228" y="1765300"/>
                </a:lnTo>
                <a:lnTo>
                  <a:pt x="3383267" y="1752600"/>
                </a:lnTo>
                <a:lnTo>
                  <a:pt x="3387420" y="1752600"/>
                </a:lnTo>
                <a:lnTo>
                  <a:pt x="3387420" y="1451787"/>
                </a:lnTo>
                <a:lnTo>
                  <a:pt x="3387267" y="1451622"/>
                </a:lnTo>
                <a:lnTo>
                  <a:pt x="3387267" y="1600200"/>
                </a:lnTo>
                <a:lnTo>
                  <a:pt x="3378771" y="1600200"/>
                </a:lnTo>
                <a:lnTo>
                  <a:pt x="3382416" y="1587500"/>
                </a:lnTo>
                <a:lnTo>
                  <a:pt x="3387267" y="1600200"/>
                </a:lnTo>
                <a:lnTo>
                  <a:pt x="3387267" y="1451622"/>
                </a:lnTo>
                <a:lnTo>
                  <a:pt x="3383623" y="1447800"/>
                </a:lnTo>
                <a:lnTo>
                  <a:pt x="3396970" y="1447800"/>
                </a:lnTo>
                <a:lnTo>
                  <a:pt x="3396970" y="1384300"/>
                </a:lnTo>
                <a:lnTo>
                  <a:pt x="3393325" y="1371600"/>
                </a:lnTo>
                <a:lnTo>
                  <a:pt x="3387267" y="1371600"/>
                </a:lnTo>
                <a:lnTo>
                  <a:pt x="3386048" y="1358900"/>
                </a:lnTo>
                <a:lnTo>
                  <a:pt x="3386048" y="1409700"/>
                </a:lnTo>
                <a:lnTo>
                  <a:pt x="3378784" y="1399298"/>
                </a:lnTo>
                <a:lnTo>
                  <a:pt x="3378784" y="1524000"/>
                </a:lnTo>
                <a:lnTo>
                  <a:pt x="3371621" y="1536700"/>
                </a:lnTo>
                <a:lnTo>
                  <a:pt x="3371545" y="1905000"/>
                </a:lnTo>
                <a:lnTo>
                  <a:pt x="3371507" y="2032000"/>
                </a:lnTo>
                <a:lnTo>
                  <a:pt x="3371100" y="2044700"/>
                </a:lnTo>
                <a:lnTo>
                  <a:pt x="3367862" y="2044700"/>
                </a:lnTo>
                <a:lnTo>
                  <a:pt x="3367862" y="2057400"/>
                </a:lnTo>
                <a:lnTo>
                  <a:pt x="3366655" y="2070100"/>
                </a:lnTo>
                <a:lnTo>
                  <a:pt x="3360585" y="2070100"/>
                </a:lnTo>
                <a:lnTo>
                  <a:pt x="3360585" y="2082800"/>
                </a:lnTo>
                <a:lnTo>
                  <a:pt x="3359378" y="2082800"/>
                </a:lnTo>
                <a:lnTo>
                  <a:pt x="3359378" y="2108200"/>
                </a:lnTo>
                <a:lnTo>
                  <a:pt x="3354527" y="2120900"/>
                </a:lnTo>
                <a:lnTo>
                  <a:pt x="3351758" y="2120900"/>
                </a:lnTo>
                <a:lnTo>
                  <a:pt x="3352101" y="2108200"/>
                </a:lnTo>
                <a:lnTo>
                  <a:pt x="3359378" y="2108200"/>
                </a:lnTo>
                <a:lnTo>
                  <a:pt x="3359378" y="2082800"/>
                </a:lnTo>
                <a:lnTo>
                  <a:pt x="3359239" y="2082800"/>
                </a:lnTo>
                <a:lnTo>
                  <a:pt x="3358007" y="2095500"/>
                </a:lnTo>
                <a:lnTo>
                  <a:pt x="3352101" y="2095500"/>
                </a:lnTo>
                <a:lnTo>
                  <a:pt x="3353308" y="2082800"/>
                </a:lnTo>
                <a:lnTo>
                  <a:pt x="3356953" y="2082800"/>
                </a:lnTo>
                <a:lnTo>
                  <a:pt x="3358159" y="2070100"/>
                </a:lnTo>
                <a:lnTo>
                  <a:pt x="3357105" y="2070100"/>
                </a:lnTo>
                <a:lnTo>
                  <a:pt x="3361055" y="2057400"/>
                </a:lnTo>
                <a:lnTo>
                  <a:pt x="3367862" y="2057400"/>
                </a:lnTo>
                <a:lnTo>
                  <a:pt x="3367862" y="2044700"/>
                </a:lnTo>
                <a:lnTo>
                  <a:pt x="3369081" y="2032000"/>
                </a:lnTo>
                <a:lnTo>
                  <a:pt x="3371507" y="2032000"/>
                </a:lnTo>
                <a:lnTo>
                  <a:pt x="3371507" y="1905000"/>
                </a:lnTo>
                <a:lnTo>
                  <a:pt x="3370745" y="1905000"/>
                </a:lnTo>
                <a:lnTo>
                  <a:pt x="3370745" y="1943100"/>
                </a:lnTo>
                <a:lnTo>
                  <a:pt x="3369373" y="1955800"/>
                </a:lnTo>
                <a:lnTo>
                  <a:pt x="3366655" y="1955800"/>
                </a:lnTo>
                <a:lnTo>
                  <a:pt x="3366655" y="1943100"/>
                </a:lnTo>
                <a:lnTo>
                  <a:pt x="3366655" y="1930400"/>
                </a:lnTo>
                <a:lnTo>
                  <a:pt x="3370745" y="1943100"/>
                </a:lnTo>
                <a:lnTo>
                  <a:pt x="3370745" y="1905000"/>
                </a:lnTo>
                <a:lnTo>
                  <a:pt x="3366770" y="1905000"/>
                </a:lnTo>
                <a:lnTo>
                  <a:pt x="3365436" y="1900504"/>
                </a:lnTo>
                <a:lnTo>
                  <a:pt x="3365436" y="2006600"/>
                </a:lnTo>
                <a:lnTo>
                  <a:pt x="3365436" y="2019300"/>
                </a:lnTo>
                <a:lnTo>
                  <a:pt x="3355733" y="2019300"/>
                </a:lnTo>
                <a:lnTo>
                  <a:pt x="3355733" y="2032000"/>
                </a:lnTo>
                <a:lnTo>
                  <a:pt x="3352101" y="2044700"/>
                </a:lnTo>
                <a:lnTo>
                  <a:pt x="3350882" y="2044700"/>
                </a:lnTo>
                <a:lnTo>
                  <a:pt x="3350882" y="2095500"/>
                </a:lnTo>
                <a:lnTo>
                  <a:pt x="3350882" y="2108200"/>
                </a:lnTo>
                <a:lnTo>
                  <a:pt x="3345726" y="2108200"/>
                </a:lnTo>
                <a:lnTo>
                  <a:pt x="3345726" y="2489200"/>
                </a:lnTo>
                <a:lnTo>
                  <a:pt x="3344824" y="2489200"/>
                </a:lnTo>
                <a:lnTo>
                  <a:pt x="3344824" y="2755900"/>
                </a:lnTo>
                <a:lnTo>
                  <a:pt x="3340214" y="2743200"/>
                </a:lnTo>
                <a:lnTo>
                  <a:pt x="3344646" y="2743200"/>
                </a:lnTo>
                <a:lnTo>
                  <a:pt x="3344824" y="2755900"/>
                </a:lnTo>
                <a:lnTo>
                  <a:pt x="3344824" y="2489200"/>
                </a:lnTo>
                <a:lnTo>
                  <a:pt x="3342398" y="2489200"/>
                </a:lnTo>
                <a:lnTo>
                  <a:pt x="3341179" y="2476500"/>
                </a:lnTo>
                <a:lnTo>
                  <a:pt x="3344710" y="2476500"/>
                </a:lnTo>
                <a:lnTo>
                  <a:pt x="3345726" y="2489200"/>
                </a:lnTo>
                <a:lnTo>
                  <a:pt x="3345726" y="2108200"/>
                </a:lnTo>
                <a:lnTo>
                  <a:pt x="3345281" y="2108200"/>
                </a:lnTo>
                <a:lnTo>
                  <a:pt x="3345281" y="2400300"/>
                </a:lnTo>
                <a:lnTo>
                  <a:pt x="3343910" y="2413000"/>
                </a:lnTo>
                <a:lnTo>
                  <a:pt x="3341179" y="2413000"/>
                </a:lnTo>
                <a:lnTo>
                  <a:pt x="3341179" y="2400300"/>
                </a:lnTo>
                <a:lnTo>
                  <a:pt x="3345281" y="2400300"/>
                </a:lnTo>
                <a:lnTo>
                  <a:pt x="3345281" y="2108200"/>
                </a:lnTo>
                <a:lnTo>
                  <a:pt x="3342398" y="2108200"/>
                </a:lnTo>
                <a:lnTo>
                  <a:pt x="3343605" y="2095500"/>
                </a:lnTo>
                <a:lnTo>
                  <a:pt x="3350882" y="2095500"/>
                </a:lnTo>
                <a:lnTo>
                  <a:pt x="3350882" y="2044700"/>
                </a:lnTo>
                <a:lnTo>
                  <a:pt x="3342094" y="2044700"/>
                </a:lnTo>
                <a:lnTo>
                  <a:pt x="3342094" y="2070100"/>
                </a:lnTo>
                <a:lnTo>
                  <a:pt x="3339935" y="2082800"/>
                </a:lnTo>
                <a:lnTo>
                  <a:pt x="3339706" y="2082800"/>
                </a:lnTo>
                <a:lnTo>
                  <a:pt x="3339706" y="2679700"/>
                </a:lnTo>
                <a:lnTo>
                  <a:pt x="3337547" y="2692400"/>
                </a:lnTo>
                <a:lnTo>
                  <a:pt x="3337547" y="2717800"/>
                </a:lnTo>
                <a:lnTo>
                  <a:pt x="3337547" y="2730500"/>
                </a:lnTo>
                <a:lnTo>
                  <a:pt x="3329051" y="2730500"/>
                </a:lnTo>
                <a:lnTo>
                  <a:pt x="3325418" y="2717800"/>
                </a:lnTo>
                <a:lnTo>
                  <a:pt x="3337547" y="2717800"/>
                </a:lnTo>
                <a:lnTo>
                  <a:pt x="3337547" y="2692400"/>
                </a:lnTo>
                <a:lnTo>
                  <a:pt x="3333559" y="2679700"/>
                </a:lnTo>
                <a:lnTo>
                  <a:pt x="3333902" y="2667000"/>
                </a:lnTo>
                <a:lnTo>
                  <a:pt x="3339706" y="2679700"/>
                </a:lnTo>
                <a:lnTo>
                  <a:pt x="3339706" y="2082800"/>
                </a:lnTo>
                <a:lnTo>
                  <a:pt x="3333902" y="2082800"/>
                </a:lnTo>
                <a:lnTo>
                  <a:pt x="3332696" y="2070100"/>
                </a:lnTo>
                <a:lnTo>
                  <a:pt x="3332696" y="2247900"/>
                </a:lnTo>
                <a:lnTo>
                  <a:pt x="3332696" y="2489200"/>
                </a:lnTo>
                <a:lnTo>
                  <a:pt x="3332696" y="2501900"/>
                </a:lnTo>
                <a:lnTo>
                  <a:pt x="3329051" y="2501900"/>
                </a:lnTo>
                <a:lnTo>
                  <a:pt x="3327844" y="2489200"/>
                </a:lnTo>
                <a:lnTo>
                  <a:pt x="3332696" y="2489200"/>
                </a:lnTo>
                <a:lnTo>
                  <a:pt x="3332696" y="2247900"/>
                </a:lnTo>
                <a:lnTo>
                  <a:pt x="3331476" y="2253145"/>
                </a:lnTo>
                <a:lnTo>
                  <a:pt x="3331476" y="2336800"/>
                </a:lnTo>
                <a:lnTo>
                  <a:pt x="3326625" y="2349500"/>
                </a:lnTo>
                <a:lnTo>
                  <a:pt x="3329051" y="2336800"/>
                </a:lnTo>
                <a:lnTo>
                  <a:pt x="3331476" y="2336800"/>
                </a:lnTo>
                <a:lnTo>
                  <a:pt x="3331476" y="2253145"/>
                </a:lnTo>
                <a:lnTo>
                  <a:pt x="3329736" y="2260600"/>
                </a:lnTo>
                <a:lnTo>
                  <a:pt x="3329051" y="2247900"/>
                </a:lnTo>
                <a:lnTo>
                  <a:pt x="3332696" y="2247900"/>
                </a:lnTo>
                <a:lnTo>
                  <a:pt x="3332696" y="2070100"/>
                </a:lnTo>
                <a:lnTo>
                  <a:pt x="3333902" y="2070100"/>
                </a:lnTo>
                <a:lnTo>
                  <a:pt x="3337547" y="2057400"/>
                </a:lnTo>
                <a:lnTo>
                  <a:pt x="3341065" y="2070100"/>
                </a:lnTo>
                <a:lnTo>
                  <a:pt x="3342094" y="2070100"/>
                </a:lnTo>
                <a:lnTo>
                  <a:pt x="3342094" y="2044700"/>
                </a:lnTo>
                <a:lnTo>
                  <a:pt x="3332696" y="2044700"/>
                </a:lnTo>
                <a:lnTo>
                  <a:pt x="3337547" y="2032000"/>
                </a:lnTo>
                <a:lnTo>
                  <a:pt x="3330270" y="2032000"/>
                </a:lnTo>
                <a:lnTo>
                  <a:pt x="3330270" y="2019300"/>
                </a:lnTo>
                <a:lnTo>
                  <a:pt x="3333902" y="2019300"/>
                </a:lnTo>
                <a:lnTo>
                  <a:pt x="3328771" y="2012442"/>
                </a:lnTo>
                <a:lnTo>
                  <a:pt x="3328771" y="2146300"/>
                </a:lnTo>
                <a:lnTo>
                  <a:pt x="3322993" y="2146300"/>
                </a:lnTo>
                <a:lnTo>
                  <a:pt x="3325418" y="2133600"/>
                </a:lnTo>
                <a:lnTo>
                  <a:pt x="3328771" y="2146300"/>
                </a:lnTo>
                <a:lnTo>
                  <a:pt x="3328771" y="2012442"/>
                </a:lnTo>
                <a:lnTo>
                  <a:pt x="3324809" y="2007133"/>
                </a:lnTo>
                <a:lnTo>
                  <a:pt x="3324809" y="2019300"/>
                </a:lnTo>
                <a:lnTo>
                  <a:pt x="3322739" y="2021370"/>
                </a:lnTo>
                <a:lnTo>
                  <a:pt x="3322739" y="2616200"/>
                </a:lnTo>
                <a:lnTo>
                  <a:pt x="3321329" y="2628900"/>
                </a:lnTo>
                <a:lnTo>
                  <a:pt x="3318306" y="2628900"/>
                </a:lnTo>
                <a:lnTo>
                  <a:pt x="3318141" y="2616200"/>
                </a:lnTo>
                <a:lnTo>
                  <a:pt x="3322739" y="2616200"/>
                </a:lnTo>
                <a:lnTo>
                  <a:pt x="3322739" y="2021370"/>
                </a:lnTo>
                <a:lnTo>
                  <a:pt x="3322116" y="2021992"/>
                </a:lnTo>
                <a:lnTo>
                  <a:pt x="3322116" y="2044700"/>
                </a:lnTo>
                <a:lnTo>
                  <a:pt x="3321774" y="2057400"/>
                </a:lnTo>
                <a:lnTo>
                  <a:pt x="3320567" y="2053501"/>
                </a:lnTo>
                <a:lnTo>
                  <a:pt x="3320567" y="2527300"/>
                </a:lnTo>
                <a:lnTo>
                  <a:pt x="3315716" y="2540000"/>
                </a:lnTo>
                <a:lnTo>
                  <a:pt x="3318141" y="2527300"/>
                </a:lnTo>
                <a:lnTo>
                  <a:pt x="3320567" y="2527300"/>
                </a:lnTo>
                <a:lnTo>
                  <a:pt x="3320567" y="2053501"/>
                </a:lnTo>
                <a:lnTo>
                  <a:pt x="3317849" y="2044700"/>
                </a:lnTo>
                <a:lnTo>
                  <a:pt x="3322116" y="2044700"/>
                </a:lnTo>
                <a:lnTo>
                  <a:pt x="3322116" y="2021992"/>
                </a:lnTo>
                <a:lnTo>
                  <a:pt x="3314954" y="2029129"/>
                </a:lnTo>
                <a:lnTo>
                  <a:pt x="3314954" y="2120900"/>
                </a:lnTo>
                <a:lnTo>
                  <a:pt x="3314496" y="2122728"/>
                </a:lnTo>
                <a:lnTo>
                  <a:pt x="3314496" y="2400300"/>
                </a:lnTo>
                <a:lnTo>
                  <a:pt x="3314496" y="2413000"/>
                </a:lnTo>
                <a:lnTo>
                  <a:pt x="3308985" y="2413000"/>
                </a:lnTo>
                <a:lnTo>
                  <a:pt x="3308985" y="2768600"/>
                </a:lnTo>
                <a:lnTo>
                  <a:pt x="3307219" y="2768600"/>
                </a:lnTo>
                <a:lnTo>
                  <a:pt x="3307219" y="2844800"/>
                </a:lnTo>
                <a:lnTo>
                  <a:pt x="3307219" y="3060700"/>
                </a:lnTo>
                <a:lnTo>
                  <a:pt x="3303587" y="3060700"/>
                </a:lnTo>
                <a:lnTo>
                  <a:pt x="3299942" y="3048000"/>
                </a:lnTo>
                <a:lnTo>
                  <a:pt x="3304794" y="3048000"/>
                </a:lnTo>
                <a:lnTo>
                  <a:pt x="3307219" y="3060700"/>
                </a:lnTo>
                <a:lnTo>
                  <a:pt x="3307219" y="2997200"/>
                </a:lnTo>
                <a:lnTo>
                  <a:pt x="3299942" y="2997200"/>
                </a:lnTo>
                <a:lnTo>
                  <a:pt x="3299942" y="2984500"/>
                </a:lnTo>
                <a:lnTo>
                  <a:pt x="3307219" y="2984500"/>
                </a:lnTo>
                <a:lnTo>
                  <a:pt x="3307219" y="2908300"/>
                </a:lnTo>
                <a:lnTo>
                  <a:pt x="3299942" y="2908300"/>
                </a:lnTo>
                <a:lnTo>
                  <a:pt x="3301161" y="2895600"/>
                </a:lnTo>
                <a:lnTo>
                  <a:pt x="3307219" y="2895600"/>
                </a:lnTo>
                <a:lnTo>
                  <a:pt x="3307219" y="2857500"/>
                </a:lnTo>
                <a:lnTo>
                  <a:pt x="3306978" y="2857500"/>
                </a:lnTo>
                <a:lnTo>
                  <a:pt x="3302368" y="2857500"/>
                </a:lnTo>
                <a:lnTo>
                  <a:pt x="3299942" y="2857500"/>
                </a:lnTo>
                <a:lnTo>
                  <a:pt x="3299942" y="2844800"/>
                </a:lnTo>
                <a:lnTo>
                  <a:pt x="3307219" y="2844800"/>
                </a:lnTo>
                <a:lnTo>
                  <a:pt x="3307219" y="2768600"/>
                </a:lnTo>
                <a:lnTo>
                  <a:pt x="3299942" y="2768600"/>
                </a:lnTo>
                <a:lnTo>
                  <a:pt x="3304781" y="2755900"/>
                </a:lnTo>
                <a:lnTo>
                  <a:pt x="3308591" y="2755900"/>
                </a:lnTo>
                <a:lnTo>
                  <a:pt x="3308985" y="2768600"/>
                </a:lnTo>
                <a:lnTo>
                  <a:pt x="3308985" y="2413000"/>
                </a:lnTo>
                <a:lnTo>
                  <a:pt x="3307219" y="2413000"/>
                </a:lnTo>
                <a:lnTo>
                  <a:pt x="3307219" y="2400300"/>
                </a:lnTo>
                <a:lnTo>
                  <a:pt x="3314496" y="2400300"/>
                </a:lnTo>
                <a:lnTo>
                  <a:pt x="3314496" y="2122728"/>
                </a:lnTo>
                <a:lnTo>
                  <a:pt x="3311766" y="2133600"/>
                </a:lnTo>
                <a:lnTo>
                  <a:pt x="3303638" y="2133600"/>
                </a:lnTo>
                <a:lnTo>
                  <a:pt x="3303638" y="2438400"/>
                </a:lnTo>
                <a:lnTo>
                  <a:pt x="3301161" y="2438400"/>
                </a:lnTo>
                <a:lnTo>
                  <a:pt x="3301161" y="2501900"/>
                </a:lnTo>
                <a:lnTo>
                  <a:pt x="3299942" y="2514600"/>
                </a:lnTo>
                <a:lnTo>
                  <a:pt x="3296310" y="2514600"/>
                </a:lnTo>
                <a:lnTo>
                  <a:pt x="3296310" y="2552700"/>
                </a:lnTo>
                <a:lnTo>
                  <a:pt x="3296310" y="2565400"/>
                </a:lnTo>
                <a:lnTo>
                  <a:pt x="3296310" y="3086100"/>
                </a:lnTo>
                <a:lnTo>
                  <a:pt x="3292043" y="3098800"/>
                </a:lnTo>
                <a:lnTo>
                  <a:pt x="3287674" y="3098800"/>
                </a:lnTo>
                <a:lnTo>
                  <a:pt x="3287611" y="3086100"/>
                </a:lnTo>
                <a:lnTo>
                  <a:pt x="3296310" y="3086100"/>
                </a:lnTo>
                <a:lnTo>
                  <a:pt x="3296310" y="2565400"/>
                </a:lnTo>
                <a:lnTo>
                  <a:pt x="3289490" y="2565400"/>
                </a:lnTo>
                <a:lnTo>
                  <a:pt x="3289490" y="3073400"/>
                </a:lnTo>
                <a:lnTo>
                  <a:pt x="3285401" y="3073400"/>
                </a:lnTo>
                <a:lnTo>
                  <a:pt x="3285401" y="3060700"/>
                </a:lnTo>
                <a:lnTo>
                  <a:pt x="3289490" y="3073400"/>
                </a:lnTo>
                <a:lnTo>
                  <a:pt x="3289490" y="2565400"/>
                </a:lnTo>
                <a:lnTo>
                  <a:pt x="3287826" y="2565400"/>
                </a:lnTo>
                <a:lnTo>
                  <a:pt x="3287826" y="2552700"/>
                </a:lnTo>
                <a:lnTo>
                  <a:pt x="3296310" y="2552700"/>
                </a:lnTo>
                <a:lnTo>
                  <a:pt x="3296310" y="2514600"/>
                </a:lnTo>
                <a:lnTo>
                  <a:pt x="3295916" y="2514600"/>
                </a:lnTo>
                <a:lnTo>
                  <a:pt x="3294951" y="2501900"/>
                </a:lnTo>
                <a:lnTo>
                  <a:pt x="3301161" y="2501900"/>
                </a:lnTo>
                <a:lnTo>
                  <a:pt x="3301161" y="2438400"/>
                </a:lnTo>
                <a:lnTo>
                  <a:pt x="3299942" y="2438400"/>
                </a:lnTo>
                <a:lnTo>
                  <a:pt x="3299942" y="2425700"/>
                </a:lnTo>
                <a:lnTo>
                  <a:pt x="3303638" y="2438400"/>
                </a:lnTo>
                <a:lnTo>
                  <a:pt x="3303638" y="2133600"/>
                </a:lnTo>
                <a:lnTo>
                  <a:pt x="3303587" y="2362200"/>
                </a:lnTo>
                <a:lnTo>
                  <a:pt x="3299942" y="2374900"/>
                </a:lnTo>
                <a:lnTo>
                  <a:pt x="3297517" y="2362200"/>
                </a:lnTo>
                <a:lnTo>
                  <a:pt x="3296767" y="2362200"/>
                </a:lnTo>
                <a:lnTo>
                  <a:pt x="3296767" y="2400300"/>
                </a:lnTo>
                <a:lnTo>
                  <a:pt x="3294545" y="2413000"/>
                </a:lnTo>
                <a:lnTo>
                  <a:pt x="3293453" y="2413000"/>
                </a:lnTo>
                <a:lnTo>
                  <a:pt x="3293453" y="2451100"/>
                </a:lnTo>
                <a:lnTo>
                  <a:pt x="3292665" y="2457615"/>
                </a:lnTo>
                <a:lnTo>
                  <a:pt x="3292665" y="2501900"/>
                </a:lnTo>
                <a:lnTo>
                  <a:pt x="3292665" y="2514600"/>
                </a:lnTo>
                <a:lnTo>
                  <a:pt x="3284182" y="2514600"/>
                </a:lnTo>
                <a:lnTo>
                  <a:pt x="3285401" y="2501900"/>
                </a:lnTo>
                <a:lnTo>
                  <a:pt x="3292665" y="2501900"/>
                </a:lnTo>
                <a:lnTo>
                  <a:pt x="3292665" y="2457615"/>
                </a:lnTo>
                <a:lnTo>
                  <a:pt x="3291916" y="2463800"/>
                </a:lnTo>
                <a:lnTo>
                  <a:pt x="3286518" y="2463800"/>
                </a:lnTo>
                <a:lnTo>
                  <a:pt x="3281756" y="2470099"/>
                </a:lnTo>
                <a:lnTo>
                  <a:pt x="3281756" y="2844800"/>
                </a:lnTo>
                <a:lnTo>
                  <a:pt x="3281756" y="2857500"/>
                </a:lnTo>
                <a:lnTo>
                  <a:pt x="3275698" y="2857500"/>
                </a:lnTo>
                <a:lnTo>
                  <a:pt x="3274479" y="2844800"/>
                </a:lnTo>
                <a:lnTo>
                  <a:pt x="3281756" y="2844800"/>
                </a:lnTo>
                <a:lnTo>
                  <a:pt x="3281756" y="2470099"/>
                </a:lnTo>
                <a:lnTo>
                  <a:pt x="3276904" y="2476500"/>
                </a:lnTo>
                <a:lnTo>
                  <a:pt x="3279800" y="2463800"/>
                </a:lnTo>
                <a:lnTo>
                  <a:pt x="3284232" y="2463800"/>
                </a:lnTo>
                <a:lnTo>
                  <a:pt x="3276904" y="2451100"/>
                </a:lnTo>
                <a:lnTo>
                  <a:pt x="3280549" y="2451100"/>
                </a:lnTo>
                <a:lnTo>
                  <a:pt x="3275774" y="2438400"/>
                </a:lnTo>
                <a:lnTo>
                  <a:pt x="3282975" y="2438400"/>
                </a:lnTo>
                <a:lnTo>
                  <a:pt x="3280549" y="2451100"/>
                </a:lnTo>
                <a:lnTo>
                  <a:pt x="3293453" y="2451100"/>
                </a:lnTo>
                <a:lnTo>
                  <a:pt x="3293453" y="2413000"/>
                </a:lnTo>
                <a:lnTo>
                  <a:pt x="3289033" y="2413000"/>
                </a:lnTo>
                <a:lnTo>
                  <a:pt x="3286607" y="2400300"/>
                </a:lnTo>
                <a:lnTo>
                  <a:pt x="3291459" y="2400300"/>
                </a:lnTo>
                <a:lnTo>
                  <a:pt x="3292665" y="2387600"/>
                </a:lnTo>
                <a:lnTo>
                  <a:pt x="3296031" y="2400300"/>
                </a:lnTo>
                <a:lnTo>
                  <a:pt x="3296767" y="2400300"/>
                </a:lnTo>
                <a:lnTo>
                  <a:pt x="3296767" y="2362200"/>
                </a:lnTo>
                <a:lnTo>
                  <a:pt x="3289033" y="2362200"/>
                </a:lnTo>
                <a:lnTo>
                  <a:pt x="3289033" y="2349500"/>
                </a:lnTo>
                <a:lnTo>
                  <a:pt x="3295396" y="2349500"/>
                </a:lnTo>
                <a:lnTo>
                  <a:pt x="3298126" y="2362200"/>
                </a:lnTo>
                <a:lnTo>
                  <a:pt x="3303587" y="2362200"/>
                </a:lnTo>
                <a:lnTo>
                  <a:pt x="3303587" y="2133600"/>
                </a:lnTo>
                <a:lnTo>
                  <a:pt x="3301771" y="2133600"/>
                </a:lnTo>
                <a:lnTo>
                  <a:pt x="3307791" y="2120900"/>
                </a:lnTo>
                <a:lnTo>
                  <a:pt x="3314954" y="2120900"/>
                </a:lnTo>
                <a:lnTo>
                  <a:pt x="3314954" y="2029129"/>
                </a:lnTo>
                <a:lnTo>
                  <a:pt x="3312071" y="2032000"/>
                </a:lnTo>
                <a:lnTo>
                  <a:pt x="3306622" y="2032000"/>
                </a:lnTo>
                <a:lnTo>
                  <a:pt x="3319348" y="2019300"/>
                </a:lnTo>
                <a:lnTo>
                  <a:pt x="3324809" y="2019300"/>
                </a:lnTo>
                <a:lnTo>
                  <a:pt x="3324809" y="2007133"/>
                </a:lnTo>
                <a:lnTo>
                  <a:pt x="3324415" y="2006600"/>
                </a:lnTo>
                <a:lnTo>
                  <a:pt x="3322536" y="1993900"/>
                </a:lnTo>
                <a:lnTo>
                  <a:pt x="3324529" y="1993900"/>
                </a:lnTo>
                <a:lnTo>
                  <a:pt x="3326625" y="1981200"/>
                </a:lnTo>
                <a:lnTo>
                  <a:pt x="3332365" y="1981200"/>
                </a:lnTo>
                <a:lnTo>
                  <a:pt x="3331629" y="1993900"/>
                </a:lnTo>
                <a:lnTo>
                  <a:pt x="3330206" y="2006600"/>
                </a:lnTo>
                <a:lnTo>
                  <a:pt x="3333902" y="2019300"/>
                </a:lnTo>
                <a:lnTo>
                  <a:pt x="3337547" y="2019300"/>
                </a:lnTo>
                <a:lnTo>
                  <a:pt x="3337547" y="2032000"/>
                </a:lnTo>
                <a:lnTo>
                  <a:pt x="3355733" y="2032000"/>
                </a:lnTo>
                <a:lnTo>
                  <a:pt x="3355733" y="2019300"/>
                </a:lnTo>
                <a:lnTo>
                  <a:pt x="3351644" y="2019300"/>
                </a:lnTo>
                <a:lnTo>
                  <a:pt x="3355733" y="2006600"/>
                </a:lnTo>
                <a:lnTo>
                  <a:pt x="3365436" y="2006600"/>
                </a:lnTo>
                <a:lnTo>
                  <a:pt x="3365436" y="1900504"/>
                </a:lnTo>
                <a:lnTo>
                  <a:pt x="3364382" y="1896935"/>
                </a:lnTo>
                <a:lnTo>
                  <a:pt x="3364382" y="1968500"/>
                </a:lnTo>
                <a:lnTo>
                  <a:pt x="3359086" y="1981200"/>
                </a:lnTo>
                <a:lnTo>
                  <a:pt x="3352101" y="1981200"/>
                </a:lnTo>
                <a:lnTo>
                  <a:pt x="3350882" y="1968500"/>
                </a:lnTo>
                <a:lnTo>
                  <a:pt x="3352101" y="1968500"/>
                </a:lnTo>
                <a:lnTo>
                  <a:pt x="3355733" y="1955800"/>
                </a:lnTo>
                <a:lnTo>
                  <a:pt x="3362502" y="1968500"/>
                </a:lnTo>
                <a:lnTo>
                  <a:pt x="3364382" y="1968500"/>
                </a:lnTo>
                <a:lnTo>
                  <a:pt x="3364382" y="1896935"/>
                </a:lnTo>
                <a:lnTo>
                  <a:pt x="3363010" y="1892300"/>
                </a:lnTo>
                <a:lnTo>
                  <a:pt x="3371545" y="1905000"/>
                </a:lnTo>
                <a:lnTo>
                  <a:pt x="3371545" y="1536700"/>
                </a:lnTo>
                <a:lnTo>
                  <a:pt x="3371253" y="1536700"/>
                </a:lnTo>
                <a:lnTo>
                  <a:pt x="3371253" y="1701800"/>
                </a:lnTo>
                <a:lnTo>
                  <a:pt x="3371253" y="1816100"/>
                </a:lnTo>
                <a:lnTo>
                  <a:pt x="3370745" y="1816100"/>
                </a:lnTo>
                <a:lnTo>
                  <a:pt x="3370745" y="1866900"/>
                </a:lnTo>
                <a:lnTo>
                  <a:pt x="3366655" y="1866900"/>
                </a:lnTo>
                <a:lnTo>
                  <a:pt x="3366655" y="1879600"/>
                </a:lnTo>
                <a:lnTo>
                  <a:pt x="3361359" y="1866900"/>
                </a:lnTo>
                <a:lnTo>
                  <a:pt x="3364433" y="1866900"/>
                </a:lnTo>
                <a:lnTo>
                  <a:pt x="3366655" y="1854200"/>
                </a:lnTo>
                <a:lnTo>
                  <a:pt x="3370745" y="1866900"/>
                </a:lnTo>
                <a:lnTo>
                  <a:pt x="3370745" y="1816100"/>
                </a:lnTo>
                <a:lnTo>
                  <a:pt x="3366820" y="1816100"/>
                </a:lnTo>
                <a:lnTo>
                  <a:pt x="3366655" y="1803400"/>
                </a:lnTo>
                <a:lnTo>
                  <a:pt x="3371253" y="1816100"/>
                </a:lnTo>
                <a:lnTo>
                  <a:pt x="3371253" y="1701800"/>
                </a:lnTo>
                <a:lnTo>
                  <a:pt x="3366820" y="1701800"/>
                </a:lnTo>
                <a:lnTo>
                  <a:pt x="3366655" y="1689100"/>
                </a:lnTo>
                <a:lnTo>
                  <a:pt x="3371253" y="1701800"/>
                </a:lnTo>
                <a:lnTo>
                  <a:pt x="3371253" y="1536700"/>
                </a:lnTo>
                <a:lnTo>
                  <a:pt x="3368205" y="1536700"/>
                </a:lnTo>
                <a:lnTo>
                  <a:pt x="3378784" y="1524000"/>
                </a:lnTo>
                <a:lnTo>
                  <a:pt x="3378784" y="1399298"/>
                </a:lnTo>
                <a:lnTo>
                  <a:pt x="3377184" y="1397000"/>
                </a:lnTo>
                <a:lnTo>
                  <a:pt x="3382645" y="1397000"/>
                </a:lnTo>
                <a:lnTo>
                  <a:pt x="3386048" y="1409700"/>
                </a:lnTo>
                <a:lnTo>
                  <a:pt x="3386048" y="1358900"/>
                </a:lnTo>
                <a:lnTo>
                  <a:pt x="3396970" y="1358900"/>
                </a:lnTo>
                <a:lnTo>
                  <a:pt x="3396970" y="1255687"/>
                </a:lnTo>
                <a:lnTo>
                  <a:pt x="3393846" y="1244600"/>
                </a:lnTo>
                <a:lnTo>
                  <a:pt x="3393783" y="1270000"/>
                </a:lnTo>
                <a:lnTo>
                  <a:pt x="3389693" y="1270000"/>
                </a:lnTo>
                <a:lnTo>
                  <a:pt x="3389693" y="1257300"/>
                </a:lnTo>
                <a:lnTo>
                  <a:pt x="3393783" y="1270000"/>
                </a:lnTo>
                <a:lnTo>
                  <a:pt x="3393783" y="1244600"/>
                </a:lnTo>
                <a:lnTo>
                  <a:pt x="3386963" y="1244600"/>
                </a:lnTo>
                <a:lnTo>
                  <a:pt x="3383445" y="1257300"/>
                </a:lnTo>
                <a:lnTo>
                  <a:pt x="3375139" y="1257300"/>
                </a:lnTo>
                <a:lnTo>
                  <a:pt x="3380943" y="1244600"/>
                </a:lnTo>
                <a:lnTo>
                  <a:pt x="3386048" y="1244600"/>
                </a:lnTo>
                <a:lnTo>
                  <a:pt x="3388436" y="1231900"/>
                </a:lnTo>
                <a:lnTo>
                  <a:pt x="3386048" y="1219200"/>
                </a:lnTo>
                <a:lnTo>
                  <a:pt x="3392652" y="1231900"/>
                </a:lnTo>
                <a:lnTo>
                  <a:pt x="3396056" y="1231900"/>
                </a:lnTo>
                <a:lnTo>
                  <a:pt x="3399015" y="1244600"/>
                </a:lnTo>
                <a:lnTo>
                  <a:pt x="3404247" y="1257300"/>
                </a:lnTo>
                <a:lnTo>
                  <a:pt x="3404247" y="1088910"/>
                </a:lnTo>
                <a:lnTo>
                  <a:pt x="3402546" y="1092200"/>
                </a:lnTo>
                <a:lnTo>
                  <a:pt x="3392119" y="1092200"/>
                </a:lnTo>
                <a:lnTo>
                  <a:pt x="3399409" y="1079500"/>
                </a:lnTo>
                <a:lnTo>
                  <a:pt x="3406825" y="1079500"/>
                </a:lnTo>
                <a:lnTo>
                  <a:pt x="3414458" y="1066800"/>
                </a:lnTo>
                <a:lnTo>
                  <a:pt x="3427285" y="1066800"/>
                </a:lnTo>
                <a:lnTo>
                  <a:pt x="3423882" y="1054100"/>
                </a:lnTo>
                <a:lnTo>
                  <a:pt x="3430701" y="1054100"/>
                </a:lnTo>
                <a:lnTo>
                  <a:pt x="3430701" y="939800"/>
                </a:lnTo>
                <a:lnTo>
                  <a:pt x="3427044" y="939800"/>
                </a:lnTo>
                <a:lnTo>
                  <a:pt x="3427044" y="1003300"/>
                </a:lnTo>
                <a:lnTo>
                  <a:pt x="3425621" y="1016000"/>
                </a:lnTo>
                <a:lnTo>
                  <a:pt x="3422612" y="1016000"/>
                </a:lnTo>
                <a:lnTo>
                  <a:pt x="3422434" y="1003300"/>
                </a:lnTo>
                <a:lnTo>
                  <a:pt x="3427044" y="1003300"/>
                </a:lnTo>
                <a:lnTo>
                  <a:pt x="3427044" y="939800"/>
                </a:lnTo>
                <a:lnTo>
                  <a:pt x="3426079" y="939800"/>
                </a:lnTo>
                <a:lnTo>
                  <a:pt x="3427285" y="927100"/>
                </a:lnTo>
                <a:lnTo>
                  <a:pt x="3432137" y="927100"/>
                </a:lnTo>
                <a:lnTo>
                  <a:pt x="3434562" y="939800"/>
                </a:lnTo>
                <a:lnTo>
                  <a:pt x="3434562" y="778522"/>
                </a:lnTo>
                <a:lnTo>
                  <a:pt x="3432137" y="781062"/>
                </a:lnTo>
                <a:lnTo>
                  <a:pt x="3432137" y="825500"/>
                </a:lnTo>
                <a:lnTo>
                  <a:pt x="3430930" y="838200"/>
                </a:lnTo>
                <a:lnTo>
                  <a:pt x="3420008" y="838200"/>
                </a:lnTo>
                <a:lnTo>
                  <a:pt x="3432137" y="825500"/>
                </a:lnTo>
                <a:lnTo>
                  <a:pt x="3432137" y="781062"/>
                </a:lnTo>
                <a:lnTo>
                  <a:pt x="3426079" y="787400"/>
                </a:lnTo>
                <a:lnTo>
                  <a:pt x="3412845" y="787400"/>
                </a:lnTo>
                <a:lnTo>
                  <a:pt x="3412845" y="838200"/>
                </a:lnTo>
                <a:lnTo>
                  <a:pt x="3412109" y="841489"/>
                </a:lnTo>
                <a:lnTo>
                  <a:pt x="3412109" y="901700"/>
                </a:lnTo>
                <a:lnTo>
                  <a:pt x="3407880" y="901700"/>
                </a:lnTo>
                <a:lnTo>
                  <a:pt x="3407880" y="1066800"/>
                </a:lnTo>
                <a:lnTo>
                  <a:pt x="3401822" y="1066800"/>
                </a:lnTo>
                <a:lnTo>
                  <a:pt x="3401822" y="1054100"/>
                </a:lnTo>
                <a:lnTo>
                  <a:pt x="3407880" y="1066800"/>
                </a:lnTo>
                <a:lnTo>
                  <a:pt x="3407880" y="901700"/>
                </a:lnTo>
                <a:lnTo>
                  <a:pt x="3407333" y="901700"/>
                </a:lnTo>
                <a:lnTo>
                  <a:pt x="3394545" y="901700"/>
                </a:lnTo>
                <a:lnTo>
                  <a:pt x="3396983" y="889000"/>
                </a:lnTo>
                <a:lnTo>
                  <a:pt x="3402279" y="889000"/>
                </a:lnTo>
                <a:lnTo>
                  <a:pt x="3407333" y="901700"/>
                </a:lnTo>
                <a:lnTo>
                  <a:pt x="3409099" y="889000"/>
                </a:lnTo>
                <a:lnTo>
                  <a:pt x="3411524" y="889000"/>
                </a:lnTo>
                <a:lnTo>
                  <a:pt x="3412109" y="901700"/>
                </a:lnTo>
                <a:lnTo>
                  <a:pt x="3412109" y="841489"/>
                </a:lnTo>
                <a:lnTo>
                  <a:pt x="3410953" y="846658"/>
                </a:lnTo>
                <a:lnTo>
                  <a:pt x="3410953" y="876300"/>
                </a:lnTo>
                <a:lnTo>
                  <a:pt x="3406978" y="889000"/>
                </a:lnTo>
                <a:lnTo>
                  <a:pt x="3403447" y="889000"/>
                </a:lnTo>
                <a:lnTo>
                  <a:pt x="3407880" y="876300"/>
                </a:lnTo>
                <a:lnTo>
                  <a:pt x="3410953" y="876300"/>
                </a:lnTo>
                <a:lnTo>
                  <a:pt x="3410953" y="846658"/>
                </a:lnTo>
                <a:lnTo>
                  <a:pt x="3410000" y="850900"/>
                </a:lnTo>
                <a:lnTo>
                  <a:pt x="3406711" y="850900"/>
                </a:lnTo>
                <a:lnTo>
                  <a:pt x="3409099" y="838200"/>
                </a:lnTo>
                <a:lnTo>
                  <a:pt x="3412845" y="838200"/>
                </a:lnTo>
                <a:lnTo>
                  <a:pt x="3412845" y="787400"/>
                </a:lnTo>
                <a:lnTo>
                  <a:pt x="3394545" y="787400"/>
                </a:lnTo>
                <a:lnTo>
                  <a:pt x="3392767" y="791121"/>
                </a:lnTo>
                <a:lnTo>
                  <a:pt x="3392767" y="1028700"/>
                </a:lnTo>
                <a:lnTo>
                  <a:pt x="3389693" y="1041400"/>
                </a:lnTo>
                <a:lnTo>
                  <a:pt x="3386620" y="1041400"/>
                </a:lnTo>
                <a:lnTo>
                  <a:pt x="3389693" y="1028700"/>
                </a:lnTo>
                <a:lnTo>
                  <a:pt x="3392767" y="1028700"/>
                </a:lnTo>
                <a:lnTo>
                  <a:pt x="3392767" y="791121"/>
                </a:lnTo>
                <a:lnTo>
                  <a:pt x="3388474" y="800100"/>
                </a:lnTo>
                <a:lnTo>
                  <a:pt x="3385832" y="800100"/>
                </a:lnTo>
                <a:lnTo>
                  <a:pt x="3385832" y="952500"/>
                </a:lnTo>
                <a:lnTo>
                  <a:pt x="3382416" y="965200"/>
                </a:lnTo>
                <a:lnTo>
                  <a:pt x="3379000" y="952500"/>
                </a:lnTo>
                <a:lnTo>
                  <a:pt x="3385832" y="952500"/>
                </a:lnTo>
                <a:lnTo>
                  <a:pt x="3385832" y="800100"/>
                </a:lnTo>
                <a:lnTo>
                  <a:pt x="3384842" y="800100"/>
                </a:lnTo>
                <a:lnTo>
                  <a:pt x="3382416" y="812800"/>
                </a:lnTo>
                <a:lnTo>
                  <a:pt x="3377755" y="805840"/>
                </a:lnTo>
                <a:lnTo>
                  <a:pt x="3377755" y="850900"/>
                </a:lnTo>
                <a:lnTo>
                  <a:pt x="3376498" y="855433"/>
                </a:lnTo>
                <a:lnTo>
                  <a:pt x="3376498" y="990600"/>
                </a:lnTo>
                <a:lnTo>
                  <a:pt x="3372713" y="999147"/>
                </a:lnTo>
                <a:lnTo>
                  <a:pt x="3372713" y="1054100"/>
                </a:lnTo>
                <a:lnTo>
                  <a:pt x="3371507" y="1054100"/>
                </a:lnTo>
                <a:lnTo>
                  <a:pt x="3371507" y="1308100"/>
                </a:lnTo>
                <a:lnTo>
                  <a:pt x="3370288" y="1320800"/>
                </a:lnTo>
                <a:lnTo>
                  <a:pt x="3365436" y="1320800"/>
                </a:lnTo>
                <a:lnTo>
                  <a:pt x="3365436" y="1536700"/>
                </a:lnTo>
                <a:lnTo>
                  <a:pt x="3360585" y="1536700"/>
                </a:lnTo>
                <a:lnTo>
                  <a:pt x="3360585" y="1663700"/>
                </a:lnTo>
                <a:lnTo>
                  <a:pt x="3359378" y="1676400"/>
                </a:lnTo>
                <a:lnTo>
                  <a:pt x="3359378" y="1905000"/>
                </a:lnTo>
                <a:lnTo>
                  <a:pt x="3359378" y="1917700"/>
                </a:lnTo>
                <a:lnTo>
                  <a:pt x="3354527" y="1917700"/>
                </a:lnTo>
                <a:lnTo>
                  <a:pt x="3354527" y="1943100"/>
                </a:lnTo>
                <a:lnTo>
                  <a:pt x="3352101" y="1955800"/>
                </a:lnTo>
                <a:lnTo>
                  <a:pt x="3348456" y="1955800"/>
                </a:lnTo>
                <a:lnTo>
                  <a:pt x="3345103" y="1968500"/>
                </a:lnTo>
                <a:lnTo>
                  <a:pt x="3337026" y="1968500"/>
                </a:lnTo>
                <a:lnTo>
                  <a:pt x="3331718" y="1958530"/>
                </a:lnTo>
                <a:lnTo>
                  <a:pt x="3332696" y="1959991"/>
                </a:lnTo>
                <a:lnTo>
                  <a:pt x="3336328" y="1957565"/>
                </a:lnTo>
                <a:lnTo>
                  <a:pt x="3338753" y="1953920"/>
                </a:lnTo>
                <a:lnTo>
                  <a:pt x="3336328" y="1955139"/>
                </a:lnTo>
                <a:lnTo>
                  <a:pt x="3333902" y="1955139"/>
                </a:lnTo>
                <a:lnTo>
                  <a:pt x="3332696" y="1955749"/>
                </a:lnTo>
                <a:lnTo>
                  <a:pt x="3332696" y="1955139"/>
                </a:lnTo>
                <a:lnTo>
                  <a:pt x="3331476" y="1953920"/>
                </a:lnTo>
                <a:lnTo>
                  <a:pt x="3329051" y="1952713"/>
                </a:lnTo>
                <a:lnTo>
                  <a:pt x="3329051" y="1955139"/>
                </a:lnTo>
                <a:lnTo>
                  <a:pt x="3329711" y="1955800"/>
                </a:lnTo>
                <a:lnTo>
                  <a:pt x="3319043" y="1955800"/>
                </a:lnTo>
                <a:lnTo>
                  <a:pt x="3319043" y="1968500"/>
                </a:lnTo>
                <a:lnTo>
                  <a:pt x="3318141" y="1973084"/>
                </a:lnTo>
                <a:lnTo>
                  <a:pt x="3318141" y="1993900"/>
                </a:lnTo>
                <a:lnTo>
                  <a:pt x="3318141" y="2006600"/>
                </a:lnTo>
                <a:lnTo>
                  <a:pt x="3307219" y="2006600"/>
                </a:lnTo>
                <a:lnTo>
                  <a:pt x="3306013" y="1993900"/>
                </a:lnTo>
                <a:lnTo>
                  <a:pt x="3318141" y="1993900"/>
                </a:lnTo>
                <a:lnTo>
                  <a:pt x="3318141" y="1973084"/>
                </a:lnTo>
                <a:lnTo>
                  <a:pt x="3316541" y="1981200"/>
                </a:lnTo>
                <a:lnTo>
                  <a:pt x="3310864" y="1981200"/>
                </a:lnTo>
                <a:lnTo>
                  <a:pt x="3310864" y="1968500"/>
                </a:lnTo>
                <a:lnTo>
                  <a:pt x="3319043" y="1968500"/>
                </a:lnTo>
                <a:lnTo>
                  <a:pt x="3319043" y="1955800"/>
                </a:lnTo>
                <a:lnTo>
                  <a:pt x="3316922" y="1955800"/>
                </a:lnTo>
                <a:lnTo>
                  <a:pt x="3314496" y="1943100"/>
                </a:lnTo>
                <a:lnTo>
                  <a:pt x="3343605" y="1943100"/>
                </a:lnTo>
                <a:lnTo>
                  <a:pt x="3342246" y="1955800"/>
                </a:lnTo>
                <a:lnTo>
                  <a:pt x="3348456" y="1955800"/>
                </a:lnTo>
                <a:lnTo>
                  <a:pt x="3349675" y="1943100"/>
                </a:lnTo>
                <a:lnTo>
                  <a:pt x="3354527" y="1943100"/>
                </a:lnTo>
                <a:lnTo>
                  <a:pt x="3354527" y="1917700"/>
                </a:lnTo>
                <a:lnTo>
                  <a:pt x="3352101" y="1917700"/>
                </a:lnTo>
                <a:lnTo>
                  <a:pt x="3352101" y="1905000"/>
                </a:lnTo>
                <a:lnTo>
                  <a:pt x="3359378" y="1905000"/>
                </a:lnTo>
                <a:lnTo>
                  <a:pt x="3359378" y="1676400"/>
                </a:lnTo>
                <a:lnTo>
                  <a:pt x="3356191" y="1676400"/>
                </a:lnTo>
                <a:lnTo>
                  <a:pt x="3356191" y="1892300"/>
                </a:lnTo>
                <a:lnTo>
                  <a:pt x="3352101" y="1892300"/>
                </a:lnTo>
                <a:lnTo>
                  <a:pt x="3352101" y="1879600"/>
                </a:lnTo>
                <a:lnTo>
                  <a:pt x="3356191" y="1892300"/>
                </a:lnTo>
                <a:lnTo>
                  <a:pt x="3356191" y="1676400"/>
                </a:lnTo>
                <a:lnTo>
                  <a:pt x="3355733" y="1676400"/>
                </a:lnTo>
                <a:lnTo>
                  <a:pt x="3355733" y="1790700"/>
                </a:lnTo>
                <a:lnTo>
                  <a:pt x="3354527" y="1803400"/>
                </a:lnTo>
                <a:lnTo>
                  <a:pt x="3350882" y="1790700"/>
                </a:lnTo>
                <a:lnTo>
                  <a:pt x="3355733" y="1790700"/>
                </a:lnTo>
                <a:lnTo>
                  <a:pt x="3355733" y="1676400"/>
                </a:lnTo>
                <a:lnTo>
                  <a:pt x="3349675" y="1676400"/>
                </a:lnTo>
                <a:lnTo>
                  <a:pt x="3347250" y="1663700"/>
                </a:lnTo>
                <a:lnTo>
                  <a:pt x="3360585" y="1663700"/>
                </a:lnTo>
                <a:lnTo>
                  <a:pt x="3360585" y="1536700"/>
                </a:lnTo>
                <a:lnTo>
                  <a:pt x="3356241" y="1536700"/>
                </a:lnTo>
                <a:lnTo>
                  <a:pt x="3356241" y="1587500"/>
                </a:lnTo>
                <a:lnTo>
                  <a:pt x="3355733" y="1600200"/>
                </a:lnTo>
                <a:lnTo>
                  <a:pt x="3351809" y="1587500"/>
                </a:lnTo>
                <a:lnTo>
                  <a:pt x="3356241" y="1587500"/>
                </a:lnTo>
                <a:lnTo>
                  <a:pt x="3356241" y="1536700"/>
                </a:lnTo>
                <a:lnTo>
                  <a:pt x="3352546" y="1536700"/>
                </a:lnTo>
                <a:lnTo>
                  <a:pt x="3356584" y="1524000"/>
                </a:lnTo>
                <a:lnTo>
                  <a:pt x="3363010" y="1524000"/>
                </a:lnTo>
                <a:lnTo>
                  <a:pt x="3365436" y="1536700"/>
                </a:lnTo>
                <a:lnTo>
                  <a:pt x="3365436" y="1320800"/>
                </a:lnTo>
                <a:lnTo>
                  <a:pt x="3364395" y="1320800"/>
                </a:lnTo>
                <a:lnTo>
                  <a:pt x="3367862" y="1308100"/>
                </a:lnTo>
                <a:lnTo>
                  <a:pt x="3371507" y="1308100"/>
                </a:lnTo>
                <a:lnTo>
                  <a:pt x="3371507" y="1054100"/>
                </a:lnTo>
                <a:lnTo>
                  <a:pt x="3369081" y="1041400"/>
                </a:lnTo>
                <a:lnTo>
                  <a:pt x="3370288" y="1041400"/>
                </a:lnTo>
                <a:lnTo>
                  <a:pt x="3372713" y="1054100"/>
                </a:lnTo>
                <a:lnTo>
                  <a:pt x="3372713" y="999147"/>
                </a:lnTo>
                <a:lnTo>
                  <a:pt x="3370872" y="1003300"/>
                </a:lnTo>
                <a:lnTo>
                  <a:pt x="3367100" y="1003300"/>
                </a:lnTo>
                <a:lnTo>
                  <a:pt x="3367100" y="1117600"/>
                </a:lnTo>
                <a:lnTo>
                  <a:pt x="3364382" y="1117600"/>
                </a:lnTo>
                <a:lnTo>
                  <a:pt x="3364382" y="1295400"/>
                </a:lnTo>
                <a:lnTo>
                  <a:pt x="3356191" y="1295400"/>
                </a:lnTo>
                <a:lnTo>
                  <a:pt x="3356191" y="1397000"/>
                </a:lnTo>
                <a:lnTo>
                  <a:pt x="3349371" y="1397000"/>
                </a:lnTo>
                <a:lnTo>
                  <a:pt x="3352101" y="1384300"/>
                </a:lnTo>
                <a:lnTo>
                  <a:pt x="3356191" y="1397000"/>
                </a:lnTo>
                <a:lnTo>
                  <a:pt x="3356191" y="1295400"/>
                </a:lnTo>
                <a:lnTo>
                  <a:pt x="3352101" y="1295400"/>
                </a:lnTo>
                <a:lnTo>
                  <a:pt x="3360115" y="1282700"/>
                </a:lnTo>
                <a:lnTo>
                  <a:pt x="3364382" y="1295400"/>
                </a:lnTo>
                <a:lnTo>
                  <a:pt x="3364382" y="1117600"/>
                </a:lnTo>
                <a:lnTo>
                  <a:pt x="3359823" y="1117600"/>
                </a:lnTo>
                <a:lnTo>
                  <a:pt x="3359823" y="1168400"/>
                </a:lnTo>
                <a:lnTo>
                  <a:pt x="3358464" y="1181100"/>
                </a:lnTo>
                <a:lnTo>
                  <a:pt x="3356191" y="1181100"/>
                </a:lnTo>
                <a:lnTo>
                  <a:pt x="3356191" y="1206500"/>
                </a:lnTo>
                <a:lnTo>
                  <a:pt x="3352101" y="1206500"/>
                </a:lnTo>
                <a:lnTo>
                  <a:pt x="3352101" y="1193800"/>
                </a:lnTo>
                <a:lnTo>
                  <a:pt x="3356191" y="1206500"/>
                </a:lnTo>
                <a:lnTo>
                  <a:pt x="3356191" y="1181100"/>
                </a:lnTo>
                <a:lnTo>
                  <a:pt x="3355733" y="1181100"/>
                </a:lnTo>
                <a:lnTo>
                  <a:pt x="3355733" y="1168400"/>
                </a:lnTo>
                <a:lnTo>
                  <a:pt x="3359823" y="1168400"/>
                </a:lnTo>
                <a:lnTo>
                  <a:pt x="3359823" y="1117600"/>
                </a:lnTo>
                <a:lnTo>
                  <a:pt x="3359378" y="1117600"/>
                </a:lnTo>
                <a:lnTo>
                  <a:pt x="3359378" y="1104900"/>
                </a:lnTo>
                <a:lnTo>
                  <a:pt x="3363010" y="1104900"/>
                </a:lnTo>
                <a:lnTo>
                  <a:pt x="3367100" y="1117600"/>
                </a:lnTo>
                <a:lnTo>
                  <a:pt x="3367100" y="1003300"/>
                </a:lnTo>
                <a:lnTo>
                  <a:pt x="3364560" y="1003300"/>
                </a:lnTo>
                <a:lnTo>
                  <a:pt x="3369678" y="990600"/>
                </a:lnTo>
                <a:lnTo>
                  <a:pt x="3376498" y="990600"/>
                </a:lnTo>
                <a:lnTo>
                  <a:pt x="3376498" y="855433"/>
                </a:lnTo>
                <a:lnTo>
                  <a:pt x="3375139" y="860323"/>
                </a:lnTo>
                <a:lnTo>
                  <a:pt x="3375139" y="876300"/>
                </a:lnTo>
                <a:lnTo>
                  <a:pt x="3373932" y="889000"/>
                </a:lnTo>
                <a:lnTo>
                  <a:pt x="3367862" y="876300"/>
                </a:lnTo>
                <a:lnTo>
                  <a:pt x="3375139" y="876300"/>
                </a:lnTo>
                <a:lnTo>
                  <a:pt x="3375139" y="860323"/>
                </a:lnTo>
                <a:lnTo>
                  <a:pt x="3374225" y="863600"/>
                </a:lnTo>
                <a:lnTo>
                  <a:pt x="3364230" y="863600"/>
                </a:lnTo>
                <a:lnTo>
                  <a:pt x="3364230" y="927100"/>
                </a:lnTo>
                <a:lnTo>
                  <a:pt x="3360585" y="939800"/>
                </a:lnTo>
                <a:lnTo>
                  <a:pt x="3360585" y="927100"/>
                </a:lnTo>
                <a:lnTo>
                  <a:pt x="3364230" y="927100"/>
                </a:lnTo>
                <a:lnTo>
                  <a:pt x="3364230" y="863600"/>
                </a:lnTo>
                <a:lnTo>
                  <a:pt x="3361550" y="863600"/>
                </a:lnTo>
                <a:lnTo>
                  <a:pt x="3361956" y="850900"/>
                </a:lnTo>
                <a:lnTo>
                  <a:pt x="3377755" y="850900"/>
                </a:lnTo>
                <a:lnTo>
                  <a:pt x="3377755" y="805840"/>
                </a:lnTo>
                <a:lnTo>
                  <a:pt x="3373920" y="800100"/>
                </a:lnTo>
                <a:lnTo>
                  <a:pt x="3366643" y="800100"/>
                </a:lnTo>
                <a:lnTo>
                  <a:pt x="3363010" y="787400"/>
                </a:lnTo>
                <a:lnTo>
                  <a:pt x="3359366" y="800100"/>
                </a:lnTo>
                <a:lnTo>
                  <a:pt x="3353308" y="787400"/>
                </a:lnTo>
                <a:lnTo>
                  <a:pt x="3358159" y="787400"/>
                </a:lnTo>
                <a:lnTo>
                  <a:pt x="3356940" y="774700"/>
                </a:lnTo>
                <a:lnTo>
                  <a:pt x="3353308" y="774700"/>
                </a:lnTo>
                <a:lnTo>
                  <a:pt x="3349675" y="771893"/>
                </a:lnTo>
                <a:lnTo>
                  <a:pt x="3349675" y="863600"/>
                </a:lnTo>
                <a:lnTo>
                  <a:pt x="3344824" y="863600"/>
                </a:lnTo>
                <a:lnTo>
                  <a:pt x="3344824" y="850900"/>
                </a:lnTo>
                <a:lnTo>
                  <a:pt x="3349675" y="863600"/>
                </a:lnTo>
                <a:lnTo>
                  <a:pt x="3349675" y="771893"/>
                </a:lnTo>
                <a:lnTo>
                  <a:pt x="3344253" y="767676"/>
                </a:lnTo>
                <a:lnTo>
                  <a:pt x="3344253" y="1511300"/>
                </a:lnTo>
                <a:lnTo>
                  <a:pt x="3337090" y="1511300"/>
                </a:lnTo>
                <a:lnTo>
                  <a:pt x="3337090" y="1676400"/>
                </a:lnTo>
                <a:lnTo>
                  <a:pt x="3334423" y="1689100"/>
                </a:lnTo>
                <a:lnTo>
                  <a:pt x="3331667" y="1689100"/>
                </a:lnTo>
                <a:lnTo>
                  <a:pt x="3331667" y="1765300"/>
                </a:lnTo>
                <a:lnTo>
                  <a:pt x="3330270" y="1767103"/>
                </a:lnTo>
                <a:lnTo>
                  <a:pt x="3330270" y="1892300"/>
                </a:lnTo>
                <a:lnTo>
                  <a:pt x="3329051" y="1905000"/>
                </a:lnTo>
                <a:lnTo>
                  <a:pt x="3323894" y="1905000"/>
                </a:lnTo>
                <a:lnTo>
                  <a:pt x="3320605" y="1917700"/>
                </a:lnTo>
                <a:lnTo>
                  <a:pt x="3322993" y="1905000"/>
                </a:lnTo>
                <a:lnTo>
                  <a:pt x="3321774" y="1905000"/>
                </a:lnTo>
                <a:lnTo>
                  <a:pt x="3321888" y="1892300"/>
                </a:lnTo>
                <a:lnTo>
                  <a:pt x="3330270" y="1892300"/>
                </a:lnTo>
                <a:lnTo>
                  <a:pt x="3330270" y="1767103"/>
                </a:lnTo>
                <a:lnTo>
                  <a:pt x="3321774" y="1778000"/>
                </a:lnTo>
                <a:lnTo>
                  <a:pt x="3324161" y="1765300"/>
                </a:lnTo>
                <a:lnTo>
                  <a:pt x="3331667" y="1765300"/>
                </a:lnTo>
                <a:lnTo>
                  <a:pt x="3331667" y="1689100"/>
                </a:lnTo>
                <a:lnTo>
                  <a:pt x="3327997" y="1689100"/>
                </a:lnTo>
                <a:lnTo>
                  <a:pt x="3331692" y="1676400"/>
                </a:lnTo>
                <a:lnTo>
                  <a:pt x="3337090" y="1676400"/>
                </a:lnTo>
                <a:lnTo>
                  <a:pt x="3337090" y="1511300"/>
                </a:lnTo>
                <a:lnTo>
                  <a:pt x="3336747" y="1511300"/>
                </a:lnTo>
                <a:lnTo>
                  <a:pt x="3341179" y="1498600"/>
                </a:lnTo>
                <a:lnTo>
                  <a:pt x="3344253" y="1511300"/>
                </a:lnTo>
                <a:lnTo>
                  <a:pt x="3344253" y="767676"/>
                </a:lnTo>
                <a:lnTo>
                  <a:pt x="3336937" y="762000"/>
                </a:lnTo>
                <a:lnTo>
                  <a:pt x="3335121" y="761301"/>
                </a:lnTo>
                <a:lnTo>
                  <a:pt x="3335121" y="1104900"/>
                </a:lnTo>
                <a:lnTo>
                  <a:pt x="3331807" y="1116457"/>
                </a:lnTo>
                <a:lnTo>
                  <a:pt x="3331807" y="1193800"/>
                </a:lnTo>
                <a:lnTo>
                  <a:pt x="3329051" y="1206500"/>
                </a:lnTo>
                <a:lnTo>
                  <a:pt x="3326384" y="1198219"/>
                </a:lnTo>
                <a:lnTo>
                  <a:pt x="3326384" y="1270000"/>
                </a:lnTo>
                <a:lnTo>
                  <a:pt x="3325418" y="1270000"/>
                </a:lnTo>
                <a:lnTo>
                  <a:pt x="3325418" y="1460500"/>
                </a:lnTo>
                <a:lnTo>
                  <a:pt x="3325241" y="1473200"/>
                </a:lnTo>
                <a:lnTo>
                  <a:pt x="3322993" y="1473200"/>
                </a:lnTo>
                <a:lnTo>
                  <a:pt x="3319348" y="1485900"/>
                </a:lnTo>
                <a:lnTo>
                  <a:pt x="3318599" y="1485900"/>
                </a:lnTo>
                <a:lnTo>
                  <a:pt x="3318599" y="1778000"/>
                </a:lnTo>
                <a:lnTo>
                  <a:pt x="3317913" y="1784350"/>
                </a:lnTo>
                <a:lnTo>
                  <a:pt x="3317913" y="1917700"/>
                </a:lnTo>
                <a:lnTo>
                  <a:pt x="3312680" y="1930400"/>
                </a:lnTo>
                <a:lnTo>
                  <a:pt x="3309645" y="1921484"/>
                </a:lnTo>
                <a:lnTo>
                  <a:pt x="3309645" y="1955800"/>
                </a:lnTo>
                <a:lnTo>
                  <a:pt x="3299942" y="1955800"/>
                </a:lnTo>
                <a:lnTo>
                  <a:pt x="3304629" y="1968500"/>
                </a:lnTo>
                <a:lnTo>
                  <a:pt x="3305556" y="1981200"/>
                </a:lnTo>
                <a:lnTo>
                  <a:pt x="3304794" y="1984057"/>
                </a:lnTo>
                <a:lnTo>
                  <a:pt x="3304794" y="2057400"/>
                </a:lnTo>
                <a:lnTo>
                  <a:pt x="3301161" y="2070100"/>
                </a:lnTo>
                <a:lnTo>
                  <a:pt x="3303587" y="2057400"/>
                </a:lnTo>
                <a:lnTo>
                  <a:pt x="3304794" y="2057400"/>
                </a:lnTo>
                <a:lnTo>
                  <a:pt x="3304794" y="1984057"/>
                </a:lnTo>
                <a:lnTo>
                  <a:pt x="3302165" y="1993900"/>
                </a:lnTo>
                <a:lnTo>
                  <a:pt x="3293884" y="1993900"/>
                </a:lnTo>
                <a:lnTo>
                  <a:pt x="3295700" y="2006600"/>
                </a:lnTo>
                <a:lnTo>
                  <a:pt x="3298431" y="2006600"/>
                </a:lnTo>
                <a:lnTo>
                  <a:pt x="3300704" y="2019300"/>
                </a:lnTo>
                <a:lnTo>
                  <a:pt x="3301161" y="2032000"/>
                </a:lnTo>
                <a:lnTo>
                  <a:pt x="3296691" y="2032000"/>
                </a:lnTo>
                <a:lnTo>
                  <a:pt x="3296691" y="2260600"/>
                </a:lnTo>
                <a:lnTo>
                  <a:pt x="3293884" y="2271039"/>
                </a:lnTo>
                <a:lnTo>
                  <a:pt x="3293884" y="2324100"/>
                </a:lnTo>
                <a:lnTo>
                  <a:pt x="3292665" y="2336800"/>
                </a:lnTo>
                <a:lnTo>
                  <a:pt x="3284182" y="2336800"/>
                </a:lnTo>
                <a:lnTo>
                  <a:pt x="3285401" y="2324100"/>
                </a:lnTo>
                <a:lnTo>
                  <a:pt x="3293884" y="2324100"/>
                </a:lnTo>
                <a:lnTo>
                  <a:pt x="3293884" y="2271039"/>
                </a:lnTo>
                <a:lnTo>
                  <a:pt x="3293275" y="2273300"/>
                </a:lnTo>
                <a:lnTo>
                  <a:pt x="3285375" y="2273300"/>
                </a:lnTo>
                <a:lnTo>
                  <a:pt x="3285375" y="2311362"/>
                </a:lnTo>
                <a:lnTo>
                  <a:pt x="3279330" y="2298700"/>
                </a:lnTo>
                <a:lnTo>
                  <a:pt x="3274479" y="2298700"/>
                </a:lnTo>
                <a:lnTo>
                  <a:pt x="3282975" y="2286000"/>
                </a:lnTo>
                <a:lnTo>
                  <a:pt x="3280600" y="2286000"/>
                </a:lnTo>
                <a:lnTo>
                  <a:pt x="3280549" y="2273300"/>
                </a:lnTo>
                <a:lnTo>
                  <a:pt x="3284182" y="2273300"/>
                </a:lnTo>
                <a:lnTo>
                  <a:pt x="3284804" y="2286000"/>
                </a:lnTo>
                <a:lnTo>
                  <a:pt x="3282975" y="2286000"/>
                </a:lnTo>
                <a:lnTo>
                  <a:pt x="3282975" y="2298700"/>
                </a:lnTo>
                <a:lnTo>
                  <a:pt x="3285375" y="2311362"/>
                </a:lnTo>
                <a:lnTo>
                  <a:pt x="3285375" y="2273300"/>
                </a:lnTo>
                <a:lnTo>
                  <a:pt x="3276904" y="2260600"/>
                </a:lnTo>
                <a:lnTo>
                  <a:pt x="3289185" y="2260600"/>
                </a:lnTo>
                <a:lnTo>
                  <a:pt x="3291459" y="2247900"/>
                </a:lnTo>
                <a:lnTo>
                  <a:pt x="3296691" y="2260600"/>
                </a:lnTo>
                <a:lnTo>
                  <a:pt x="3296691" y="2032000"/>
                </a:lnTo>
                <a:lnTo>
                  <a:pt x="3293656" y="2032000"/>
                </a:lnTo>
                <a:lnTo>
                  <a:pt x="3290341" y="2038184"/>
                </a:lnTo>
                <a:lnTo>
                  <a:pt x="3290341" y="2057400"/>
                </a:lnTo>
                <a:lnTo>
                  <a:pt x="3284944" y="2070100"/>
                </a:lnTo>
                <a:lnTo>
                  <a:pt x="3284182" y="2070100"/>
                </a:lnTo>
                <a:lnTo>
                  <a:pt x="3284182" y="2146300"/>
                </a:lnTo>
                <a:lnTo>
                  <a:pt x="3282975" y="2159000"/>
                </a:lnTo>
                <a:lnTo>
                  <a:pt x="3274479" y="2159000"/>
                </a:lnTo>
                <a:lnTo>
                  <a:pt x="3278124" y="2146300"/>
                </a:lnTo>
                <a:lnTo>
                  <a:pt x="3284182" y="2146300"/>
                </a:lnTo>
                <a:lnTo>
                  <a:pt x="3284182" y="2070100"/>
                </a:lnTo>
                <a:lnTo>
                  <a:pt x="3273628" y="2070100"/>
                </a:lnTo>
                <a:lnTo>
                  <a:pt x="3279483" y="2057400"/>
                </a:lnTo>
                <a:lnTo>
                  <a:pt x="3290341" y="2057400"/>
                </a:lnTo>
                <a:lnTo>
                  <a:pt x="3290341" y="2038184"/>
                </a:lnTo>
                <a:lnTo>
                  <a:pt x="3286836" y="2044700"/>
                </a:lnTo>
                <a:lnTo>
                  <a:pt x="3279330" y="2044700"/>
                </a:lnTo>
                <a:lnTo>
                  <a:pt x="3279330" y="2032000"/>
                </a:lnTo>
                <a:lnTo>
                  <a:pt x="3278124" y="2032000"/>
                </a:lnTo>
                <a:lnTo>
                  <a:pt x="3275698" y="2019300"/>
                </a:lnTo>
                <a:lnTo>
                  <a:pt x="3276142" y="2019300"/>
                </a:lnTo>
                <a:lnTo>
                  <a:pt x="3273272" y="2012099"/>
                </a:lnTo>
                <a:lnTo>
                  <a:pt x="3273272" y="3048000"/>
                </a:lnTo>
                <a:lnTo>
                  <a:pt x="3272358" y="3048000"/>
                </a:lnTo>
                <a:lnTo>
                  <a:pt x="3269513" y="3035300"/>
                </a:lnTo>
                <a:lnTo>
                  <a:pt x="3273272" y="3048000"/>
                </a:lnTo>
                <a:lnTo>
                  <a:pt x="3273272" y="2012099"/>
                </a:lnTo>
                <a:lnTo>
                  <a:pt x="3272053" y="2009025"/>
                </a:lnTo>
                <a:lnTo>
                  <a:pt x="3272053" y="2273300"/>
                </a:lnTo>
                <a:lnTo>
                  <a:pt x="3268091" y="2283676"/>
                </a:lnTo>
                <a:lnTo>
                  <a:pt x="3268091" y="2971800"/>
                </a:lnTo>
                <a:lnTo>
                  <a:pt x="3266783" y="2971800"/>
                </a:lnTo>
                <a:lnTo>
                  <a:pt x="3266783" y="3073400"/>
                </a:lnTo>
                <a:lnTo>
                  <a:pt x="3259277" y="3073400"/>
                </a:lnTo>
                <a:lnTo>
                  <a:pt x="3262350" y="3060700"/>
                </a:lnTo>
                <a:lnTo>
                  <a:pt x="3266783" y="3073400"/>
                </a:lnTo>
                <a:lnTo>
                  <a:pt x="3266783" y="2971800"/>
                </a:lnTo>
                <a:lnTo>
                  <a:pt x="3262973" y="2971800"/>
                </a:lnTo>
                <a:lnTo>
                  <a:pt x="3265995" y="2959100"/>
                </a:lnTo>
                <a:lnTo>
                  <a:pt x="3268091" y="2971800"/>
                </a:lnTo>
                <a:lnTo>
                  <a:pt x="3268091" y="2283676"/>
                </a:lnTo>
                <a:lnTo>
                  <a:pt x="3267202" y="2286000"/>
                </a:lnTo>
                <a:lnTo>
                  <a:pt x="3269627" y="2273300"/>
                </a:lnTo>
                <a:lnTo>
                  <a:pt x="3272053" y="2273300"/>
                </a:lnTo>
                <a:lnTo>
                  <a:pt x="3272053" y="2009025"/>
                </a:lnTo>
                <a:lnTo>
                  <a:pt x="3271088" y="2006600"/>
                </a:lnTo>
                <a:lnTo>
                  <a:pt x="3269627" y="2006600"/>
                </a:lnTo>
                <a:lnTo>
                  <a:pt x="3269627" y="2019300"/>
                </a:lnTo>
                <a:lnTo>
                  <a:pt x="3266897" y="2027847"/>
                </a:lnTo>
                <a:lnTo>
                  <a:pt x="3266897" y="2209800"/>
                </a:lnTo>
                <a:lnTo>
                  <a:pt x="3265995" y="2209800"/>
                </a:lnTo>
                <a:lnTo>
                  <a:pt x="3265995" y="2794000"/>
                </a:lnTo>
                <a:lnTo>
                  <a:pt x="3264344" y="2806700"/>
                </a:lnTo>
                <a:lnTo>
                  <a:pt x="3262858" y="2806700"/>
                </a:lnTo>
                <a:lnTo>
                  <a:pt x="3262858" y="3009900"/>
                </a:lnTo>
                <a:lnTo>
                  <a:pt x="3262350" y="3022600"/>
                </a:lnTo>
                <a:lnTo>
                  <a:pt x="3258426" y="3022600"/>
                </a:lnTo>
                <a:lnTo>
                  <a:pt x="3260077" y="3009900"/>
                </a:lnTo>
                <a:lnTo>
                  <a:pt x="3262858" y="3009900"/>
                </a:lnTo>
                <a:lnTo>
                  <a:pt x="3262858" y="2806700"/>
                </a:lnTo>
                <a:lnTo>
                  <a:pt x="3255073" y="2806700"/>
                </a:lnTo>
                <a:lnTo>
                  <a:pt x="3255073" y="2921000"/>
                </a:lnTo>
                <a:lnTo>
                  <a:pt x="3251441" y="2933700"/>
                </a:lnTo>
                <a:lnTo>
                  <a:pt x="3247796" y="2921000"/>
                </a:lnTo>
                <a:lnTo>
                  <a:pt x="3255073" y="2921000"/>
                </a:lnTo>
                <a:lnTo>
                  <a:pt x="3255073" y="2806700"/>
                </a:lnTo>
                <a:lnTo>
                  <a:pt x="3247796" y="2806700"/>
                </a:lnTo>
                <a:lnTo>
                  <a:pt x="3249447" y="2794000"/>
                </a:lnTo>
                <a:lnTo>
                  <a:pt x="3265995" y="2794000"/>
                </a:lnTo>
                <a:lnTo>
                  <a:pt x="3265995" y="2209800"/>
                </a:lnTo>
                <a:lnTo>
                  <a:pt x="3265424" y="2209800"/>
                </a:lnTo>
                <a:lnTo>
                  <a:pt x="3265424" y="2438400"/>
                </a:lnTo>
                <a:lnTo>
                  <a:pt x="3262350" y="2438400"/>
                </a:lnTo>
                <a:lnTo>
                  <a:pt x="3262350" y="2476500"/>
                </a:lnTo>
                <a:lnTo>
                  <a:pt x="3261144" y="2489200"/>
                </a:lnTo>
                <a:lnTo>
                  <a:pt x="3255073" y="2489200"/>
                </a:lnTo>
                <a:lnTo>
                  <a:pt x="3255073" y="2730500"/>
                </a:lnTo>
                <a:lnTo>
                  <a:pt x="3253867" y="2743200"/>
                </a:lnTo>
                <a:lnTo>
                  <a:pt x="3251441" y="2730500"/>
                </a:lnTo>
                <a:lnTo>
                  <a:pt x="3255073" y="2730500"/>
                </a:lnTo>
                <a:lnTo>
                  <a:pt x="3255073" y="2489200"/>
                </a:lnTo>
                <a:lnTo>
                  <a:pt x="3253867" y="2476500"/>
                </a:lnTo>
                <a:lnTo>
                  <a:pt x="3262350" y="2476500"/>
                </a:lnTo>
                <a:lnTo>
                  <a:pt x="3262350" y="2438400"/>
                </a:lnTo>
                <a:lnTo>
                  <a:pt x="3251720" y="2438400"/>
                </a:lnTo>
                <a:lnTo>
                  <a:pt x="3251720" y="2641600"/>
                </a:lnTo>
                <a:lnTo>
                  <a:pt x="3247288" y="2641600"/>
                </a:lnTo>
                <a:lnTo>
                  <a:pt x="3247796" y="2628900"/>
                </a:lnTo>
                <a:lnTo>
                  <a:pt x="3251720" y="2641600"/>
                </a:lnTo>
                <a:lnTo>
                  <a:pt x="3251720" y="2438400"/>
                </a:lnTo>
                <a:lnTo>
                  <a:pt x="3251441" y="2438400"/>
                </a:lnTo>
                <a:lnTo>
                  <a:pt x="3255645" y="2425700"/>
                </a:lnTo>
                <a:lnTo>
                  <a:pt x="3260534" y="2425700"/>
                </a:lnTo>
                <a:lnTo>
                  <a:pt x="3265424" y="2438400"/>
                </a:lnTo>
                <a:lnTo>
                  <a:pt x="3265424" y="2209800"/>
                </a:lnTo>
                <a:lnTo>
                  <a:pt x="3262350" y="2209800"/>
                </a:lnTo>
                <a:lnTo>
                  <a:pt x="3262350" y="2349500"/>
                </a:lnTo>
                <a:lnTo>
                  <a:pt x="3258997" y="2349500"/>
                </a:lnTo>
                <a:lnTo>
                  <a:pt x="3258997" y="2387600"/>
                </a:lnTo>
                <a:lnTo>
                  <a:pt x="3251835" y="2387600"/>
                </a:lnTo>
                <a:lnTo>
                  <a:pt x="3255073" y="2374900"/>
                </a:lnTo>
                <a:lnTo>
                  <a:pt x="3258997" y="2387600"/>
                </a:lnTo>
                <a:lnTo>
                  <a:pt x="3258997" y="2349500"/>
                </a:lnTo>
                <a:lnTo>
                  <a:pt x="3256661" y="2349500"/>
                </a:lnTo>
                <a:lnTo>
                  <a:pt x="3255073" y="2336800"/>
                </a:lnTo>
                <a:lnTo>
                  <a:pt x="3247796" y="2336800"/>
                </a:lnTo>
                <a:lnTo>
                  <a:pt x="3247796" y="2425700"/>
                </a:lnTo>
                <a:lnTo>
                  <a:pt x="3241141" y="2438400"/>
                </a:lnTo>
                <a:lnTo>
                  <a:pt x="3240811" y="2437307"/>
                </a:lnTo>
                <a:lnTo>
                  <a:pt x="3240811" y="2654300"/>
                </a:lnTo>
                <a:lnTo>
                  <a:pt x="3240519" y="2654300"/>
                </a:lnTo>
                <a:lnTo>
                  <a:pt x="3240519" y="2997200"/>
                </a:lnTo>
                <a:lnTo>
                  <a:pt x="3236887" y="3009900"/>
                </a:lnTo>
                <a:lnTo>
                  <a:pt x="3233242" y="2997200"/>
                </a:lnTo>
                <a:lnTo>
                  <a:pt x="3240519" y="2997200"/>
                </a:lnTo>
                <a:lnTo>
                  <a:pt x="3240519" y="2654300"/>
                </a:lnTo>
                <a:lnTo>
                  <a:pt x="3236366" y="2654300"/>
                </a:lnTo>
                <a:lnTo>
                  <a:pt x="3236887" y="2641600"/>
                </a:lnTo>
                <a:lnTo>
                  <a:pt x="3240811" y="2654300"/>
                </a:lnTo>
                <a:lnTo>
                  <a:pt x="3240811" y="2437307"/>
                </a:lnTo>
                <a:lnTo>
                  <a:pt x="3237344" y="2425700"/>
                </a:lnTo>
                <a:lnTo>
                  <a:pt x="3247796" y="2425700"/>
                </a:lnTo>
                <a:lnTo>
                  <a:pt x="3247796" y="2336800"/>
                </a:lnTo>
                <a:lnTo>
                  <a:pt x="3247974" y="2324100"/>
                </a:lnTo>
                <a:lnTo>
                  <a:pt x="3249168" y="2324100"/>
                </a:lnTo>
                <a:lnTo>
                  <a:pt x="3252406" y="2311400"/>
                </a:lnTo>
                <a:lnTo>
                  <a:pt x="3258718" y="2311400"/>
                </a:lnTo>
                <a:lnTo>
                  <a:pt x="3255187" y="2324100"/>
                </a:lnTo>
                <a:lnTo>
                  <a:pt x="3256889" y="2336800"/>
                </a:lnTo>
                <a:lnTo>
                  <a:pt x="3260420" y="2336800"/>
                </a:lnTo>
                <a:lnTo>
                  <a:pt x="3262350" y="2349500"/>
                </a:lnTo>
                <a:lnTo>
                  <a:pt x="3262350" y="2209800"/>
                </a:lnTo>
                <a:lnTo>
                  <a:pt x="3259925" y="2209800"/>
                </a:lnTo>
                <a:lnTo>
                  <a:pt x="3259925" y="2286000"/>
                </a:lnTo>
                <a:lnTo>
                  <a:pt x="3251441" y="2286000"/>
                </a:lnTo>
                <a:lnTo>
                  <a:pt x="3249015" y="2273300"/>
                </a:lnTo>
                <a:lnTo>
                  <a:pt x="3258718" y="2273300"/>
                </a:lnTo>
                <a:lnTo>
                  <a:pt x="3259925" y="2286000"/>
                </a:lnTo>
                <a:lnTo>
                  <a:pt x="3259925" y="2209800"/>
                </a:lnTo>
                <a:lnTo>
                  <a:pt x="3258718" y="2209800"/>
                </a:lnTo>
                <a:lnTo>
                  <a:pt x="3257499" y="2197100"/>
                </a:lnTo>
                <a:lnTo>
                  <a:pt x="3266224" y="2197100"/>
                </a:lnTo>
                <a:lnTo>
                  <a:pt x="3266897" y="2209800"/>
                </a:lnTo>
                <a:lnTo>
                  <a:pt x="3266897" y="2027847"/>
                </a:lnTo>
                <a:lnTo>
                  <a:pt x="3264776" y="2034489"/>
                </a:lnTo>
                <a:lnTo>
                  <a:pt x="3264776" y="2146300"/>
                </a:lnTo>
                <a:lnTo>
                  <a:pt x="3255530" y="2146300"/>
                </a:lnTo>
                <a:lnTo>
                  <a:pt x="3255530" y="2171700"/>
                </a:lnTo>
                <a:lnTo>
                  <a:pt x="3254171" y="2184400"/>
                </a:lnTo>
                <a:lnTo>
                  <a:pt x="3251441" y="2184400"/>
                </a:lnTo>
                <a:lnTo>
                  <a:pt x="3251441" y="2171700"/>
                </a:lnTo>
                <a:lnTo>
                  <a:pt x="3255530" y="2171700"/>
                </a:lnTo>
                <a:lnTo>
                  <a:pt x="3255530" y="2146300"/>
                </a:lnTo>
                <a:lnTo>
                  <a:pt x="3248253" y="2146300"/>
                </a:lnTo>
                <a:lnTo>
                  <a:pt x="3248253" y="2298700"/>
                </a:lnTo>
                <a:lnTo>
                  <a:pt x="3246894" y="2311400"/>
                </a:lnTo>
                <a:lnTo>
                  <a:pt x="3244164" y="2311400"/>
                </a:lnTo>
                <a:lnTo>
                  <a:pt x="3244164" y="2298700"/>
                </a:lnTo>
                <a:lnTo>
                  <a:pt x="3248253" y="2298700"/>
                </a:lnTo>
                <a:lnTo>
                  <a:pt x="3248253" y="2146300"/>
                </a:lnTo>
                <a:lnTo>
                  <a:pt x="3248088" y="2146300"/>
                </a:lnTo>
                <a:lnTo>
                  <a:pt x="3248088" y="2235200"/>
                </a:lnTo>
                <a:lnTo>
                  <a:pt x="3246437" y="2247900"/>
                </a:lnTo>
                <a:lnTo>
                  <a:pt x="3243643" y="2247900"/>
                </a:lnTo>
                <a:lnTo>
                  <a:pt x="3244164" y="2235200"/>
                </a:lnTo>
                <a:lnTo>
                  <a:pt x="3248088" y="2235200"/>
                </a:lnTo>
                <a:lnTo>
                  <a:pt x="3248088" y="2146300"/>
                </a:lnTo>
                <a:lnTo>
                  <a:pt x="3247796" y="2146300"/>
                </a:lnTo>
                <a:lnTo>
                  <a:pt x="3252076" y="2133600"/>
                </a:lnTo>
                <a:lnTo>
                  <a:pt x="3245370" y="2133600"/>
                </a:lnTo>
                <a:lnTo>
                  <a:pt x="3241738" y="2146300"/>
                </a:lnTo>
                <a:lnTo>
                  <a:pt x="3238093" y="2136762"/>
                </a:lnTo>
                <a:lnTo>
                  <a:pt x="3238093" y="2247900"/>
                </a:lnTo>
                <a:lnTo>
                  <a:pt x="3235668" y="2256383"/>
                </a:lnTo>
                <a:lnTo>
                  <a:pt x="3235668" y="2400300"/>
                </a:lnTo>
                <a:lnTo>
                  <a:pt x="3235668" y="2413000"/>
                </a:lnTo>
                <a:lnTo>
                  <a:pt x="3233242" y="2413000"/>
                </a:lnTo>
                <a:lnTo>
                  <a:pt x="3233242" y="2641600"/>
                </a:lnTo>
                <a:lnTo>
                  <a:pt x="3227184" y="2641600"/>
                </a:lnTo>
                <a:lnTo>
                  <a:pt x="3227184" y="2895600"/>
                </a:lnTo>
                <a:lnTo>
                  <a:pt x="3227184" y="2984500"/>
                </a:lnTo>
                <a:lnTo>
                  <a:pt x="3222333" y="2997200"/>
                </a:lnTo>
                <a:lnTo>
                  <a:pt x="3224758" y="2984500"/>
                </a:lnTo>
                <a:lnTo>
                  <a:pt x="3227184" y="2984500"/>
                </a:lnTo>
                <a:lnTo>
                  <a:pt x="3227184" y="2895600"/>
                </a:lnTo>
                <a:lnTo>
                  <a:pt x="3217481" y="2895600"/>
                </a:lnTo>
                <a:lnTo>
                  <a:pt x="3217481" y="2882900"/>
                </a:lnTo>
                <a:lnTo>
                  <a:pt x="3227184" y="2895600"/>
                </a:lnTo>
                <a:lnTo>
                  <a:pt x="3227184" y="2641600"/>
                </a:lnTo>
                <a:lnTo>
                  <a:pt x="3224301" y="2641600"/>
                </a:lnTo>
                <a:lnTo>
                  <a:pt x="3226854" y="2628900"/>
                </a:lnTo>
                <a:lnTo>
                  <a:pt x="3232035" y="2628900"/>
                </a:lnTo>
                <a:lnTo>
                  <a:pt x="3233242" y="2641600"/>
                </a:lnTo>
                <a:lnTo>
                  <a:pt x="3233242" y="2413000"/>
                </a:lnTo>
                <a:lnTo>
                  <a:pt x="3232035" y="2413000"/>
                </a:lnTo>
                <a:lnTo>
                  <a:pt x="3232035" y="2400300"/>
                </a:lnTo>
                <a:lnTo>
                  <a:pt x="3235668" y="2400300"/>
                </a:lnTo>
                <a:lnTo>
                  <a:pt x="3235668" y="2256383"/>
                </a:lnTo>
                <a:lnTo>
                  <a:pt x="3234461" y="2260600"/>
                </a:lnTo>
                <a:lnTo>
                  <a:pt x="3236887" y="2247900"/>
                </a:lnTo>
                <a:lnTo>
                  <a:pt x="3238093" y="2247900"/>
                </a:lnTo>
                <a:lnTo>
                  <a:pt x="3238093" y="2136762"/>
                </a:lnTo>
                <a:lnTo>
                  <a:pt x="3236887" y="2133600"/>
                </a:lnTo>
                <a:lnTo>
                  <a:pt x="3245370" y="2133600"/>
                </a:lnTo>
                <a:lnTo>
                  <a:pt x="3249015" y="2120900"/>
                </a:lnTo>
                <a:lnTo>
                  <a:pt x="3255073" y="2120900"/>
                </a:lnTo>
                <a:lnTo>
                  <a:pt x="3253867" y="2133600"/>
                </a:lnTo>
                <a:lnTo>
                  <a:pt x="3262350" y="2133600"/>
                </a:lnTo>
                <a:lnTo>
                  <a:pt x="3264776" y="2146300"/>
                </a:lnTo>
                <a:lnTo>
                  <a:pt x="3264776" y="2034489"/>
                </a:lnTo>
                <a:lnTo>
                  <a:pt x="3261512" y="2044700"/>
                </a:lnTo>
                <a:lnTo>
                  <a:pt x="3259391" y="2047468"/>
                </a:lnTo>
                <a:lnTo>
                  <a:pt x="3259391" y="2082800"/>
                </a:lnTo>
                <a:lnTo>
                  <a:pt x="3254171" y="2095500"/>
                </a:lnTo>
                <a:lnTo>
                  <a:pt x="3248482" y="2095500"/>
                </a:lnTo>
                <a:lnTo>
                  <a:pt x="3247796" y="2108200"/>
                </a:lnTo>
                <a:lnTo>
                  <a:pt x="3239947" y="2095500"/>
                </a:lnTo>
                <a:lnTo>
                  <a:pt x="3242335" y="2095500"/>
                </a:lnTo>
                <a:lnTo>
                  <a:pt x="3250184" y="2082800"/>
                </a:lnTo>
                <a:lnTo>
                  <a:pt x="3258718" y="2070100"/>
                </a:lnTo>
                <a:lnTo>
                  <a:pt x="3259391" y="2082800"/>
                </a:lnTo>
                <a:lnTo>
                  <a:pt x="3259391" y="2047468"/>
                </a:lnTo>
                <a:lnTo>
                  <a:pt x="3242043" y="2070100"/>
                </a:lnTo>
                <a:lnTo>
                  <a:pt x="3236811" y="2070100"/>
                </a:lnTo>
                <a:lnTo>
                  <a:pt x="3236811" y="2197100"/>
                </a:lnTo>
                <a:lnTo>
                  <a:pt x="3235668" y="2209800"/>
                </a:lnTo>
                <a:lnTo>
                  <a:pt x="3232721" y="2209800"/>
                </a:lnTo>
                <a:lnTo>
                  <a:pt x="3232035" y="2197100"/>
                </a:lnTo>
                <a:lnTo>
                  <a:pt x="3236811" y="2197100"/>
                </a:lnTo>
                <a:lnTo>
                  <a:pt x="3236811" y="2070100"/>
                </a:lnTo>
                <a:lnTo>
                  <a:pt x="3232035" y="2070100"/>
                </a:lnTo>
                <a:lnTo>
                  <a:pt x="3231972" y="2311400"/>
                </a:lnTo>
                <a:lnTo>
                  <a:pt x="3229610" y="2311400"/>
                </a:lnTo>
                <a:lnTo>
                  <a:pt x="3229610" y="2324100"/>
                </a:lnTo>
                <a:lnTo>
                  <a:pt x="3228505" y="2327770"/>
                </a:lnTo>
                <a:lnTo>
                  <a:pt x="3228505" y="2552700"/>
                </a:lnTo>
                <a:lnTo>
                  <a:pt x="3225660" y="2565400"/>
                </a:lnTo>
                <a:lnTo>
                  <a:pt x="3224758" y="2565400"/>
                </a:lnTo>
                <a:lnTo>
                  <a:pt x="3228505" y="2552700"/>
                </a:lnTo>
                <a:lnTo>
                  <a:pt x="3228505" y="2327770"/>
                </a:lnTo>
                <a:lnTo>
                  <a:pt x="3228390" y="2328138"/>
                </a:lnTo>
                <a:lnTo>
                  <a:pt x="3228390" y="2387600"/>
                </a:lnTo>
                <a:lnTo>
                  <a:pt x="3225444" y="2387600"/>
                </a:lnTo>
                <a:lnTo>
                  <a:pt x="3225444" y="2463800"/>
                </a:lnTo>
                <a:lnTo>
                  <a:pt x="3210090" y="2463800"/>
                </a:lnTo>
                <a:lnTo>
                  <a:pt x="3212935" y="2451100"/>
                </a:lnTo>
                <a:lnTo>
                  <a:pt x="3218688" y="2451100"/>
                </a:lnTo>
                <a:lnTo>
                  <a:pt x="3221113" y="2438400"/>
                </a:lnTo>
                <a:lnTo>
                  <a:pt x="3223539" y="2438400"/>
                </a:lnTo>
                <a:lnTo>
                  <a:pt x="3218688" y="2451100"/>
                </a:lnTo>
                <a:lnTo>
                  <a:pt x="3224758" y="2451100"/>
                </a:lnTo>
                <a:lnTo>
                  <a:pt x="3225444" y="2463800"/>
                </a:lnTo>
                <a:lnTo>
                  <a:pt x="3225444" y="2387600"/>
                </a:lnTo>
                <a:lnTo>
                  <a:pt x="3219754" y="2387600"/>
                </a:lnTo>
                <a:lnTo>
                  <a:pt x="3219361" y="2374900"/>
                </a:lnTo>
                <a:lnTo>
                  <a:pt x="3228390" y="2387600"/>
                </a:lnTo>
                <a:lnTo>
                  <a:pt x="3228390" y="2328138"/>
                </a:lnTo>
                <a:lnTo>
                  <a:pt x="3225774" y="2336800"/>
                </a:lnTo>
                <a:lnTo>
                  <a:pt x="3215665" y="2336800"/>
                </a:lnTo>
                <a:lnTo>
                  <a:pt x="3215665" y="2349500"/>
                </a:lnTo>
                <a:lnTo>
                  <a:pt x="3208985" y="2349500"/>
                </a:lnTo>
                <a:lnTo>
                  <a:pt x="3210204" y="2336800"/>
                </a:lnTo>
                <a:lnTo>
                  <a:pt x="3206750" y="2336800"/>
                </a:lnTo>
                <a:lnTo>
                  <a:pt x="3202927" y="2324100"/>
                </a:lnTo>
                <a:lnTo>
                  <a:pt x="3202927" y="2501900"/>
                </a:lnTo>
                <a:lnTo>
                  <a:pt x="3202013" y="2501900"/>
                </a:lnTo>
                <a:lnTo>
                  <a:pt x="3202013" y="2882900"/>
                </a:lnTo>
                <a:lnTo>
                  <a:pt x="3199282" y="2895600"/>
                </a:lnTo>
                <a:lnTo>
                  <a:pt x="3199282" y="2882900"/>
                </a:lnTo>
                <a:lnTo>
                  <a:pt x="3202013" y="2882900"/>
                </a:lnTo>
                <a:lnTo>
                  <a:pt x="3202013" y="2501900"/>
                </a:lnTo>
                <a:lnTo>
                  <a:pt x="3200501" y="2501900"/>
                </a:lnTo>
                <a:lnTo>
                  <a:pt x="3200501" y="2667000"/>
                </a:lnTo>
                <a:lnTo>
                  <a:pt x="3199282" y="2679700"/>
                </a:lnTo>
                <a:lnTo>
                  <a:pt x="3196856" y="2679700"/>
                </a:lnTo>
                <a:lnTo>
                  <a:pt x="3200501" y="2667000"/>
                </a:lnTo>
                <a:lnTo>
                  <a:pt x="3200501" y="2501900"/>
                </a:lnTo>
                <a:lnTo>
                  <a:pt x="3196856" y="2501900"/>
                </a:lnTo>
                <a:lnTo>
                  <a:pt x="3196856" y="2527300"/>
                </a:lnTo>
                <a:lnTo>
                  <a:pt x="3195650" y="2531529"/>
                </a:lnTo>
                <a:lnTo>
                  <a:pt x="3195650" y="3073400"/>
                </a:lnTo>
                <a:lnTo>
                  <a:pt x="3193834" y="3073400"/>
                </a:lnTo>
                <a:lnTo>
                  <a:pt x="3191218" y="3060700"/>
                </a:lnTo>
                <a:lnTo>
                  <a:pt x="3195650" y="3073400"/>
                </a:lnTo>
                <a:lnTo>
                  <a:pt x="3195650" y="2531529"/>
                </a:lnTo>
                <a:lnTo>
                  <a:pt x="3193224" y="2540000"/>
                </a:lnTo>
                <a:lnTo>
                  <a:pt x="3195650" y="2527300"/>
                </a:lnTo>
                <a:lnTo>
                  <a:pt x="3190925" y="2527300"/>
                </a:lnTo>
                <a:lnTo>
                  <a:pt x="3190925" y="2717800"/>
                </a:lnTo>
                <a:lnTo>
                  <a:pt x="3188373" y="2730500"/>
                </a:lnTo>
                <a:lnTo>
                  <a:pt x="3188131" y="2729839"/>
                </a:lnTo>
                <a:lnTo>
                  <a:pt x="3188131" y="2882900"/>
                </a:lnTo>
                <a:lnTo>
                  <a:pt x="3180969" y="2882900"/>
                </a:lnTo>
                <a:lnTo>
                  <a:pt x="3183521" y="2870200"/>
                </a:lnTo>
                <a:lnTo>
                  <a:pt x="3188131" y="2882900"/>
                </a:lnTo>
                <a:lnTo>
                  <a:pt x="3188131" y="2729839"/>
                </a:lnTo>
                <a:lnTo>
                  <a:pt x="3183763" y="2717800"/>
                </a:lnTo>
                <a:lnTo>
                  <a:pt x="3190925" y="2717800"/>
                </a:lnTo>
                <a:lnTo>
                  <a:pt x="3190925" y="2527300"/>
                </a:lnTo>
                <a:lnTo>
                  <a:pt x="3188373" y="2527300"/>
                </a:lnTo>
                <a:lnTo>
                  <a:pt x="3188373" y="2514600"/>
                </a:lnTo>
                <a:lnTo>
                  <a:pt x="3195650" y="2514600"/>
                </a:lnTo>
                <a:lnTo>
                  <a:pt x="3195650" y="2527300"/>
                </a:lnTo>
                <a:lnTo>
                  <a:pt x="3196856" y="2527300"/>
                </a:lnTo>
                <a:lnTo>
                  <a:pt x="3196856" y="2501900"/>
                </a:lnTo>
                <a:lnTo>
                  <a:pt x="3195650" y="2501900"/>
                </a:lnTo>
                <a:lnTo>
                  <a:pt x="3198609" y="2489200"/>
                </a:lnTo>
                <a:lnTo>
                  <a:pt x="3202927" y="2501900"/>
                </a:lnTo>
                <a:lnTo>
                  <a:pt x="3202927" y="2324100"/>
                </a:lnTo>
                <a:lnTo>
                  <a:pt x="3200501" y="2324100"/>
                </a:lnTo>
                <a:lnTo>
                  <a:pt x="3199142" y="2320544"/>
                </a:lnTo>
                <a:lnTo>
                  <a:pt x="3199142" y="2324100"/>
                </a:lnTo>
                <a:lnTo>
                  <a:pt x="3196005" y="2336800"/>
                </a:lnTo>
                <a:lnTo>
                  <a:pt x="3192005" y="2336800"/>
                </a:lnTo>
                <a:lnTo>
                  <a:pt x="3188297" y="2336800"/>
                </a:lnTo>
                <a:lnTo>
                  <a:pt x="3188297" y="2374900"/>
                </a:lnTo>
                <a:lnTo>
                  <a:pt x="3188297" y="2476500"/>
                </a:lnTo>
                <a:lnTo>
                  <a:pt x="3187166" y="2489200"/>
                </a:lnTo>
                <a:lnTo>
                  <a:pt x="3185109" y="2489200"/>
                </a:lnTo>
                <a:lnTo>
                  <a:pt x="3185109" y="2578100"/>
                </a:lnTo>
                <a:lnTo>
                  <a:pt x="3176244" y="2578100"/>
                </a:lnTo>
                <a:lnTo>
                  <a:pt x="3177832" y="2565400"/>
                </a:lnTo>
                <a:lnTo>
                  <a:pt x="3185109" y="2578100"/>
                </a:lnTo>
                <a:lnTo>
                  <a:pt x="3185109" y="2489200"/>
                </a:lnTo>
                <a:lnTo>
                  <a:pt x="3184207" y="2489200"/>
                </a:lnTo>
                <a:lnTo>
                  <a:pt x="3183521" y="2476500"/>
                </a:lnTo>
                <a:lnTo>
                  <a:pt x="3188297" y="2476500"/>
                </a:lnTo>
                <a:lnTo>
                  <a:pt x="3188297" y="2374900"/>
                </a:lnTo>
                <a:lnTo>
                  <a:pt x="3187166" y="2387600"/>
                </a:lnTo>
                <a:lnTo>
                  <a:pt x="3186252" y="2387600"/>
                </a:lnTo>
                <a:lnTo>
                  <a:pt x="3186252" y="2438400"/>
                </a:lnTo>
                <a:lnTo>
                  <a:pt x="3182315" y="2438400"/>
                </a:lnTo>
                <a:lnTo>
                  <a:pt x="3177209" y="2427719"/>
                </a:lnTo>
                <a:lnTo>
                  <a:pt x="3177209" y="2476500"/>
                </a:lnTo>
                <a:lnTo>
                  <a:pt x="3176701" y="2476500"/>
                </a:lnTo>
                <a:lnTo>
                  <a:pt x="3176701" y="2514600"/>
                </a:lnTo>
                <a:lnTo>
                  <a:pt x="3176244" y="2518841"/>
                </a:lnTo>
                <a:lnTo>
                  <a:pt x="3176244" y="2552700"/>
                </a:lnTo>
                <a:lnTo>
                  <a:pt x="3174885" y="2552700"/>
                </a:lnTo>
                <a:lnTo>
                  <a:pt x="3174885" y="3098800"/>
                </a:lnTo>
                <a:lnTo>
                  <a:pt x="3172612" y="3108045"/>
                </a:lnTo>
                <a:lnTo>
                  <a:pt x="3172612" y="3098800"/>
                </a:lnTo>
                <a:lnTo>
                  <a:pt x="3174885" y="3098800"/>
                </a:lnTo>
                <a:lnTo>
                  <a:pt x="3174885" y="2552700"/>
                </a:lnTo>
                <a:lnTo>
                  <a:pt x="3168967" y="2552700"/>
                </a:lnTo>
                <a:lnTo>
                  <a:pt x="3168967" y="2540000"/>
                </a:lnTo>
                <a:lnTo>
                  <a:pt x="3176244" y="2552700"/>
                </a:lnTo>
                <a:lnTo>
                  <a:pt x="3176244" y="2518841"/>
                </a:lnTo>
                <a:lnTo>
                  <a:pt x="3175330" y="2527300"/>
                </a:lnTo>
                <a:lnTo>
                  <a:pt x="3175038" y="2527300"/>
                </a:lnTo>
                <a:lnTo>
                  <a:pt x="3170186" y="2540000"/>
                </a:lnTo>
                <a:lnTo>
                  <a:pt x="3172612" y="2527300"/>
                </a:lnTo>
                <a:lnTo>
                  <a:pt x="3172612" y="2514600"/>
                </a:lnTo>
                <a:lnTo>
                  <a:pt x="3176701" y="2514600"/>
                </a:lnTo>
                <a:lnTo>
                  <a:pt x="3176701" y="2476500"/>
                </a:lnTo>
                <a:lnTo>
                  <a:pt x="3172777" y="2476500"/>
                </a:lnTo>
                <a:lnTo>
                  <a:pt x="3172612" y="2463800"/>
                </a:lnTo>
                <a:lnTo>
                  <a:pt x="3177209" y="2476500"/>
                </a:lnTo>
                <a:lnTo>
                  <a:pt x="3177209" y="2427719"/>
                </a:lnTo>
                <a:lnTo>
                  <a:pt x="3176244" y="2425700"/>
                </a:lnTo>
                <a:lnTo>
                  <a:pt x="3181705" y="2425700"/>
                </a:lnTo>
                <a:lnTo>
                  <a:pt x="3186252" y="2438400"/>
                </a:lnTo>
                <a:lnTo>
                  <a:pt x="3186252" y="2387600"/>
                </a:lnTo>
                <a:lnTo>
                  <a:pt x="3184207" y="2387600"/>
                </a:lnTo>
                <a:lnTo>
                  <a:pt x="3183521" y="2374900"/>
                </a:lnTo>
                <a:lnTo>
                  <a:pt x="3188297" y="2374900"/>
                </a:lnTo>
                <a:lnTo>
                  <a:pt x="3188297" y="2336800"/>
                </a:lnTo>
                <a:lnTo>
                  <a:pt x="3177463" y="2336800"/>
                </a:lnTo>
                <a:lnTo>
                  <a:pt x="3177463" y="2349500"/>
                </a:lnTo>
                <a:lnTo>
                  <a:pt x="3172612" y="2336800"/>
                </a:lnTo>
                <a:lnTo>
                  <a:pt x="3176244" y="2336800"/>
                </a:lnTo>
                <a:lnTo>
                  <a:pt x="3183521" y="2324100"/>
                </a:lnTo>
                <a:lnTo>
                  <a:pt x="3189579" y="2324100"/>
                </a:lnTo>
                <a:lnTo>
                  <a:pt x="3192005" y="2336800"/>
                </a:lnTo>
                <a:lnTo>
                  <a:pt x="3195650" y="2324100"/>
                </a:lnTo>
                <a:lnTo>
                  <a:pt x="3199142" y="2324100"/>
                </a:lnTo>
                <a:lnTo>
                  <a:pt x="3199142" y="2320544"/>
                </a:lnTo>
                <a:lnTo>
                  <a:pt x="3195650" y="2311400"/>
                </a:lnTo>
                <a:lnTo>
                  <a:pt x="3218688" y="2311400"/>
                </a:lnTo>
                <a:lnTo>
                  <a:pt x="3218688" y="2324100"/>
                </a:lnTo>
                <a:lnTo>
                  <a:pt x="3229610" y="2324100"/>
                </a:lnTo>
                <a:lnTo>
                  <a:pt x="3229610" y="2311400"/>
                </a:lnTo>
                <a:lnTo>
                  <a:pt x="3224136" y="2311400"/>
                </a:lnTo>
                <a:lnTo>
                  <a:pt x="3228390" y="2298700"/>
                </a:lnTo>
                <a:lnTo>
                  <a:pt x="3231972" y="2311400"/>
                </a:lnTo>
                <a:lnTo>
                  <a:pt x="3231972" y="2070100"/>
                </a:lnTo>
                <a:lnTo>
                  <a:pt x="3227184" y="2070100"/>
                </a:lnTo>
                <a:lnTo>
                  <a:pt x="3227184" y="2120900"/>
                </a:lnTo>
                <a:lnTo>
                  <a:pt x="3225965" y="2133600"/>
                </a:lnTo>
                <a:lnTo>
                  <a:pt x="3225266" y="2133600"/>
                </a:lnTo>
                <a:lnTo>
                  <a:pt x="3225266" y="2184400"/>
                </a:lnTo>
                <a:lnTo>
                  <a:pt x="3224758" y="2197100"/>
                </a:lnTo>
                <a:lnTo>
                  <a:pt x="3220834" y="2197100"/>
                </a:lnTo>
                <a:lnTo>
                  <a:pt x="3222485" y="2184400"/>
                </a:lnTo>
                <a:lnTo>
                  <a:pt x="3215055" y="2184400"/>
                </a:lnTo>
                <a:lnTo>
                  <a:pt x="3215055" y="2209800"/>
                </a:lnTo>
                <a:lnTo>
                  <a:pt x="3215055" y="2222500"/>
                </a:lnTo>
                <a:lnTo>
                  <a:pt x="3210204" y="2222500"/>
                </a:lnTo>
                <a:lnTo>
                  <a:pt x="3210204" y="2260600"/>
                </a:lnTo>
                <a:lnTo>
                  <a:pt x="3210204" y="2273300"/>
                </a:lnTo>
                <a:lnTo>
                  <a:pt x="3202927" y="2273300"/>
                </a:lnTo>
                <a:lnTo>
                  <a:pt x="3202927" y="2260600"/>
                </a:lnTo>
                <a:lnTo>
                  <a:pt x="3210204" y="2260600"/>
                </a:lnTo>
                <a:lnTo>
                  <a:pt x="3210204" y="2222500"/>
                </a:lnTo>
                <a:lnTo>
                  <a:pt x="3205353" y="2222500"/>
                </a:lnTo>
                <a:lnTo>
                  <a:pt x="3206559" y="2209800"/>
                </a:lnTo>
                <a:lnTo>
                  <a:pt x="3215055" y="2209800"/>
                </a:lnTo>
                <a:lnTo>
                  <a:pt x="3215055" y="2184400"/>
                </a:lnTo>
                <a:lnTo>
                  <a:pt x="3210204" y="2184400"/>
                </a:lnTo>
                <a:lnTo>
                  <a:pt x="3212757" y="2171700"/>
                </a:lnTo>
                <a:lnTo>
                  <a:pt x="3218840" y="2171700"/>
                </a:lnTo>
                <a:lnTo>
                  <a:pt x="3223336" y="2184400"/>
                </a:lnTo>
                <a:lnTo>
                  <a:pt x="3225266" y="2184400"/>
                </a:lnTo>
                <a:lnTo>
                  <a:pt x="3225266" y="2133600"/>
                </a:lnTo>
                <a:lnTo>
                  <a:pt x="3223539" y="2133600"/>
                </a:lnTo>
                <a:lnTo>
                  <a:pt x="3213836" y="2133600"/>
                </a:lnTo>
                <a:lnTo>
                  <a:pt x="3219907" y="2120900"/>
                </a:lnTo>
                <a:lnTo>
                  <a:pt x="3223539" y="2133600"/>
                </a:lnTo>
                <a:lnTo>
                  <a:pt x="3223539" y="2120900"/>
                </a:lnTo>
                <a:lnTo>
                  <a:pt x="3227184" y="2120900"/>
                </a:lnTo>
                <a:lnTo>
                  <a:pt x="3227184" y="2070100"/>
                </a:lnTo>
                <a:lnTo>
                  <a:pt x="3224758" y="2070100"/>
                </a:lnTo>
                <a:lnTo>
                  <a:pt x="3224758" y="2095500"/>
                </a:lnTo>
                <a:lnTo>
                  <a:pt x="3221405" y="2095500"/>
                </a:lnTo>
                <a:lnTo>
                  <a:pt x="3220669" y="2082800"/>
                </a:lnTo>
                <a:lnTo>
                  <a:pt x="3223539" y="2082800"/>
                </a:lnTo>
                <a:lnTo>
                  <a:pt x="3224758" y="2095500"/>
                </a:lnTo>
                <a:lnTo>
                  <a:pt x="3224758" y="2070100"/>
                </a:lnTo>
                <a:lnTo>
                  <a:pt x="3215741" y="2070100"/>
                </a:lnTo>
                <a:lnTo>
                  <a:pt x="3209848" y="2072728"/>
                </a:lnTo>
                <a:lnTo>
                  <a:pt x="3209848" y="2111972"/>
                </a:lnTo>
                <a:lnTo>
                  <a:pt x="3208985" y="2120900"/>
                </a:lnTo>
                <a:lnTo>
                  <a:pt x="3207778" y="2120900"/>
                </a:lnTo>
                <a:lnTo>
                  <a:pt x="3209848" y="2111972"/>
                </a:lnTo>
                <a:lnTo>
                  <a:pt x="3209848" y="2072728"/>
                </a:lnTo>
                <a:lnTo>
                  <a:pt x="3198076" y="2077961"/>
                </a:lnTo>
                <a:lnTo>
                  <a:pt x="3198076" y="2133600"/>
                </a:lnTo>
                <a:lnTo>
                  <a:pt x="3193224" y="2146300"/>
                </a:lnTo>
                <a:lnTo>
                  <a:pt x="3185947" y="2133600"/>
                </a:lnTo>
                <a:lnTo>
                  <a:pt x="3182315" y="2146300"/>
                </a:lnTo>
                <a:lnTo>
                  <a:pt x="3182162" y="2146300"/>
                </a:lnTo>
                <a:lnTo>
                  <a:pt x="3182162" y="2197100"/>
                </a:lnTo>
                <a:lnTo>
                  <a:pt x="3180791" y="2209800"/>
                </a:lnTo>
                <a:lnTo>
                  <a:pt x="3179889" y="2209800"/>
                </a:lnTo>
                <a:lnTo>
                  <a:pt x="3179889" y="2247900"/>
                </a:lnTo>
                <a:lnTo>
                  <a:pt x="3175901" y="2235200"/>
                </a:lnTo>
                <a:lnTo>
                  <a:pt x="3178670" y="2235200"/>
                </a:lnTo>
                <a:lnTo>
                  <a:pt x="3179889" y="2247900"/>
                </a:lnTo>
                <a:lnTo>
                  <a:pt x="3179889" y="2209800"/>
                </a:lnTo>
                <a:lnTo>
                  <a:pt x="3172612" y="2209800"/>
                </a:lnTo>
                <a:lnTo>
                  <a:pt x="3169767" y="2222500"/>
                </a:lnTo>
                <a:lnTo>
                  <a:pt x="3170783" y="2209800"/>
                </a:lnTo>
                <a:lnTo>
                  <a:pt x="3165779" y="2209800"/>
                </a:lnTo>
                <a:lnTo>
                  <a:pt x="3165779" y="2578100"/>
                </a:lnTo>
                <a:lnTo>
                  <a:pt x="3164421" y="2590800"/>
                </a:lnTo>
                <a:lnTo>
                  <a:pt x="3162147" y="2590800"/>
                </a:lnTo>
                <a:lnTo>
                  <a:pt x="3162147" y="3162300"/>
                </a:lnTo>
                <a:lnTo>
                  <a:pt x="3160788" y="3175000"/>
                </a:lnTo>
                <a:lnTo>
                  <a:pt x="3158058" y="3175000"/>
                </a:lnTo>
                <a:lnTo>
                  <a:pt x="3158058" y="3162300"/>
                </a:lnTo>
                <a:lnTo>
                  <a:pt x="3162147" y="3162300"/>
                </a:lnTo>
                <a:lnTo>
                  <a:pt x="3162147" y="2590800"/>
                </a:lnTo>
                <a:lnTo>
                  <a:pt x="3162033" y="2794000"/>
                </a:lnTo>
                <a:lnTo>
                  <a:pt x="3161690" y="2795105"/>
                </a:lnTo>
                <a:lnTo>
                  <a:pt x="3161690" y="3098800"/>
                </a:lnTo>
                <a:lnTo>
                  <a:pt x="3161690" y="3111500"/>
                </a:lnTo>
                <a:lnTo>
                  <a:pt x="3154413" y="3111500"/>
                </a:lnTo>
                <a:lnTo>
                  <a:pt x="3154413" y="3098800"/>
                </a:lnTo>
                <a:lnTo>
                  <a:pt x="3161690" y="3098800"/>
                </a:lnTo>
                <a:lnTo>
                  <a:pt x="3161690" y="2795105"/>
                </a:lnTo>
                <a:lnTo>
                  <a:pt x="3158058" y="2806700"/>
                </a:lnTo>
                <a:lnTo>
                  <a:pt x="3155035" y="2794000"/>
                </a:lnTo>
                <a:lnTo>
                  <a:pt x="3162033" y="2794000"/>
                </a:lnTo>
                <a:lnTo>
                  <a:pt x="3162033" y="2590800"/>
                </a:lnTo>
                <a:lnTo>
                  <a:pt x="3161690" y="2590800"/>
                </a:lnTo>
                <a:lnTo>
                  <a:pt x="3161690" y="2578100"/>
                </a:lnTo>
                <a:lnTo>
                  <a:pt x="3165779" y="2578100"/>
                </a:lnTo>
                <a:lnTo>
                  <a:pt x="3165779" y="2209800"/>
                </a:lnTo>
                <a:lnTo>
                  <a:pt x="3165335" y="2209800"/>
                </a:lnTo>
                <a:lnTo>
                  <a:pt x="3167088" y="2197100"/>
                </a:lnTo>
                <a:lnTo>
                  <a:pt x="3182162" y="2197100"/>
                </a:lnTo>
                <a:lnTo>
                  <a:pt x="3182162" y="2146300"/>
                </a:lnTo>
                <a:lnTo>
                  <a:pt x="3176244" y="2146300"/>
                </a:lnTo>
                <a:lnTo>
                  <a:pt x="3176244" y="2159000"/>
                </a:lnTo>
                <a:lnTo>
                  <a:pt x="3172612" y="2153247"/>
                </a:lnTo>
                <a:lnTo>
                  <a:pt x="3172612" y="2171700"/>
                </a:lnTo>
                <a:lnTo>
                  <a:pt x="3166300" y="2184400"/>
                </a:lnTo>
                <a:lnTo>
                  <a:pt x="3164116" y="2184400"/>
                </a:lnTo>
                <a:lnTo>
                  <a:pt x="3164116" y="2197100"/>
                </a:lnTo>
                <a:lnTo>
                  <a:pt x="3162909" y="2197100"/>
                </a:lnTo>
                <a:lnTo>
                  <a:pt x="3162909" y="2476500"/>
                </a:lnTo>
                <a:lnTo>
                  <a:pt x="3161690" y="2489200"/>
                </a:lnTo>
                <a:lnTo>
                  <a:pt x="3159264" y="2489200"/>
                </a:lnTo>
                <a:lnTo>
                  <a:pt x="3162909" y="2476500"/>
                </a:lnTo>
                <a:lnTo>
                  <a:pt x="3162909" y="2197100"/>
                </a:lnTo>
                <a:lnTo>
                  <a:pt x="3161690" y="2197100"/>
                </a:lnTo>
                <a:lnTo>
                  <a:pt x="3162909" y="2184400"/>
                </a:lnTo>
                <a:lnTo>
                  <a:pt x="3164116" y="2197100"/>
                </a:lnTo>
                <a:lnTo>
                  <a:pt x="3164116" y="2184400"/>
                </a:lnTo>
                <a:lnTo>
                  <a:pt x="3163963" y="2184400"/>
                </a:lnTo>
                <a:lnTo>
                  <a:pt x="3165957" y="2171700"/>
                </a:lnTo>
                <a:lnTo>
                  <a:pt x="3172612" y="2171700"/>
                </a:lnTo>
                <a:lnTo>
                  <a:pt x="3172612" y="2153247"/>
                </a:lnTo>
                <a:lnTo>
                  <a:pt x="3168231" y="2146300"/>
                </a:lnTo>
                <a:lnTo>
                  <a:pt x="3172155" y="2133600"/>
                </a:lnTo>
                <a:lnTo>
                  <a:pt x="3180854" y="2133600"/>
                </a:lnTo>
                <a:lnTo>
                  <a:pt x="3187166" y="2120900"/>
                </a:lnTo>
                <a:lnTo>
                  <a:pt x="3190798" y="2133600"/>
                </a:lnTo>
                <a:lnTo>
                  <a:pt x="3198076" y="2133600"/>
                </a:lnTo>
                <a:lnTo>
                  <a:pt x="3198076" y="2077961"/>
                </a:lnTo>
                <a:lnTo>
                  <a:pt x="3187166" y="2082800"/>
                </a:lnTo>
                <a:lnTo>
                  <a:pt x="3194227" y="2070100"/>
                </a:lnTo>
                <a:lnTo>
                  <a:pt x="3205505" y="2057400"/>
                </a:lnTo>
                <a:lnTo>
                  <a:pt x="3217011" y="2057400"/>
                </a:lnTo>
                <a:lnTo>
                  <a:pt x="3224758" y="2044700"/>
                </a:lnTo>
                <a:lnTo>
                  <a:pt x="3217481" y="2044700"/>
                </a:lnTo>
                <a:lnTo>
                  <a:pt x="3216262" y="2032000"/>
                </a:lnTo>
                <a:lnTo>
                  <a:pt x="3207778" y="2032000"/>
                </a:lnTo>
                <a:lnTo>
                  <a:pt x="3205353" y="2019300"/>
                </a:lnTo>
                <a:lnTo>
                  <a:pt x="3202927" y="2019300"/>
                </a:lnTo>
                <a:lnTo>
                  <a:pt x="3204133" y="2006600"/>
                </a:lnTo>
                <a:lnTo>
                  <a:pt x="3208985" y="2006600"/>
                </a:lnTo>
                <a:lnTo>
                  <a:pt x="3210204" y="2019300"/>
                </a:lnTo>
                <a:lnTo>
                  <a:pt x="3212630" y="2006600"/>
                </a:lnTo>
                <a:lnTo>
                  <a:pt x="3222333" y="2006600"/>
                </a:lnTo>
                <a:lnTo>
                  <a:pt x="3222333" y="2019300"/>
                </a:lnTo>
                <a:lnTo>
                  <a:pt x="3223539" y="2019300"/>
                </a:lnTo>
                <a:lnTo>
                  <a:pt x="3218688" y="2032000"/>
                </a:lnTo>
                <a:lnTo>
                  <a:pt x="3232035" y="2032000"/>
                </a:lnTo>
                <a:lnTo>
                  <a:pt x="3230842" y="2006600"/>
                </a:lnTo>
                <a:lnTo>
                  <a:pt x="3229762" y="1993900"/>
                </a:lnTo>
                <a:lnTo>
                  <a:pt x="3227235" y="1969884"/>
                </a:lnTo>
                <a:lnTo>
                  <a:pt x="3232150" y="1981200"/>
                </a:lnTo>
                <a:lnTo>
                  <a:pt x="3240151" y="2006409"/>
                </a:lnTo>
                <a:lnTo>
                  <a:pt x="3240265" y="2009736"/>
                </a:lnTo>
                <a:lnTo>
                  <a:pt x="3240557" y="2032000"/>
                </a:lnTo>
                <a:lnTo>
                  <a:pt x="3228390" y="2044700"/>
                </a:lnTo>
                <a:lnTo>
                  <a:pt x="3230156" y="2044700"/>
                </a:lnTo>
                <a:lnTo>
                  <a:pt x="3230664" y="2057400"/>
                </a:lnTo>
                <a:lnTo>
                  <a:pt x="3230956" y="2057400"/>
                </a:lnTo>
                <a:lnTo>
                  <a:pt x="3232035" y="2070100"/>
                </a:lnTo>
                <a:lnTo>
                  <a:pt x="3237903" y="2057400"/>
                </a:lnTo>
                <a:lnTo>
                  <a:pt x="3248101" y="2044700"/>
                </a:lnTo>
                <a:lnTo>
                  <a:pt x="3259658" y="2032000"/>
                </a:lnTo>
                <a:lnTo>
                  <a:pt x="3269627" y="2019300"/>
                </a:lnTo>
                <a:lnTo>
                  <a:pt x="3269627" y="2006600"/>
                </a:lnTo>
                <a:lnTo>
                  <a:pt x="3265995" y="2006600"/>
                </a:lnTo>
                <a:lnTo>
                  <a:pt x="3264776" y="2019300"/>
                </a:lnTo>
                <a:lnTo>
                  <a:pt x="3261144" y="2019300"/>
                </a:lnTo>
                <a:lnTo>
                  <a:pt x="3259658" y="2006600"/>
                </a:lnTo>
                <a:lnTo>
                  <a:pt x="3245789" y="2006600"/>
                </a:lnTo>
                <a:lnTo>
                  <a:pt x="3242945" y="1993900"/>
                </a:lnTo>
                <a:lnTo>
                  <a:pt x="3252647" y="1993900"/>
                </a:lnTo>
                <a:lnTo>
                  <a:pt x="3251441" y="1981200"/>
                </a:lnTo>
                <a:lnTo>
                  <a:pt x="3257499" y="1981200"/>
                </a:lnTo>
                <a:lnTo>
                  <a:pt x="3256140" y="1968500"/>
                </a:lnTo>
                <a:lnTo>
                  <a:pt x="3257499" y="1955800"/>
                </a:lnTo>
                <a:lnTo>
                  <a:pt x="3251441" y="1955800"/>
                </a:lnTo>
                <a:lnTo>
                  <a:pt x="3257499" y="1943100"/>
                </a:lnTo>
                <a:lnTo>
                  <a:pt x="3264725" y="1943100"/>
                </a:lnTo>
                <a:lnTo>
                  <a:pt x="3265233" y="1955800"/>
                </a:lnTo>
                <a:lnTo>
                  <a:pt x="3263696" y="1968500"/>
                </a:lnTo>
                <a:lnTo>
                  <a:pt x="3261144" y="1968500"/>
                </a:lnTo>
                <a:lnTo>
                  <a:pt x="3263582" y="1981200"/>
                </a:lnTo>
                <a:lnTo>
                  <a:pt x="3267049" y="1968500"/>
                </a:lnTo>
                <a:lnTo>
                  <a:pt x="3280092" y="1968500"/>
                </a:lnTo>
                <a:lnTo>
                  <a:pt x="3276282" y="1955800"/>
                </a:lnTo>
                <a:lnTo>
                  <a:pt x="3284131" y="1955800"/>
                </a:lnTo>
                <a:lnTo>
                  <a:pt x="3280092" y="1968500"/>
                </a:lnTo>
                <a:lnTo>
                  <a:pt x="3292856" y="1968500"/>
                </a:lnTo>
                <a:lnTo>
                  <a:pt x="3292068" y="1955800"/>
                </a:lnTo>
                <a:lnTo>
                  <a:pt x="3297517" y="1955800"/>
                </a:lnTo>
                <a:lnTo>
                  <a:pt x="3299942" y="1943100"/>
                </a:lnTo>
                <a:lnTo>
                  <a:pt x="3307219" y="1943100"/>
                </a:lnTo>
                <a:lnTo>
                  <a:pt x="3309645" y="1955800"/>
                </a:lnTo>
                <a:lnTo>
                  <a:pt x="3309645" y="1921484"/>
                </a:lnTo>
                <a:lnTo>
                  <a:pt x="3308362" y="1917700"/>
                </a:lnTo>
                <a:lnTo>
                  <a:pt x="3317913" y="1917700"/>
                </a:lnTo>
                <a:lnTo>
                  <a:pt x="3317913" y="1784350"/>
                </a:lnTo>
                <a:lnTo>
                  <a:pt x="3317227" y="1790700"/>
                </a:lnTo>
                <a:lnTo>
                  <a:pt x="3315716" y="1790700"/>
                </a:lnTo>
                <a:lnTo>
                  <a:pt x="3315716" y="1854200"/>
                </a:lnTo>
                <a:lnTo>
                  <a:pt x="3308439" y="1854200"/>
                </a:lnTo>
                <a:lnTo>
                  <a:pt x="3308439" y="1841500"/>
                </a:lnTo>
                <a:lnTo>
                  <a:pt x="3314496" y="1841500"/>
                </a:lnTo>
                <a:lnTo>
                  <a:pt x="3315716" y="1854200"/>
                </a:lnTo>
                <a:lnTo>
                  <a:pt x="3315716" y="1790700"/>
                </a:lnTo>
                <a:lnTo>
                  <a:pt x="3314496" y="1790700"/>
                </a:lnTo>
                <a:lnTo>
                  <a:pt x="3314496" y="1778000"/>
                </a:lnTo>
                <a:lnTo>
                  <a:pt x="3318599" y="1778000"/>
                </a:lnTo>
                <a:lnTo>
                  <a:pt x="3318599" y="1485900"/>
                </a:lnTo>
                <a:lnTo>
                  <a:pt x="3315716" y="1485900"/>
                </a:lnTo>
                <a:lnTo>
                  <a:pt x="3312071" y="1473200"/>
                </a:lnTo>
                <a:lnTo>
                  <a:pt x="3314496" y="1473200"/>
                </a:lnTo>
                <a:lnTo>
                  <a:pt x="3315716" y="1460500"/>
                </a:lnTo>
                <a:lnTo>
                  <a:pt x="3325418" y="1460500"/>
                </a:lnTo>
                <a:lnTo>
                  <a:pt x="3325418" y="1270000"/>
                </a:lnTo>
                <a:lnTo>
                  <a:pt x="3321951" y="1270000"/>
                </a:lnTo>
                <a:lnTo>
                  <a:pt x="3321774" y="1257300"/>
                </a:lnTo>
                <a:lnTo>
                  <a:pt x="3326384" y="1270000"/>
                </a:lnTo>
                <a:lnTo>
                  <a:pt x="3326384" y="1198219"/>
                </a:lnTo>
                <a:lnTo>
                  <a:pt x="3324961" y="1193800"/>
                </a:lnTo>
                <a:lnTo>
                  <a:pt x="3324796" y="1193800"/>
                </a:lnTo>
                <a:lnTo>
                  <a:pt x="3324796" y="1244600"/>
                </a:lnTo>
                <a:lnTo>
                  <a:pt x="3318141" y="1244600"/>
                </a:lnTo>
                <a:lnTo>
                  <a:pt x="3318141" y="1358900"/>
                </a:lnTo>
                <a:lnTo>
                  <a:pt x="3318141" y="1371600"/>
                </a:lnTo>
                <a:lnTo>
                  <a:pt x="3310864" y="1371600"/>
                </a:lnTo>
                <a:lnTo>
                  <a:pt x="3310864" y="1358900"/>
                </a:lnTo>
                <a:lnTo>
                  <a:pt x="3318141" y="1358900"/>
                </a:lnTo>
                <a:lnTo>
                  <a:pt x="3318141" y="1244600"/>
                </a:lnTo>
                <a:lnTo>
                  <a:pt x="3317633" y="1244600"/>
                </a:lnTo>
                <a:lnTo>
                  <a:pt x="3318141" y="1231900"/>
                </a:lnTo>
                <a:lnTo>
                  <a:pt x="3324796" y="1244600"/>
                </a:lnTo>
                <a:lnTo>
                  <a:pt x="3324796" y="1193800"/>
                </a:lnTo>
                <a:lnTo>
                  <a:pt x="3319043" y="1193800"/>
                </a:lnTo>
                <a:lnTo>
                  <a:pt x="3312680" y="1181100"/>
                </a:lnTo>
                <a:lnTo>
                  <a:pt x="3303473" y="1181100"/>
                </a:lnTo>
                <a:lnTo>
                  <a:pt x="3306318" y="1193800"/>
                </a:lnTo>
                <a:lnTo>
                  <a:pt x="3307791" y="1206500"/>
                </a:lnTo>
                <a:lnTo>
                  <a:pt x="3307677" y="1803400"/>
                </a:lnTo>
                <a:lnTo>
                  <a:pt x="3304679" y="1803400"/>
                </a:lnTo>
                <a:lnTo>
                  <a:pt x="3304679" y="1854200"/>
                </a:lnTo>
                <a:lnTo>
                  <a:pt x="3299041" y="1866900"/>
                </a:lnTo>
                <a:lnTo>
                  <a:pt x="3289490" y="1866900"/>
                </a:lnTo>
                <a:lnTo>
                  <a:pt x="3289490" y="1930400"/>
                </a:lnTo>
                <a:lnTo>
                  <a:pt x="3285401" y="1930400"/>
                </a:lnTo>
                <a:lnTo>
                  <a:pt x="3285401" y="1943100"/>
                </a:lnTo>
                <a:lnTo>
                  <a:pt x="3275698" y="1943100"/>
                </a:lnTo>
                <a:lnTo>
                  <a:pt x="3284182" y="1930400"/>
                </a:lnTo>
                <a:lnTo>
                  <a:pt x="3285401" y="1917700"/>
                </a:lnTo>
                <a:lnTo>
                  <a:pt x="3289490" y="1930400"/>
                </a:lnTo>
                <a:lnTo>
                  <a:pt x="3289490" y="1866900"/>
                </a:lnTo>
                <a:lnTo>
                  <a:pt x="3284182" y="1866900"/>
                </a:lnTo>
                <a:lnTo>
                  <a:pt x="3284182" y="1879600"/>
                </a:lnTo>
                <a:lnTo>
                  <a:pt x="3286607" y="1879600"/>
                </a:lnTo>
                <a:lnTo>
                  <a:pt x="3281718" y="1892300"/>
                </a:lnTo>
                <a:lnTo>
                  <a:pt x="3276600" y="1892300"/>
                </a:lnTo>
                <a:lnTo>
                  <a:pt x="3271939" y="1879600"/>
                </a:lnTo>
                <a:lnTo>
                  <a:pt x="3267468" y="1879600"/>
                </a:lnTo>
                <a:lnTo>
                  <a:pt x="3267468" y="1905000"/>
                </a:lnTo>
                <a:lnTo>
                  <a:pt x="3255480" y="1905000"/>
                </a:lnTo>
                <a:lnTo>
                  <a:pt x="3251441" y="1892300"/>
                </a:lnTo>
                <a:lnTo>
                  <a:pt x="3261449" y="1892300"/>
                </a:lnTo>
                <a:lnTo>
                  <a:pt x="3267468" y="1905000"/>
                </a:lnTo>
                <a:lnTo>
                  <a:pt x="3267468" y="1879600"/>
                </a:lnTo>
                <a:lnTo>
                  <a:pt x="3258718" y="1879600"/>
                </a:lnTo>
                <a:lnTo>
                  <a:pt x="3261144" y="1866900"/>
                </a:lnTo>
                <a:lnTo>
                  <a:pt x="3272053" y="1866900"/>
                </a:lnTo>
                <a:lnTo>
                  <a:pt x="3273272" y="1866900"/>
                </a:lnTo>
                <a:lnTo>
                  <a:pt x="3279330" y="1866900"/>
                </a:lnTo>
                <a:lnTo>
                  <a:pt x="3282975" y="1854200"/>
                </a:lnTo>
                <a:lnTo>
                  <a:pt x="3304679" y="1854200"/>
                </a:lnTo>
                <a:lnTo>
                  <a:pt x="3304679" y="1803400"/>
                </a:lnTo>
                <a:lnTo>
                  <a:pt x="3303587" y="1803400"/>
                </a:lnTo>
                <a:lnTo>
                  <a:pt x="3303587" y="1790700"/>
                </a:lnTo>
                <a:lnTo>
                  <a:pt x="3307677" y="1803400"/>
                </a:lnTo>
                <a:lnTo>
                  <a:pt x="3307677" y="1206500"/>
                </a:lnTo>
                <a:lnTo>
                  <a:pt x="3304044" y="1206500"/>
                </a:lnTo>
                <a:lnTo>
                  <a:pt x="3304044" y="1511300"/>
                </a:lnTo>
                <a:lnTo>
                  <a:pt x="3302673" y="1524000"/>
                </a:lnTo>
                <a:lnTo>
                  <a:pt x="3299942" y="1524000"/>
                </a:lnTo>
                <a:lnTo>
                  <a:pt x="3299942" y="1511300"/>
                </a:lnTo>
                <a:lnTo>
                  <a:pt x="3304044" y="1511300"/>
                </a:lnTo>
                <a:lnTo>
                  <a:pt x="3304044" y="1206500"/>
                </a:lnTo>
                <a:lnTo>
                  <a:pt x="3301161" y="1206500"/>
                </a:lnTo>
                <a:lnTo>
                  <a:pt x="3301161" y="1384300"/>
                </a:lnTo>
                <a:lnTo>
                  <a:pt x="3297517" y="1397000"/>
                </a:lnTo>
                <a:lnTo>
                  <a:pt x="3299942" y="1384300"/>
                </a:lnTo>
                <a:lnTo>
                  <a:pt x="3301161" y="1384300"/>
                </a:lnTo>
                <a:lnTo>
                  <a:pt x="3301161" y="1206500"/>
                </a:lnTo>
                <a:lnTo>
                  <a:pt x="3297669" y="1206500"/>
                </a:lnTo>
                <a:lnTo>
                  <a:pt x="3293072" y="1219200"/>
                </a:lnTo>
                <a:lnTo>
                  <a:pt x="3285401" y="1219200"/>
                </a:lnTo>
                <a:lnTo>
                  <a:pt x="3285401" y="1841500"/>
                </a:lnTo>
                <a:lnTo>
                  <a:pt x="3281756" y="1841500"/>
                </a:lnTo>
                <a:lnTo>
                  <a:pt x="3280549" y="1854200"/>
                </a:lnTo>
                <a:lnTo>
                  <a:pt x="3270847" y="1854200"/>
                </a:lnTo>
                <a:lnTo>
                  <a:pt x="3263569" y="1854200"/>
                </a:lnTo>
                <a:lnTo>
                  <a:pt x="3263569" y="1841500"/>
                </a:lnTo>
                <a:lnTo>
                  <a:pt x="3270847" y="1841500"/>
                </a:lnTo>
                <a:lnTo>
                  <a:pt x="3270847" y="1854200"/>
                </a:lnTo>
                <a:lnTo>
                  <a:pt x="3273272" y="1841500"/>
                </a:lnTo>
                <a:lnTo>
                  <a:pt x="3279330" y="1841500"/>
                </a:lnTo>
                <a:lnTo>
                  <a:pt x="3276904" y="1828800"/>
                </a:lnTo>
                <a:lnTo>
                  <a:pt x="3281642" y="1828800"/>
                </a:lnTo>
                <a:lnTo>
                  <a:pt x="3285401" y="1841500"/>
                </a:lnTo>
                <a:lnTo>
                  <a:pt x="3285401" y="1219200"/>
                </a:lnTo>
                <a:lnTo>
                  <a:pt x="3285401" y="1193800"/>
                </a:lnTo>
                <a:lnTo>
                  <a:pt x="3297517" y="1193800"/>
                </a:lnTo>
                <a:lnTo>
                  <a:pt x="3292678" y="1181100"/>
                </a:lnTo>
                <a:lnTo>
                  <a:pt x="3296843" y="1181100"/>
                </a:lnTo>
                <a:lnTo>
                  <a:pt x="3302368" y="1168400"/>
                </a:lnTo>
                <a:lnTo>
                  <a:pt x="3319348" y="1168400"/>
                </a:lnTo>
                <a:lnTo>
                  <a:pt x="3322739" y="1181100"/>
                </a:lnTo>
                <a:lnTo>
                  <a:pt x="3328301" y="1181100"/>
                </a:lnTo>
                <a:lnTo>
                  <a:pt x="3331807" y="1193800"/>
                </a:lnTo>
                <a:lnTo>
                  <a:pt x="3331807" y="1116457"/>
                </a:lnTo>
                <a:lnTo>
                  <a:pt x="3331476" y="1117600"/>
                </a:lnTo>
                <a:lnTo>
                  <a:pt x="3333902" y="1104900"/>
                </a:lnTo>
                <a:lnTo>
                  <a:pt x="3335121" y="1104900"/>
                </a:lnTo>
                <a:lnTo>
                  <a:pt x="3335121" y="761301"/>
                </a:lnTo>
                <a:lnTo>
                  <a:pt x="3330270" y="759421"/>
                </a:lnTo>
                <a:lnTo>
                  <a:pt x="3330270" y="787400"/>
                </a:lnTo>
                <a:lnTo>
                  <a:pt x="3330270" y="876300"/>
                </a:lnTo>
                <a:lnTo>
                  <a:pt x="3322993" y="876300"/>
                </a:lnTo>
                <a:lnTo>
                  <a:pt x="3322993" y="863600"/>
                </a:lnTo>
                <a:lnTo>
                  <a:pt x="3328225" y="863600"/>
                </a:lnTo>
                <a:lnTo>
                  <a:pt x="3330270" y="876300"/>
                </a:lnTo>
                <a:lnTo>
                  <a:pt x="3330270" y="787400"/>
                </a:lnTo>
                <a:lnTo>
                  <a:pt x="3329051" y="800100"/>
                </a:lnTo>
                <a:lnTo>
                  <a:pt x="3320567" y="800100"/>
                </a:lnTo>
                <a:lnTo>
                  <a:pt x="3321774" y="787400"/>
                </a:lnTo>
                <a:lnTo>
                  <a:pt x="3330270" y="787400"/>
                </a:lnTo>
                <a:lnTo>
                  <a:pt x="3330270" y="759421"/>
                </a:lnTo>
                <a:lnTo>
                  <a:pt x="3319348" y="755180"/>
                </a:lnTo>
                <a:lnTo>
                  <a:pt x="3319348" y="952500"/>
                </a:lnTo>
                <a:lnTo>
                  <a:pt x="3319348" y="965200"/>
                </a:lnTo>
                <a:lnTo>
                  <a:pt x="3315716" y="965200"/>
                </a:lnTo>
                <a:lnTo>
                  <a:pt x="3315716" y="1028700"/>
                </a:lnTo>
                <a:lnTo>
                  <a:pt x="3312071" y="1041400"/>
                </a:lnTo>
                <a:lnTo>
                  <a:pt x="3314496" y="1028700"/>
                </a:lnTo>
                <a:lnTo>
                  <a:pt x="3315716" y="1028700"/>
                </a:lnTo>
                <a:lnTo>
                  <a:pt x="3315716" y="965200"/>
                </a:lnTo>
                <a:lnTo>
                  <a:pt x="3311321" y="965200"/>
                </a:lnTo>
                <a:lnTo>
                  <a:pt x="3311321" y="977900"/>
                </a:lnTo>
                <a:lnTo>
                  <a:pt x="3307219" y="977900"/>
                </a:lnTo>
                <a:lnTo>
                  <a:pt x="3307219" y="965200"/>
                </a:lnTo>
                <a:lnTo>
                  <a:pt x="3311321" y="977900"/>
                </a:lnTo>
                <a:lnTo>
                  <a:pt x="3311321" y="965200"/>
                </a:lnTo>
                <a:lnTo>
                  <a:pt x="3309797" y="965200"/>
                </a:lnTo>
                <a:lnTo>
                  <a:pt x="3312020" y="952500"/>
                </a:lnTo>
                <a:lnTo>
                  <a:pt x="3319348" y="952500"/>
                </a:lnTo>
                <a:lnTo>
                  <a:pt x="3319348" y="755180"/>
                </a:lnTo>
                <a:lnTo>
                  <a:pt x="3310864" y="751890"/>
                </a:lnTo>
                <a:lnTo>
                  <a:pt x="3310864" y="850900"/>
                </a:lnTo>
                <a:lnTo>
                  <a:pt x="3307219" y="863600"/>
                </a:lnTo>
                <a:lnTo>
                  <a:pt x="3310864" y="863600"/>
                </a:lnTo>
                <a:lnTo>
                  <a:pt x="3303587" y="876300"/>
                </a:lnTo>
                <a:lnTo>
                  <a:pt x="3299942" y="876300"/>
                </a:lnTo>
                <a:lnTo>
                  <a:pt x="3299942" y="1104900"/>
                </a:lnTo>
                <a:lnTo>
                  <a:pt x="3298736" y="1117600"/>
                </a:lnTo>
                <a:lnTo>
                  <a:pt x="3292665" y="1104900"/>
                </a:lnTo>
                <a:lnTo>
                  <a:pt x="3299942" y="1104900"/>
                </a:lnTo>
                <a:lnTo>
                  <a:pt x="3299942" y="876300"/>
                </a:lnTo>
                <a:lnTo>
                  <a:pt x="3296475" y="876300"/>
                </a:lnTo>
                <a:lnTo>
                  <a:pt x="3293122" y="863600"/>
                </a:lnTo>
                <a:lnTo>
                  <a:pt x="3307219" y="863600"/>
                </a:lnTo>
                <a:lnTo>
                  <a:pt x="3307219" y="850900"/>
                </a:lnTo>
                <a:lnTo>
                  <a:pt x="3310864" y="850900"/>
                </a:lnTo>
                <a:lnTo>
                  <a:pt x="3310864" y="751890"/>
                </a:lnTo>
                <a:lnTo>
                  <a:pt x="3309670" y="751433"/>
                </a:lnTo>
                <a:lnTo>
                  <a:pt x="3309670" y="825500"/>
                </a:lnTo>
                <a:lnTo>
                  <a:pt x="3299942" y="825500"/>
                </a:lnTo>
                <a:lnTo>
                  <a:pt x="3301822" y="812800"/>
                </a:lnTo>
                <a:lnTo>
                  <a:pt x="3307677" y="812800"/>
                </a:lnTo>
                <a:lnTo>
                  <a:pt x="3309670" y="825500"/>
                </a:lnTo>
                <a:lnTo>
                  <a:pt x="3309670" y="751433"/>
                </a:lnTo>
                <a:lnTo>
                  <a:pt x="3304184" y="749300"/>
                </a:lnTo>
                <a:lnTo>
                  <a:pt x="3301161" y="749300"/>
                </a:lnTo>
                <a:lnTo>
                  <a:pt x="3301161" y="762000"/>
                </a:lnTo>
                <a:lnTo>
                  <a:pt x="3297517" y="774700"/>
                </a:lnTo>
                <a:lnTo>
                  <a:pt x="3299942" y="762000"/>
                </a:lnTo>
                <a:lnTo>
                  <a:pt x="3301161" y="762000"/>
                </a:lnTo>
                <a:lnTo>
                  <a:pt x="3301161" y="749300"/>
                </a:lnTo>
                <a:lnTo>
                  <a:pt x="3291027" y="749300"/>
                </a:lnTo>
                <a:lnTo>
                  <a:pt x="3291027" y="1104900"/>
                </a:lnTo>
                <a:lnTo>
                  <a:pt x="3289490" y="1117600"/>
                </a:lnTo>
                <a:lnTo>
                  <a:pt x="3285325" y="1117600"/>
                </a:lnTo>
                <a:lnTo>
                  <a:pt x="3285325" y="1676400"/>
                </a:lnTo>
                <a:lnTo>
                  <a:pt x="3284182" y="1689100"/>
                </a:lnTo>
                <a:lnTo>
                  <a:pt x="3281222" y="1689100"/>
                </a:lnTo>
                <a:lnTo>
                  <a:pt x="3280549" y="1676400"/>
                </a:lnTo>
                <a:lnTo>
                  <a:pt x="3285325" y="1676400"/>
                </a:lnTo>
                <a:lnTo>
                  <a:pt x="3285325" y="1117600"/>
                </a:lnTo>
                <a:lnTo>
                  <a:pt x="3285147" y="1117600"/>
                </a:lnTo>
                <a:lnTo>
                  <a:pt x="3285147" y="1244600"/>
                </a:lnTo>
                <a:lnTo>
                  <a:pt x="3285147" y="1511300"/>
                </a:lnTo>
                <a:lnTo>
                  <a:pt x="3283724" y="1524000"/>
                </a:lnTo>
                <a:lnTo>
                  <a:pt x="3280714" y="1524000"/>
                </a:lnTo>
                <a:lnTo>
                  <a:pt x="3280549" y="1511300"/>
                </a:lnTo>
                <a:lnTo>
                  <a:pt x="3285147" y="1511300"/>
                </a:lnTo>
                <a:lnTo>
                  <a:pt x="3285147" y="1244600"/>
                </a:lnTo>
                <a:lnTo>
                  <a:pt x="3283724" y="1257300"/>
                </a:lnTo>
                <a:lnTo>
                  <a:pt x="3280714" y="1257300"/>
                </a:lnTo>
                <a:lnTo>
                  <a:pt x="3280549" y="1244600"/>
                </a:lnTo>
                <a:lnTo>
                  <a:pt x="3285147" y="1244600"/>
                </a:lnTo>
                <a:lnTo>
                  <a:pt x="3285147" y="1117600"/>
                </a:lnTo>
                <a:lnTo>
                  <a:pt x="3280486" y="1117600"/>
                </a:lnTo>
                <a:lnTo>
                  <a:pt x="3280486" y="1803400"/>
                </a:lnTo>
                <a:lnTo>
                  <a:pt x="3272637" y="1803400"/>
                </a:lnTo>
                <a:lnTo>
                  <a:pt x="3276904" y="1790700"/>
                </a:lnTo>
                <a:lnTo>
                  <a:pt x="3280486" y="1803400"/>
                </a:lnTo>
                <a:lnTo>
                  <a:pt x="3280486" y="1117600"/>
                </a:lnTo>
                <a:lnTo>
                  <a:pt x="3278721" y="1117600"/>
                </a:lnTo>
                <a:lnTo>
                  <a:pt x="3282975" y="1104900"/>
                </a:lnTo>
                <a:lnTo>
                  <a:pt x="3291027" y="1104900"/>
                </a:lnTo>
                <a:lnTo>
                  <a:pt x="3291027" y="749300"/>
                </a:lnTo>
                <a:lnTo>
                  <a:pt x="3289033" y="749300"/>
                </a:lnTo>
                <a:lnTo>
                  <a:pt x="3289033" y="762000"/>
                </a:lnTo>
                <a:lnTo>
                  <a:pt x="3286607" y="768692"/>
                </a:lnTo>
                <a:lnTo>
                  <a:pt x="3286607" y="787400"/>
                </a:lnTo>
                <a:lnTo>
                  <a:pt x="3282975" y="800100"/>
                </a:lnTo>
                <a:lnTo>
                  <a:pt x="3285401" y="787400"/>
                </a:lnTo>
                <a:lnTo>
                  <a:pt x="3286607" y="787400"/>
                </a:lnTo>
                <a:lnTo>
                  <a:pt x="3286607" y="768692"/>
                </a:lnTo>
                <a:lnTo>
                  <a:pt x="3284423" y="774700"/>
                </a:lnTo>
                <a:lnTo>
                  <a:pt x="3280397" y="774700"/>
                </a:lnTo>
                <a:lnTo>
                  <a:pt x="3280676" y="762000"/>
                </a:lnTo>
                <a:lnTo>
                  <a:pt x="3289033" y="762000"/>
                </a:lnTo>
                <a:lnTo>
                  <a:pt x="3289033" y="749300"/>
                </a:lnTo>
                <a:lnTo>
                  <a:pt x="3276904" y="749300"/>
                </a:lnTo>
                <a:lnTo>
                  <a:pt x="3273717" y="745604"/>
                </a:lnTo>
                <a:lnTo>
                  <a:pt x="3273717" y="990600"/>
                </a:lnTo>
                <a:lnTo>
                  <a:pt x="3273272" y="990600"/>
                </a:lnTo>
                <a:lnTo>
                  <a:pt x="3273272" y="1435100"/>
                </a:lnTo>
                <a:lnTo>
                  <a:pt x="3270542" y="1442250"/>
                </a:lnTo>
                <a:lnTo>
                  <a:pt x="3270542" y="1765300"/>
                </a:lnTo>
                <a:lnTo>
                  <a:pt x="3268383" y="1778000"/>
                </a:lnTo>
                <a:lnTo>
                  <a:pt x="3262350" y="1778000"/>
                </a:lnTo>
                <a:lnTo>
                  <a:pt x="3261144" y="1765300"/>
                </a:lnTo>
                <a:lnTo>
                  <a:pt x="3269513" y="1765300"/>
                </a:lnTo>
                <a:lnTo>
                  <a:pt x="3270542" y="1765300"/>
                </a:lnTo>
                <a:lnTo>
                  <a:pt x="3270542" y="1442250"/>
                </a:lnTo>
                <a:lnTo>
                  <a:pt x="3270085" y="1443456"/>
                </a:lnTo>
                <a:lnTo>
                  <a:pt x="3270085" y="1701800"/>
                </a:lnTo>
                <a:lnTo>
                  <a:pt x="3268713" y="1714500"/>
                </a:lnTo>
                <a:lnTo>
                  <a:pt x="3265995" y="1714500"/>
                </a:lnTo>
                <a:lnTo>
                  <a:pt x="3265995" y="1701800"/>
                </a:lnTo>
                <a:lnTo>
                  <a:pt x="3270085" y="1701800"/>
                </a:lnTo>
                <a:lnTo>
                  <a:pt x="3270085" y="1443456"/>
                </a:lnTo>
                <a:lnTo>
                  <a:pt x="3268421" y="1447800"/>
                </a:lnTo>
                <a:lnTo>
                  <a:pt x="3266783" y="1442097"/>
                </a:lnTo>
                <a:lnTo>
                  <a:pt x="3266783" y="1498600"/>
                </a:lnTo>
                <a:lnTo>
                  <a:pt x="3264166" y="1511300"/>
                </a:lnTo>
                <a:lnTo>
                  <a:pt x="3261957" y="1511300"/>
                </a:lnTo>
                <a:lnTo>
                  <a:pt x="3261957" y="1727200"/>
                </a:lnTo>
                <a:lnTo>
                  <a:pt x="3258718" y="1727200"/>
                </a:lnTo>
                <a:lnTo>
                  <a:pt x="3258718" y="1803400"/>
                </a:lnTo>
                <a:lnTo>
                  <a:pt x="3252343" y="1813229"/>
                </a:lnTo>
                <a:lnTo>
                  <a:pt x="3252343" y="1879600"/>
                </a:lnTo>
                <a:lnTo>
                  <a:pt x="3250222" y="1883575"/>
                </a:lnTo>
                <a:lnTo>
                  <a:pt x="3250222" y="1943100"/>
                </a:lnTo>
                <a:lnTo>
                  <a:pt x="3244164" y="1955800"/>
                </a:lnTo>
                <a:lnTo>
                  <a:pt x="3249015" y="1955800"/>
                </a:lnTo>
                <a:lnTo>
                  <a:pt x="3249015" y="1968500"/>
                </a:lnTo>
                <a:lnTo>
                  <a:pt x="3244164" y="1968500"/>
                </a:lnTo>
                <a:lnTo>
                  <a:pt x="3244164" y="1981200"/>
                </a:lnTo>
                <a:lnTo>
                  <a:pt x="3233851" y="1981200"/>
                </a:lnTo>
                <a:lnTo>
                  <a:pt x="3232035" y="1968500"/>
                </a:lnTo>
                <a:lnTo>
                  <a:pt x="3239312" y="1968500"/>
                </a:lnTo>
                <a:lnTo>
                  <a:pt x="3237776" y="1955800"/>
                </a:lnTo>
                <a:lnTo>
                  <a:pt x="3237941" y="1943100"/>
                </a:lnTo>
                <a:lnTo>
                  <a:pt x="3250222" y="1943100"/>
                </a:lnTo>
                <a:lnTo>
                  <a:pt x="3250222" y="1883575"/>
                </a:lnTo>
                <a:lnTo>
                  <a:pt x="3245561" y="1892300"/>
                </a:lnTo>
                <a:lnTo>
                  <a:pt x="3241738" y="1892300"/>
                </a:lnTo>
                <a:lnTo>
                  <a:pt x="3241738" y="1879600"/>
                </a:lnTo>
                <a:lnTo>
                  <a:pt x="3238093" y="1887359"/>
                </a:lnTo>
                <a:lnTo>
                  <a:pt x="3238093" y="1917700"/>
                </a:lnTo>
                <a:lnTo>
                  <a:pt x="3234461" y="1930400"/>
                </a:lnTo>
                <a:lnTo>
                  <a:pt x="3236887" y="1917700"/>
                </a:lnTo>
                <a:lnTo>
                  <a:pt x="3238093" y="1917700"/>
                </a:lnTo>
                <a:lnTo>
                  <a:pt x="3238093" y="1887359"/>
                </a:lnTo>
                <a:lnTo>
                  <a:pt x="3235769" y="1892300"/>
                </a:lnTo>
                <a:lnTo>
                  <a:pt x="3233128" y="1892300"/>
                </a:lnTo>
                <a:lnTo>
                  <a:pt x="3233128" y="1943100"/>
                </a:lnTo>
                <a:lnTo>
                  <a:pt x="3229610" y="1955800"/>
                </a:lnTo>
                <a:lnTo>
                  <a:pt x="3223412" y="1955800"/>
                </a:lnTo>
                <a:lnTo>
                  <a:pt x="3224606" y="1943100"/>
                </a:lnTo>
                <a:lnTo>
                  <a:pt x="3233128" y="1943100"/>
                </a:lnTo>
                <a:lnTo>
                  <a:pt x="3233128" y="1892300"/>
                </a:lnTo>
                <a:lnTo>
                  <a:pt x="3231273" y="1892300"/>
                </a:lnTo>
                <a:lnTo>
                  <a:pt x="3229279" y="1905000"/>
                </a:lnTo>
                <a:lnTo>
                  <a:pt x="3221723" y="1905000"/>
                </a:lnTo>
                <a:lnTo>
                  <a:pt x="3221113" y="1895335"/>
                </a:lnTo>
                <a:lnTo>
                  <a:pt x="3221113" y="1917700"/>
                </a:lnTo>
                <a:lnTo>
                  <a:pt x="3217481" y="1917700"/>
                </a:lnTo>
                <a:lnTo>
                  <a:pt x="3216262" y="1930400"/>
                </a:lnTo>
                <a:lnTo>
                  <a:pt x="3215602" y="1930400"/>
                </a:lnTo>
                <a:lnTo>
                  <a:pt x="3215602" y="1993900"/>
                </a:lnTo>
                <a:lnTo>
                  <a:pt x="3203410" y="2006574"/>
                </a:lnTo>
                <a:lnTo>
                  <a:pt x="3191840" y="2019300"/>
                </a:lnTo>
                <a:lnTo>
                  <a:pt x="3195650" y="2044700"/>
                </a:lnTo>
                <a:lnTo>
                  <a:pt x="3199739" y="2057400"/>
                </a:lnTo>
                <a:lnTo>
                  <a:pt x="3195650" y="2057400"/>
                </a:lnTo>
                <a:lnTo>
                  <a:pt x="3195650" y="2044700"/>
                </a:lnTo>
                <a:lnTo>
                  <a:pt x="3185947" y="2044700"/>
                </a:lnTo>
                <a:lnTo>
                  <a:pt x="3187166" y="2032000"/>
                </a:lnTo>
                <a:lnTo>
                  <a:pt x="3190798" y="2032000"/>
                </a:lnTo>
                <a:lnTo>
                  <a:pt x="3188373" y="2019300"/>
                </a:lnTo>
                <a:lnTo>
                  <a:pt x="3183521" y="2019300"/>
                </a:lnTo>
                <a:lnTo>
                  <a:pt x="3189795" y="2006600"/>
                </a:lnTo>
                <a:lnTo>
                  <a:pt x="3198228" y="2006600"/>
                </a:lnTo>
                <a:lnTo>
                  <a:pt x="3206889" y="1993900"/>
                </a:lnTo>
                <a:lnTo>
                  <a:pt x="3213836" y="1981200"/>
                </a:lnTo>
                <a:lnTo>
                  <a:pt x="3215602" y="1993900"/>
                </a:lnTo>
                <a:lnTo>
                  <a:pt x="3215602" y="1930400"/>
                </a:lnTo>
                <a:lnTo>
                  <a:pt x="3210204" y="1930400"/>
                </a:lnTo>
                <a:lnTo>
                  <a:pt x="3210204" y="1917700"/>
                </a:lnTo>
                <a:lnTo>
                  <a:pt x="3208985" y="1917700"/>
                </a:lnTo>
                <a:lnTo>
                  <a:pt x="3211411" y="1905000"/>
                </a:lnTo>
                <a:lnTo>
                  <a:pt x="3221113" y="1917700"/>
                </a:lnTo>
                <a:lnTo>
                  <a:pt x="3221113" y="1895335"/>
                </a:lnTo>
                <a:lnTo>
                  <a:pt x="3220923" y="1892300"/>
                </a:lnTo>
                <a:lnTo>
                  <a:pt x="3208985" y="1892300"/>
                </a:lnTo>
                <a:lnTo>
                  <a:pt x="3208985" y="1879600"/>
                </a:lnTo>
                <a:lnTo>
                  <a:pt x="3241738" y="1879600"/>
                </a:lnTo>
                <a:lnTo>
                  <a:pt x="3252343" y="1879600"/>
                </a:lnTo>
                <a:lnTo>
                  <a:pt x="3252343" y="1813229"/>
                </a:lnTo>
                <a:lnTo>
                  <a:pt x="3250476" y="1816100"/>
                </a:lnTo>
                <a:lnTo>
                  <a:pt x="3243707" y="1816100"/>
                </a:lnTo>
                <a:lnTo>
                  <a:pt x="3240811" y="1803400"/>
                </a:lnTo>
                <a:lnTo>
                  <a:pt x="3244164" y="1790700"/>
                </a:lnTo>
                <a:lnTo>
                  <a:pt x="3249015" y="1803400"/>
                </a:lnTo>
                <a:lnTo>
                  <a:pt x="3258718" y="1803400"/>
                </a:lnTo>
                <a:lnTo>
                  <a:pt x="3258718" y="1727200"/>
                </a:lnTo>
                <a:lnTo>
                  <a:pt x="3258197" y="1727200"/>
                </a:lnTo>
                <a:lnTo>
                  <a:pt x="3256292" y="1721815"/>
                </a:lnTo>
                <a:lnTo>
                  <a:pt x="3256292" y="1739900"/>
                </a:lnTo>
                <a:lnTo>
                  <a:pt x="3255073" y="1752600"/>
                </a:lnTo>
                <a:lnTo>
                  <a:pt x="3247796" y="1752600"/>
                </a:lnTo>
                <a:lnTo>
                  <a:pt x="3247796" y="1739900"/>
                </a:lnTo>
                <a:lnTo>
                  <a:pt x="3256292" y="1739900"/>
                </a:lnTo>
                <a:lnTo>
                  <a:pt x="3256292" y="1721815"/>
                </a:lnTo>
                <a:lnTo>
                  <a:pt x="3253714" y="1714500"/>
                </a:lnTo>
                <a:lnTo>
                  <a:pt x="3249904" y="1714500"/>
                </a:lnTo>
                <a:lnTo>
                  <a:pt x="3247796" y="1701800"/>
                </a:lnTo>
                <a:lnTo>
                  <a:pt x="3254337" y="1701800"/>
                </a:lnTo>
                <a:lnTo>
                  <a:pt x="3259163" y="1714500"/>
                </a:lnTo>
                <a:lnTo>
                  <a:pt x="3261957" y="1727200"/>
                </a:lnTo>
                <a:lnTo>
                  <a:pt x="3261957" y="1511300"/>
                </a:lnTo>
                <a:lnTo>
                  <a:pt x="3260648" y="1511300"/>
                </a:lnTo>
                <a:lnTo>
                  <a:pt x="3262350" y="1498600"/>
                </a:lnTo>
                <a:lnTo>
                  <a:pt x="3266783" y="1498600"/>
                </a:lnTo>
                <a:lnTo>
                  <a:pt x="3266783" y="1442097"/>
                </a:lnTo>
                <a:lnTo>
                  <a:pt x="3264776" y="1435100"/>
                </a:lnTo>
                <a:lnTo>
                  <a:pt x="3273272" y="1435100"/>
                </a:lnTo>
                <a:lnTo>
                  <a:pt x="3273272" y="990600"/>
                </a:lnTo>
                <a:lnTo>
                  <a:pt x="3272053" y="990600"/>
                </a:lnTo>
                <a:lnTo>
                  <a:pt x="3272053" y="1219200"/>
                </a:lnTo>
                <a:lnTo>
                  <a:pt x="3264776" y="1231900"/>
                </a:lnTo>
                <a:lnTo>
                  <a:pt x="3261144" y="1231900"/>
                </a:lnTo>
                <a:lnTo>
                  <a:pt x="3260534" y="1234033"/>
                </a:lnTo>
                <a:lnTo>
                  <a:pt x="3260534" y="1625600"/>
                </a:lnTo>
                <a:lnTo>
                  <a:pt x="3258375" y="1638300"/>
                </a:lnTo>
                <a:lnTo>
                  <a:pt x="3258718" y="1651000"/>
                </a:lnTo>
                <a:lnTo>
                  <a:pt x="3252647" y="1651000"/>
                </a:lnTo>
                <a:lnTo>
                  <a:pt x="3251441" y="1663700"/>
                </a:lnTo>
                <a:lnTo>
                  <a:pt x="3249015" y="1663700"/>
                </a:lnTo>
                <a:lnTo>
                  <a:pt x="3252647" y="1651000"/>
                </a:lnTo>
                <a:lnTo>
                  <a:pt x="3248139" y="1651000"/>
                </a:lnTo>
                <a:lnTo>
                  <a:pt x="3251441" y="1638300"/>
                </a:lnTo>
                <a:lnTo>
                  <a:pt x="3256559" y="1638300"/>
                </a:lnTo>
                <a:lnTo>
                  <a:pt x="3258718" y="1625600"/>
                </a:lnTo>
                <a:lnTo>
                  <a:pt x="3260534" y="1625600"/>
                </a:lnTo>
                <a:lnTo>
                  <a:pt x="3260534" y="1234033"/>
                </a:lnTo>
                <a:lnTo>
                  <a:pt x="3258718" y="1240358"/>
                </a:lnTo>
                <a:lnTo>
                  <a:pt x="3258718" y="1358900"/>
                </a:lnTo>
                <a:lnTo>
                  <a:pt x="3258261" y="1371600"/>
                </a:lnTo>
                <a:lnTo>
                  <a:pt x="3251720" y="1371600"/>
                </a:lnTo>
                <a:lnTo>
                  <a:pt x="3251720" y="1511300"/>
                </a:lnTo>
                <a:lnTo>
                  <a:pt x="3251441" y="1511300"/>
                </a:lnTo>
                <a:lnTo>
                  <a:pt x="3251441" y="1625600"/>
                </a:lnTo>
                <a:lnTo>
                  <a:pt x="3243935" y="1612900"/>
                </a:lnTo>
                <a:lnTo>
                  <a:pt x="3249396" y="1612900"/>
                </a:lnTo>
                <a:lnTo>
                  <a:pt x="3251441" y="1625600"/>
                </a:lnTo>
                <a:lnTo>
                  <a:pt x="3251441" y="1511300"/>
                </a:lnTo>
                <a:lnTo>
                  <a:pt x="3247288" y="1511300"/>
                </a:lnTo>
                <a:lnTo>
                  <a:pt x="3247796" y="1498600"/>
                </a:lnTo>
                <a:lnTo>
                  <a:pt x="3251720" y="1511300"/>
                </a:lnTo>
                <a:lnTo>
                  <a:pt x="3251720" y="1371600"/>
                </a:lnTo>
                <a:lnTo>
                  <a:pt x="3242945" y="1371600"/>
                </a:lnTo>
                <a:lnTo>
                  <a:pt x="3249015" y="1358900"/>
                </a:lnTo>
                <a:lnTo>
                  <a:pt x="3258718" y="1358900"/>
                </a:lnTo>
                <a:lnTo>
                  <a:pt x="3258718" y="1240358"/>
                </a:lnTo>
                <a:lnTo>
                  <a:pt x="3257499" y="1244600"/>
                </a:lnTo>
                <a:lnTo>
                  <a:pt x="3255073" y="1244600"/>
                </a:lnTo>
                <a:lnTo>
                  <a:pt x="3255073" y="1320800"/>
                </a:lnTo>
                <a:lnTo>
                  <a:pt x="3255073" y="1333500"/>
                </a:lnTo>
                <a:lnTo>
                  <a:pt x="3247796" y="1333500"/>
                </a:lnTo>
                <a:lnTo>
                  <a:pt x="3247796" y="1320800"/>
                </a:lnTo>
                <a:lnTo>
                  <a:pt x="3255073" y="1320800"/>
                </a:lnTo>
                <a:lnTo>
                  <a:pt x="3255073" y="1244600"/>
                </a:lnTo>
                <a:lnTo>
                  <a:pt x="3251441" y="1244600"/>
                </a:lnTo>
                <a:lnTo>
                  <a:pt x="3244164" y="1231900"/>
                </a:lnTo>
                <a:lnTo>
                  <a:pt x="3240519" y="1244600"/>
                </a:lnTo>
                <a:lnTo>
                  <a:pt x="3239427" y="1244600"/>
                </a:lnTo>
                <a:lnTo>
                  <a:pt x="3239427" y="1828800"/>
                </a:lnTo>
                <a:lnTo>
                  <a:pt x="3239312" y="1841500"/>
                </a:lnTo>
                <a:lnTo>
                  <a:pt x="3235668" y="1841500"/>
                </a:lnTo>
                <a:lnTo>
                  <a:pt x="3235668" y="1854200"/>
                </a:lnTo>
                <a:lnTo>
                  <a:pt x="3230816" y="1854200"/>
                </a:lnTo>
                <a:lnTo>
                  <a:pt x="3228390" y="1866900"/>
                </a:lnTo>
                <a:lnTo>
                  <a:pt x="3222028" y="1866900"/>
                </a:lnTo>
                <a:lnTo>
                  <a:pt x="3222942" y="1854200"/>
                </a:lnTo>
                <a:lnTo>
                  <a:pt x="3224758" y="1841500"/>
                </a:lnTo>
                <a:lnTo>
                  <a:pt x="3227374" y="1828800"/>
                </a:lnTo>
                <a:lnTo>
                  <a:pt x="3239427" y="1828800"/>
                </a:lnTo>
                <a:lnTo>
                  <a:pt x="3239427" y="1244600"/>
                </a:lnTo>
                <a:lnTo>
                  <a:pt x="3236887" y="1244600"/>
                </a:lnTo>
                <a:lnTo>
                  <a:pt x="3236887" y="1790700"/>
                </a:lnTo>
                <a:lnTo>
                  <a:pt x="3233051" y="1803400"/>
                </a:lnTo>
                <a:lnTo>
                  <a:pt x="3222637" y="1816100"/>
                </a:lnTo>
                <a:lnTo>
                  <a:pt x="3218383" y="1810689"/>
                </a:lnTo>
                <a:lnTo>
                  <a:pt x="3218383" y="1816100"/>
                </a:lnTo>
                <a:lnTo>
                  <a:pt x="3215894" y="1828800"/>
                </a:lnTo>
                <a:lnTo>
                  <a:pt x="3210204" y="1828800"/>
                </a:lnTo>
                <a:lnTo>
                  <a:pt x="3210204" y="1816100"/>
                </a:lnTo>
                <a:lnTo>
                  <a:pt x="3218383" y="1816100"/>
                </a:lnTo>
                <a:lnTo>
                  <a:pt x="3218383" y="1810689"/>
                </a:lnTo>
                <a:lnTo>
                  <a:pt x="3212668" y="1803400"/>
                </a:lnTo>
                <a:lnTo>
                  <a:pt x="3210204" y="1790700"/>
                </a:lnTo>
                <a:lnTo>
                  <a:pt x="3236887" y="1790700"/>
                </a:lnTo>
                <a:lnTo>
                  <a:pt x="3236887" y="1244600"/>
                </a:lnTo>
                <a:lnTo>
                  <a:pt x="3236811" y="1243812"/>
                </a:lnTo>
                <a:lnTo>
                  <a:pt x="3236811" y="1371600"/>
                </a:lnTo>
                <a:lnTo>
                  <a:pt x="3235668" y="1384300"/>
                </a:lnTo>
                <a:lnTo>
                  <a:pt x="3233001" y="1384300"/>
                </a:lnTo>
                <a:lnTo>
                  <a:pt x="3233001" y="1727200"/>
                </a:lnTo>
                <a:lnTo>
                  <a:pt x="3231578" y="1739900"/>
                </a:lnTo>
                <a:lnTo>
                  <a:pt x="3228568" y="1739900"/>
                </a:lnTo>
                <a:lnTo>
                  <a:pt x="3228390" y="1727200"/>
                </a:lnTo>
                <a:lnTo>
                  <a:pt x="3233001" y="1727200"/>
                </a:lnTo>
                <a:lnTo>
                  <a:pt x="3233001" y="1384300"/>
                </a:lnTo>
                <a:lnTo>
                  <a:pt x="3232721" y="1384300"/>
                </a:lnTo>
                <a:lnTo>
                  <a:pt x="3232035" y="1371600"/>
                </a:lnTo>
                <a:lnTo>
                  <a:pt x="3232035" y="1689100"/>
                </a:lnTo>
                <a:lnTo>
                  <a:pt x="3226295" y="1689100"/>
                </a:lnTo>
                <a:lnTo>
                  <a:pt x="3223844" y="1678406"/>
                </a:lnTo>
                <a:lnTo>
                  <a:pt x="3223844" y="1714500"/>
                </a:lnTo>
                <a:lnTo>
                  <a:pt x="3221113" y="1727200"/>
                </a:lnTo>
                <a:lnTo>
                  <a:pt x="3221113" y="1714500"/>
                </a:lnTo>
                <a:lnTo>
                  <a:pt x="3223844" y="1714500"/>
                </a:lnTo>
                <a:lnTo>
                  <a:pt x="3223844" y="1678406"/>
                </a:lnTo>
                <a:lnTo>
                  <a:pt x="3223387" y="1676400"/>
                </a:lnTo>
                <a:lnTo>
                  <a:pt x="3220262" y="1689100"/>
                </a:lnTo>
                <a:lnTo>
                  <a:pt x="3213836" y="1689100"/>
                </a:lnTo>
                <a:lnTo>
                  <a:pt x="3217367" y="1676400"/>
                </a:lnTo>
                <a:lnTo>
                  <a:pt x="3223387" y="1676400"/>
                </a:lnTo>
                <a:lnTo>
                  <a:pt x="3229876" y="1676400"/>
                </a:lnTo>
                <a:lnTo>
                  <a:pt x="3232035" y="1689100"/>
                </a:lnTo>
                <a:lnTo>
                  <a:pt x="3232035" y="1371600"/>
                </a:lnTo>
                <a:lnTo>
                  <a:pt x="3236811" y="1371600"/>
                </a:lnTo>
                <a:lnTo>
                  <a:pt x="3236811" y="1243812"/>
                </a:lnTo>
                <a:lnTo>
                  <a:pt x="3235668" y="1231900"/>
                </a:lnTo>
                <a:lnTo>
                  <a:pt x="3235668" y="1295400"/>
                </a:lnTo>
                <a:lnTo>
                  <a:pt x="3235668" y="1308100"/>
                </a:lnTo>
                <a:lnTo>
                  <a:pt x="3232823" y="1308100"/>
                </a:lnTo>
                <a:lnTo>
                  <a:pt x="3232823" y="1346200"/>
                </a:lnTo>
                <a:lnTo>
                  <a:pt x="3229356" y="1346200"/>
                </a:lnTo>
                <a:lnTo>
                  <a:pt x="3228733" y="1351762"/>
                </a:lnTo>
                <a:lnTo>
                  <a:pt x="3228733" y="1447800"/>
                </a:lnTo>
                <a:lnTo>
                  <a:pt x="3222333" y="1447800"/>
                </a:lnTo>
                <a:lnTo>
                  <a:pt x="3222333" y="1625600"/>
                </a:lnTo>
                <a:lnTo>
                  <a:pt x="3218688" y="1625600"/>
                </a:lnTo>
                <a:lnTo>
                  <a:pt x="3216262" y="1638300"/>
                </a:lnTo>
                <a:lnTo>
                  <a:pt x="3210204" y="1638300"/>
                </a:lnTo>
                <a:lnTo>
                  <a:pt x="3210204" y="1676400"/>
                </a:lnTo>
                <a:lnTo>
                  <a:pt x="3208832" y="1683588"/>
                </a:lnTo>
                <a:lnTo>
                  <a:pt x="3208832" y="1968500"/>
                </a:lnTo>
                <a:lnTo>
                  <a:pt x="3206966" y="1981200"/>
                </a:lnTo>
                <a:lnTo>
                  <a:pt x="3199282" y="1981200"/>
                </a:lnTo>
                <a:lnTo>
                  <a:pt x="3199282" y="1955800"/>
                </a:lnTo>
                <a:lnTo>
                  <a:pt x="3205937" y="1968500"/>
                </a:lnTo>
                <a:lnTo>
                  <a:pt x="3208832" y="1968500"/>
                </a:lnTo>
                <a:lnTo>
                  <a:pt x="3208832" y="1683588"/>
                </a:lnTo>
                <a:lnTo>
                  <a:pt x="3207778" y="1689100"/>
                </a:lnTo>
                <a:lnTo>
                  <a:pt x="3203384" y="1677606"/>
                </a:lnTo>
                <a:lnTo>
                  <a:pt x="3203384" y="1866900"/>
                </a:lnTo>
                <a:lnTo>
                  <a:pt x="3203384" y="1930400"/>
                </a:lnTo>
                <a:lnTo>
                  <a:pt x="3202013" y="1943100"/>
                </a:lnTo>
                <a:lnTo>
                  <a:pt x="3199282" y="1943100"/>
                </a:lnTo>
                <a:lnTo>
                  <a:pt x="3199282" y="1930400"/>
                </a:lnTo>
                <a:lnTo>
                  <a:pt x="3203384" y="1930400"/>
                </a:lnTo>
                <a:lnTo>
                  <a:pt x="3203384" y="1866900"/>
                </a:lnTo>
                <a:lnTo>
                  <a:pt x="3202927" y="1866900"/>
                </a:lnTo>
                <a:lnTo>
                  <a:pt x="3202927" y="1892300"/>
                </a:lnTo>
                <a:lnTo>
                  <a:pt x="3202927" y="1905000"/>
                </a:lnTo>
                <a:lnTo>
                  <a:pt x="3202013" y="1917700"/>
                </a:lnTo>
                <a:lnTo>
                  <a:pt x="3191840" y="1917700"/>
                </a:lnTo>
                <a:lnTo>
                  <a:pt x="3192462" y="1905000"/>
                </a:lnTo>
                <a:lnTo>
                  <a:pt x="3195599" y="1905000"/>
                </a:lnTo>
                <a:lnTo>
                  <a:pt x="3202927" y="1892300"/>
                </a:lnTo>
                <a:lnTo>
                  <a:pt x="3202927" y="1866900"/>
                </a:lnTo>
                <a:lnTo>
                  <a:pt x="3199282" y="1866900"/>
                </a:lnTo>
                <a:lnTo>
                  <a:pt x="3195650" y="1866900"/>
                </a:lnTo>
                <a:lnTo>
                  <a:pt x="3195650" y="1854200"/>
                </a:lnTo>
                <a:lnTo>
                  <a:pt x="3187166" y="1854200"/>
                </a:lnTo>
                <a:lnTo>
                  <a:pt x="3187166" y="2006600"/>
                </a:lnTo>
                <a:lnTo>
                  <a:pt x="3183521" y="1993900"/>
                </a:lnTo>
                <a:lnTo>
                  <a:pt x="3176244" y="1993900"/>
                </a:lnTo>
                <a:lnTo>
                  <a:pt x="3177463" y="2006600"/>
                </a:lnTo>
                <a:lnTo>
                  <a:pt x="3179889" y="2006600"/>
                </a:lnTo>
                <a:lnTo>
                  <a:pt x="3182315" y="2019300"/>
                </a:lnTo>
                <a:lnTo>
                  <a:pt x="3179889" y="2032000"/>
                </a:lnTo>
                <a:lnTo>
                  <a:pt x="3181096" y="2044700"/>
                </a:lnTo>
                <a:lnTo>
                  <a:pt x="3178670" y="2032000"/>
                </a:lnTo>
                <a:lnTo>
                  <a:pt x="3177463" y="2032000"/>
                </a:lnTo>
                <a:lnTo>
                  <a:pt x="3178670" y="2019300"/>
                </a:lnTo>
                <a:lnTo>
                  <a:pt x="3176244" y="2019300"/>
                </a:lnTo>
                <a:lnTo>
                  <a:pt x="3176244" y="2108200"/>
                </a:lnTo>
                <a:lnTo>
                  <a:pt x="3176244" y="2120900"/>
                </a:lnTo>
                <a:lnTo>
                  <a:pt x="3166541" y="2120900"/>
                </a:lnTo>
                <a:lnTo>
                  <a:pt x="3170186" y="2108200"/>
                </a:lnTo>
                <a:lnTo>
                  <a:pt x="3176244" y="2108200"/>
                </a:lnTo>
                <a:lnTo>
                  <a:pt x="3176244" y="2019300"/>
                </a:lnTo>
                <a:lnTo>
                  <a:pt x="3177463" y="2006600"/>
                </a:lnTo>
                <a:lnTo>
                  <a:pt x="3172612" y="2006600"/>
                </a:lnTo>
                <a:lnTo>
                  <a:pt x="3172612" y="2032000"/>
                </a:lnTo>
                <a:lnTo>
                  <a:pt x="3172155" y="2044700"/>
                </a:lnTo>
                <a:lnTo>
                  <a:pt x="3170186" y="2044700"/>
                </a:lnTo>
                <a:lnTo>
                  <a:pt x="3170186" y="2082800"/>
                </a:lnTo>
                <a:lnTo>
                  <a:pt x="3167761" y="2095500"/>
                </a:lnTo>
                <a:lnTo>
                  <a:pt x="3162909" y="2082800"/>
                </a:lnTo>
                <a:lnTo>
                  <a:pt x="3170186" y="2082800"/>
                </a:lnTo>
                <a:lnTo>
                  <a:pt x="3170186" y="2044700"/>
                </a:lnTo>
                <a:lnTo>
                  <a:pt x="3165779" y="2044700"/>
                </a:lnTo>
                <a:lnTo>
                  <a:pt x="3165335" y="2057400"/>
                </a:lnTo>
                <a:lnTo>
                  <a:pt x="3162719" y="2044700"/>
                </a:lnTo>
                <a:lnTo>
                  <a:pt x="3163506" y="2044700"/>
                </a:lnTo>
                <a:lnTo>
                  <a:pt x="3167037" y="2032000"/>
                </a:lnTo>
                <a:lnTo>
                  <a:pt x="3172612" y="2032000"/>
                </a:lnTo>
                <a:lnTo>
                  <a:pt x="3172612" y="2006600"/>
                </a:lnTo>
                <a:lnTo>
                  <a:pt x="3171393" y="1993900"/>
                </a:lnTo>
                <a:lnTo>
                  <a:pt x="3173819" y="1993900"/>
                </a:lnTo>
                <a:lnTo>
                  <a:pt x="3175038" y="1981200"/>
                </a:lnTo>
                <a:lnTo>
                  <a:pt x="3181096" y="1981200"/>
                </a:lnTo>
                <a:lnTo>
                  <a:pt x="3183521" y="1981200"/>
                </a:lnTo>
                <a:lnTo>
                  <a:pt x="3185947" y="1993900"/>
                </a:lnTo>
                <a:lnTo>
                  <a:pt x="3187166" y="2006600"/>
                </a:lnTo>
                <a:lnTo>
                  <a:pt x="3187166" y="1854200"/>
                </a:lnTo>
                <a:lnTo>
                  <a:pt x="3183521" y="1854200"/>
                </a:lnTo>
                <a:lnTo>
                  <a:pt x="3183521" y="1841500"/>
                </a:lnTo>
                <a:lnTo>
                  <a:pt x="3188373" y="1841500"/>
                </a:lnTo>
                <a:lnTo>
                  <a:pt x="3192005" y="1828800"/>
                </a:lnTo>
                <a:lnTo>
                  <a:pt x="3202927" y="1828800"/>
                </a:lnTo>
                <a:lnTo>
                  <a:pt x="3202927" y="1841500"/>
                </a:lnTo>
                <a:lnTo>
                  <a:pt x="3201708" y="1841500"/>
                </a:lnTo>
                <a:lnTo>
                  <a:pt x="3200501" y="1854200"/>
                </a:lnTo>
                <a:lnTo>
                  <a:pt x="3202978" y="1854200"/>
                </a:lnTo>
                <a:lnTo>
                  <a:pt x="3203384" y="1866900"/>
                </a:lnTo>
                <a:lnTo>
                  <a:pt x="3203384" y="1677606"/>
                </a:lnTo>
                <a:lnTo>
                  <a:pt x="3202927" y="1676400"/>
                </a:lnTo>
                <a:lnTo>
                  <a:pt x="3207778" y="1676400"/>
                </a:lnTo>
                <a:lnTo>
                  <a:pt x="3210204" y="1676400"/>
                </a:lnTo>
                <a:lnTo>
                  <a:pt x="3210204" y="1638300"/>
                </a:lnTo>
                <a:lnTo>
                  <a:pt x="3209061" y="1638300"/>
                </a:lnTo>
                <a:lnTo>
                  <a:pt x="3207474" y="1625600"/>
                </a:lnTo>
                <a:lnTo>
                  <a:pt x="3210204" y="1625600"/>
                </a:lnTo>
                <a:lnTo>
                  <a:pt x="3213836" y="1612900"/>
                </a:lnTo>
                <a:lnTo>
                  <a:pt x="3221113" y="1612900"/>
                </a:lnTo>
                <a:lnTo>
                  <a:pt x="3222333" y="1625600"/>
                </a:lnTo>
                <a:lnTo>
                  <a:pt x="3222333" y="1447800"/>
                </a:lnTo>
                <a:lnTo>
                  <a:pt x="3225800" y="1435671"/>
                </a:lnTo>
                <a:lnTo>
                  <a:pt x="3228733" y="1447800"/>
                </a:lnTo>
                <a:lnTo>
                  <a:pt x="3228733" y="1351762"/>
                </a:lnTo>
                <a:lnTo>
                  <a:pt x="3227933" y="1358900"/>
                </a:lnTo>
                <a:lnTo>
                  <a:pt x="3224923" y="1358900"/>
                </a:lnTo>
                <a:lnTo>
                  <a:pt x="3224796" y="1349273"/>
                </a:lnTo>
                <a:lnTo>
                  <a:pt x="3221113" y="1358900"/>
                </a:lnTo>
                <a:lnTo>
                  <a:pt x="3221113" y="1524000"/>
                </a:lnTo>
                <a:lnTo>
                  <a:pt x="3218446" y="1536700"/>
                </a:lnTo>
                <a:lnTo>
                  <a:pt x="3217481" y="1536700"/>
                </a:lnTo>
                <a:lnTo>
                  <a:pt x="3217481" y="1549400"/>
                </a:lnTo>
                <a:lnTo>
                  <a:pt x="3210318" y="1562100"/>
                </a:lnTo>
                <a:lnTo>
                  <a:pt x="3205657" y="1549400"/>
                </a:lnTo>
                <a:lnTo>
                  <a:pt x="3217481" y="1549400"/>
                </a:lnTo>
                <a:lnTo>
                  <a:pt x="3217481" y="1536700"/>
                </a:lnTo>
                <a:lnTo>
                  <a:pt x="3204743" y="1536700"/>
                </a:lnTo>
                <a:lnTo>
                  <a:pt x="3213163" y="1524000"/>
                </a:lnTo>
                <a:lnTo>
                  <a:pt x="3221113" y="1524000"/>
                </a:lnTo>
                <a:lnTo>
                  <a:pt x="3221113" y="1358900"/>
                </a:lnTo>
                <a:lnTo>
                  <a:pt x="3212630" y="1358900"/>
                </a:lnTo>
                <a:lnTo>
                  <a:pt x="3222333" y="1346200"/>
                </a:lnTo>
                <a:lnTo>
                  <a:pt x="3224758" y="1346200"/>
                </a:lnTo>
                <a:lnTo>
                  <a:pt x="3224796" y="1349273"/>
                </a:lnTo>
                <a:lnTo>
                  <a:pt x="3225965" y="1346200"/>
                </a:lnTo>
                <a:lnTo>
                  <a:pt x="3225330" y="1346200"/>
                </a:lnTo>
                <a:lnTo>
                  <a:pt x="3228390" y="1333500"/>
                </a:lnTo>
                <a:lnTo>
                  <a:pt x="3232823" y="1346200"/>
                </a:lnTo>
                <a:lnTo>
                  <a:pt x="3232823" y="1308100"/>
                </a:lnTo>
                <a:lnTo>
                  <a:pt x="3232035" y="1308100"/>
                </a:lnTo>
                <a:lnTo>
                  <a:pt x="3228390" y="1295400"/>
                </a:lnTo>
                <a:lnTo>
                  <a:pt x="3235668" y="1295400"/>
                </a:lnTo>
                <a:lnTo>
                  <a:pt x="3235668" y="1231900"/>
                </a:lnTo>
                <a:lnTo>
                  <a:pt x="3240519" y="1231900"/>
                </a:lnTo>
                <a:lnTo>
                  <a:pt x="3239312" y="1219200"/>
                </a:lnTo>
                <a:lnTo>
                  <a:pt x="3246590" y="1231900"/>
                </a:lnTo>
                <a:lnTo>
                  <a:pt x="3246590" y="1219200"/>
                </a:lnTo>
                <a:lnTo>
                  <a:pt x="3249015" y="1219200"/>
                </a:lnTo>
                <a:lnTo>
                  <a:pt x="3249472" y="1223987"/>
                </a:lnTo>
                <a:lnTo>
                  <a:pt x="3250107" y="1219200"/>
                </a:lnTo>
                <a:lnTo>
                  <a:pt x="3272053" y="1219200"/>
                </a:lnTo>
                <a:lnTo>
                  <a:pt x="3272053" y="990600"/>
                </a:lnTo>
                <a:lnTo>
                  <a:pt x="3270542" y="990600"/>
                </a:lnTo>
                <a:lnTo>
                  <a:pt x="3270542" y="1193800"/>
                </a:lnTo>
                <a:lnTo>
                  <a:pt x="3268040" y="1206500"/>
                </a:lnTo>
                <a:lnTo>
                  <a:pt x="3262350" y="1206500"/>
                </a:lnTo>
                <a:lnTo>
                  <a:pt x="3262350" y="1193800"/>
                </a:lnTo>
                <a:lnTo>
                  <a:pt x="3270542" y="1193800"/>
                </a:lnTo>
                <a:lnTo>
                  <a:pt x="3270542" y="990600"/>
                </a:lnTo>
                <a:lnTo>
                  <a:pt x="3269627" y="990600"/>
                </a:lnTo>
                <a:lnTo>
                  <a:pt x="3269627" y="977900"/>
                </a:lnTo>
                <a:lnTo>
                  <a:pt x="3273717" y="990600"/>
                </a:lnTo>
                <a:lnTo>
                  <a:pt x="3273717" y="745604"/>
                </a:lnTo>
                <a:lnTo>
                  <a:pt x="3270135" y="741438"/>
                </a:lnTo>
                <a:lnTo>
                  <a:pt x="3270135" y="838200"/>
                </a:lnTo>
                <a:lnTo>
                  <a:pt x="3269627" y="850900"/>
                </a:lnTo>
                <a:lnTo>
                  <a:pt x="3267202" y="850900"/>
                </a:lnTo>
                <a:lnTo>
                  <a:pt x="3267202" y="1130300"/>
                </a:lnTo>
                <a:lnTo>
                  <a:pt x="3265995" y="1143000"/>
                </a:lnTo>
                <a:lnTo>
                  <a:pt x="3262807" y="1143000"/>
                </a:lnTo>
                <a:lnTo>
                  <a:pt x="3262807" y="1181100"/>
                </a:lnTo>
                <a:lnTo>
                  <a:pt x="3261449" y="1193800"/>
                </a:lnTo>
                <a:lnTo>
                  <a:pt x="3258718" y="1193800"/>
                </a:lnTo>
                <a:lnTo>
                  <a:pt x="3258718" y="1181100"/>
                </a:lnTo>
                <a:lnTo>
                  <a:pt x="3262807" y="1181100"/>
                </a:lnTo>
                <a:lnTo>
                  <a:pt x="3262807" y="1143000"/>
                </a:lnTo>
                <a:lnTo>
                  <a:pt x="3255187" y="1143000"/>
                </a:lnTo>
                <a:lnTo>
                  <a:pt x="3255187" y="1181100"/>
                </a:lnTo>
                <a:lnTo>
                  <a:pt x="3255073" y="1193800"/>
                </a:lnTo>
                <a:lnTo>
                  <a:pt x="3253867" y="1181100"/>
                </a:lnTo>
                <a:lnTo>
                  <a:pt x="3255187" y="1181100"/>
                </a:lnTo>
                <a:lnTo>
                  <a:pt x="3255187" y="1143000"/>
                </a:lnTo>
                <a:lnTo>
                  <a:pt x="3253867" y="1143000"/>
                </a:lnTo>
                <a:lnTo>
                  <a:pt x="3255073" y="1130300"/>
                </a:lnTo>
                <a:lnTo>
                  <a:pt x="3267202" y="1130300"/>
                </a:lnTo>
                <a:lnTo>
                  <a:pt x="3267202" y="850900"/>
                </a:lnTo>
                <a:lnTo>
                  <a:pt x="3265703" y="850900"/>
                </a:lnTo>
                <a:lnTo>
                  <a:pt x="3267354" y="838200"/>
                </a:lnTo>
                <a:lnTo>
                  <a:pt x="3270135" y="838200"/>
                </a:lnTo>
                <a:lnTo>
                  <a:pt x="3270135" y="741438"/>
                </a:lnTo>
                <a:lnTo>
                  <a:pt x="3265982" y="736600"/>
                </a:lnTo>
                <a:lnTo>
                  <a:pt x="3255187" y="736600"/>
                </a:lnTo>
                <a:lnTo>
                  <a:pt x="3255187" y="1066800"/>
                </a:lnTo>
                <a:lnTo>
                  <a:pt x="3252343" y="1079500"/>
                </a:lnTo>
                <a:lnTo>
                  <a:pt x="3251441" y="1079500"/>
                </a:lnTo>
                <a:lnTo>
                  <a:pt x="3255187" y="1066800"/>
                </a:lnTo>
                <a:lnTo>
                  <a:pt x="3255187" y="736600"/>
                </a:lnTo>
                <a:lnTo>
                  <a:pt x="3252647" y="736600"/>
                </a:lnTo>
                <a:lnTo>
                  <a:pt x="3252647" y="825500"/>
                </a:lnTo>
                <a:lnTo>
                  <a:pt x="3251441" y="838200"/>
                </a:lnTo>
                <a:lnTo>
                  <a:pt x="3250222" y="838200"/>
                </a:lnTo>
                <a:lnTo>
                  <a:pt x="3250222" y="1181100"/>
                </a:lnTo>
                <a:lnTo>
                  <a:pt x="3246590" y="1193800"/>
                </a:lnTo>
                <a:lnTo>
                  <a:pt x="3238093" y="1193800"/>
                </a:lnTo>
                <a:lnTo>
                  <a:pt x="3241738" y="1181100"/>
                </a:lnTo>
                <a:lnTo>
                  <a:pt x="3250222" y="1181100"/>
                </a:lnTo>
                <a:lnTo>
                  <a:pt x="3250222" y="838200"/>
                </a:lnTo>
                <a:lnTo>
                  <a:pt x="3249015" y="838200"/>
                </a:lnTo>
                <a:lnTo>
                  <a:pt x="3252647" y="825500"/>
                </a:lnTo>
                <a:lnTo>
                  <a:pt x="3252647" y="736600"/>
                </a:lnTo>
                <a:lnTo>
                  <a:pt x="3250298" y="736600"/>
                </a:lnTo>
                <a:lnTo>
                  <a:pt x="3244164" y="726008"/>
                </a:lnTo>
                <a:lnTo>
                  <a:pt x="3244164" y="1143000"/>
                </a:lnTo>
                <a:lnTo>
                  <a:pt x="3244164" y="1155700"/>
                </a:lnTo>
                <a:lnTo>
                  <a:pt x="3236887" y="1155700"/>
                </a:lnTo>
                <a:lnTo>
                  <a:pt x="3236887" y="1143000"/>
                </a:lnTo>
                <a:lnTo>
                  <a:pt x="3244164" y="1143000"/>
                </a:lnTo>
                <a:lnTo>
                  <a:pt x="3244164" y="726008"/>
                </a:lnTo>
                <a:lnTo>
                  <a:pt x="3242945" y="723900"/>
                </a:lnTo>
                <a:lnTo>
                  <a:pt x="3281756" y="723900"/>
                </a:lnTo>
                <a:lnTo>
                  <a:pt x="3281756" y="711200"/>
                </a:lnTo>
                <a:lnTo>
                  <a:pt x="3278111" y="711200"/>
                </a:lnTo>
                <a:lnTo>
                  <a:pt x="3279330" y="698500"/>
                </a:lnTo>
                <a:lnTo>
                  <a:pt x="3281756" y="698500"/>
                </a:lnTo>
                <a:lnTo>
                  <a:pt x="3272523" y="685800"/>
                </a:lnTo>
                <a:lnTo>
                  <a:pt x="3257042" y="685800"/>
                </a:lnTo>
                <a:lnTo>
                  <a:pt x="3255073" y="684339"/>
                </a:lnTo>
                <a:lnTo>
                  <a:pt x="3255073" y="698500"/>
                </a:lnTo>
                <a:lnTo>
                  <a:pt x="3255073" y="711200"/>
                </a:lnTo>
                <a:lnTo>
                  <a:pt x="3251212" y="698500"/>
                </a:lnTo>
                <a:lnTo>
                  <a:pt x="3255073" y="698500"/>
                </a:lnTo>
                <a:lnTo>
                  <a:pt x="3255073" y="684339"/>
                </a:lnTo>
                <a:lnTo>
                  <a:pt x="3239973" y="673100"/>
                </a:lnTo>
                <a:lnTo>
                  <a:pt x="3239312" y="673100"/>
                </a:lnTo>
                <a:lnTo>
                  <a:pt x="3239312" y="1104900"/>
                </a:lnTo>
                <a:lnTo>
                  <a:pt x="3238093" y="1117600"/>
                </a:lnTo>
                <a:lnTo>
                  <a:pt x="3232035" y="1117600"/>
                </a:lnTo>
                <a:lnTo>
                  <a:pt x="3232035" y="1206500"/>
                </a:lnTo>
                <a:lnTo>
                  <a:pt x="3232035" y="1219200"/>
                </a:lnTo>
                <a:lnTo>
                  <a:pt x="3221113" y="1219200"/>
                </a:lnTo>
                <a:lnTo>
                  <a:pt x="3225723" y="1231900"/>
                </a:lnTo>
                <a:lnTo>
                  <a:pt x="3221291" y="1231900"/>
                </a:lnTo>
                <a:lnTo>
                  <a:pt x="3221113" y="1219200"/>
                </a:lnTo>
                <a:lnTo>
                  <a:pt x="3221113" y="1206500"/>
                </a:lnTo>
                <a:lnTo>
                  <a:pt x="3232035" y="1206500"/>
                </a:lnTo>
                <a:lnTo>
                  <a:pt x="3232035" y="1117600"/>
                </a:lnTo>
                <a:lnTo>
                  <a:pt x="3227717" y="1117600"/>
                </a:lnTo>
                <a:lnTo>
                  <a:pt x="3231121" y="1104900"/>
                </a:lnTo>
                <a:lnTo>
                  <a:pt x="3238093" y="1104900"/>
                </a:lnTo>
                <a:lnTo>
                  <a:pt x="3239312" y="1104900"/>
                </a:lnTo>
                <a:lnTo>
                  <a:pt x="3239312" y="673100"/>
                </a:lnTo>
                <a:lnTo>
                  <a:pt x="3236633" y="673100"/>
                </a:lnTo>
                <a:lnTo>
                  <a:pt x="3236633" y="1003300"/>
                </a:lnTo>
                <a:lnTo>
                  <a:pt x="3235668" y="1011923"/>
                </a:lnTo>
                <a:lnTo>
                  <a:pt x="3235668" y="1028700"/>
                </a:lnTo>
                <a:lnTo>
                  <a:pt x="3234461" y="1041400"/>
                </a:lnTo>
                <a:lnTo>
                  <a:pt x="3233242" y="1028700"/>
                </a:lnTo>
                <a:lnTo>
                  <a:pt x="3235668" y="1028700"/>
                </a:lnTo>
                <a:lnTo>
                  <a:pt x="3235668" y="1011923"/>
                </a:lnTo>
                <a:lnTo>
                  <a:pt x="3235210" y="1016000"/>
                </a:lnTo>
                <a:lnTo>
                  <a:pt x="3232200" y="1016000"/>
                </a:lnTo>
                <a:lnTo>
                  <a:pt x="3232035" y="1003300"/>
                </a:lnTo>
                <a:lnTo>
                  <a:pt x="3236633" y="1003300"/>
                </a:lnTo>
                <a:lnTo>
                  <a:pt x="3236633" y="673100"/>
                </a:lnTo>
                <a:lnTo>
                  <a:pt x="3229356" y="673100"/>
                </a:lnTo>
                <a:lnTo>
                  <a:pt x="3229356" y="965200"/>
                </a:lnTo>
                <a:lnTo>
                  <a:pt x="3224923" y="965200"/>
                </a:lnTo>
                <a:lnTo>
                  <a:pt x="3224758" y="952500"/>
                </a:lnTo>
                <a:lnTo>
                  <a:pt x="3229356" y="965200"/>
                </a:lnTo>
                <a:lnTo>
                  <a:pt x="3229356" y="673100"/>
                </a:lnTo>
                <a:lnTo>
                  <a:pt x="3225965" y="673100"/>
                </a:lnTo>
                <a:lnTo>
                  <a:pt x="3225965" y="876300"/>
                </a:lnTo>
                <a:lnTo>
                  <a:pt x="3220034" y="884072"/>
                </a:lnTo>
                <a:lnTo>
                  <a:pt x="3220034" y="1155700"/>
                </a:lnTo>
                <a:lnTo>
                  <a:pt x="3215208" y="1168400"/>
                </a:lnTo>
                <a:lnTo>
                  <a:pt x="3203727" y="1168400"/>
                </a:lnTo>
                <a:lnTo>
                  <a:pt x="3207474" y="1155700"/>
                </a:lnTo>
                <a:lnTo>
                  <a:pt x="3220034" y="1155700"/>
                </a:lnTo>
                <a:lnTo>
                  <a:pt x="3220034" y="884072"/>
                </a:lnTo>
                <a:lnTo>
                  <a:pt x="3217938" y="886815"/>
                </a:lnTo>
                <a:lnTo>
                  <a:pt x="3217938" y="1028700"/>
                </a:lnTo>
                <a:lnTo>
                  <a:pt x="3216567" y="1041400"/>
                </a:lnTo>
                <a:lnTo>
                  <a:pt x="3213836" y="1041400"/>
                </a:lnTo>
                <a:lnTo>
                  <a:pt x="3213836" y="1028700"/>
                </a:lnTo>
                <a:lnTo>
                  <a:pt x="3217938" y="1028700"/>
                </a:lnTo>
                <a:lnTo>
                  <a:pt x="3217938" y="886815"/>
                </a:lnTo>
                <a:lnTo>
                  <a:pt x="3216262" y="889000"/>
                </a:lnTo>
                <a:lnTo>
                  <a:pt x="3210204" y="876300"/>
                </a:lnTo>
                <a:lnTo>
                  <a:pt x="3225965" y="876300"/>
                </a:lnTo>
                <a:lnTo>
                  <a:pt x="3225965" y="673100"/>
                </a:lnTo>
                <a:lnTo>
                  <a:pt x="3223234" y="647700"/>
                </a:lnTo>
                <a:lnTo>
                  <a:pt x="3221113" y="642759"/>
                </a:lnTo>
                <a:lnTo>
                  <a:pt x="3221113" y="673100"/>
                </a:lnTo>
                <a:lnTo>
                  <a:pt x="3221113" y="685800"/>
                </a:lnTo>
                <a:lnTo>
                  <a:pt x="3216262" y="673100"/>
                </a:lnTo>
                <a:lnTo>
                  <a:pt x="3221113" y="673100"/>
                </a:lnTo>
                <a:lnTo>
                  <a:pt x="3221113" y="642759"/>
                </a:lnTo>
                <a:lnTo>
                  <a:pt x="3217786" y="635000"/>
                </a:lnTo>
                <a:lnTo>
                  <a:pt x="3206559" y="635000"/>
                </a:lnTo>
                <a:lnTo>
                  <a:pt x="3206559" y="889000"/>
                </a:lnTo>
                <a:lnTo>
                  <a:pt x="3206559" y="901700"/>
                </a:lnTo>
                <a:lnTo>
                  <a:pt x="3203384" y="901700"/>
                </a:lnTo>
                <a:lnTo>
                  <a:pt x="3203384" y="1155700"/>
                </a:lnTo>
                <a:lnTo>
                  <a:pt x="3199917" y="1155700"/>
                </a:lnTo>
                <a:lnTo>
                  <a:pt x="3199917" y="1701800"/>
                </a:lnTo>
                <a:lnTo>
                  <a:pt x="3192068" y="1701800"/>
                </a:lnTo>
                <a:lnTo>
                  <a:pt x="3195650" y="1689100"/>
                </a:lnTo>
                <a:lnTo>
                  <a:pt x="3199917" y="1701800"/>
                </a:lnTo>
                <a:lnTo>
                  <a:pt x="3199917" y="1155700"/>
                </a:lnTo>
                <a:lnTo>
                  <a:pt x="3199282" y="1155700"/>
                </a:lnTo>
                <a:lnTo>
                  <a:pt x="3199282" y="1143000"/>
                </a:lnTo>
                <a:lnTo>
                  <a:pt x="3203384" y="1155700"/>
                </a:lnTo>
                <a:lnTo>
                  <a:pt x="3203384" y="901700"/>
                </a:lnTo>
                <a:lnTo>
                  <a:pt x="3199282" y="901700"/>
                </a:lnTo>
                <a:lnTo>
                  <a:pt x="3199282" y="939800"/>
                </a:lnTo>
                <a:lnTo>
                  <a:pt x="3199282" y="952500"/>
                </a:lnTo>
                <a:lnTo>
                  <a:pt x="3195650" y="952500"/>
                </a:lnTo>
                <a:lnTo>
                  <a:pt x="3195650" y="1549400"/>
                </a:lnTo>
                <a:lnTo>
                  <a:pt x="3192348" y="1562100"/>
                </a:lnTo>
                <a:lnTo>
                  <a:pt x="3188373" y="1553387"/>
                </a:lnTo>
                <a:lnTo>
                  <a:pt x="3188373" y="1828800"/>
                </a:lnTo>
                <a:lnTo>
                  <a:pt x="3179889" y="1816163"/>
                </a:lnTo>
                <a:lnTo>
                  <a:pt x="3179889" y="1854200"/>
                </a:lnTo>
                <a:lnTo>
                  <a:pt x="3172726" y="1854200"/>
                </a:lnTo>
                <a:lnTo>
                  <a:pt x="3172612" y="1841500"/>
                </a:lnTo>
                <a:lnTo>
                  <a:pt x="3177463" y="1841500"/>
                </a:lnTo>
                <a:lnTo>
                  <a:pt x="3179889" y="1854200"/>
                </a:lnTo>
                <a:lnTo>
                  <a:pt x="3179889" y="1816163"/>
                </a:lnTo>
                <a:lnTo>
                  <a:pt x="3183255" y="1816100"/>
                </a:lnTo>
                <a:lnTo>
                  <a:pt x="3188373" y="1828800"/>
                </a:lnTo>
                <a:lnTo>
                  <a:pt x="3188373" y="1553387"/>
                </a:lnTo>
                <a:lnTo>
                  <a:pt x="3186557" y="1549400"/>
                </a:lnTo>
                <a:lnTo>
                  <a:pt x="3181553" y="1549400"/>
                </a:lnTo>
                <a:lnTo>
                  <a:pt x="3181553" y="1714500"/>
                </a:lnTo>
                <a:lnTo>
                  <a:pt x="3174390" y="1714500"/>
                </a:lnTo>
                <a:lnTo>
                  <a:pt x="3173819" y="1701800"/>
                </a:lnTo>
                <a:lnTo>
                  <a:pt x="3178987" y="1701800"/>
                </a:lnTo>
                <a:lnTo>
                  <a:pt x="3181553" y="1714500"/>
                </a:lnTo>
                <a:lnTo>
                  <a:pt x="3181553" y="1549400"/>
                </a:lnTo>
                <a:lnTo>
                  <a:pt x="3181096" y="1549400"/>
                </a:lnTo>
                <a:lnTo>
                  <a:pt x="3192018" y="1536700"/>
                </a:lnTo>
                <a:lnTo>
                  <a:pt x="3189592" y="1549400"/>
                </a:lnTo>
                <a:lnTo>
                  <a:pt x="3195650" y="1549400"/>
                </a:lnTo>
                <a:lnTo>
                  <a:pt x="3195650" y="952500"/>
                </a:lnTo>
                <a:lnTo>
                  <a:pt x="3192005" y="952500"/>
                </a:lnTo>
                <a:lnTo>
                  <a:pt x="3192005" y="939800"/>
                </a:lnTo>
                <a:lnTo>
                  <a:pt x="3199282" y="939800"/>
                </a:lnTo>
                <a:lnTo>
                  <a:pt x="3199282" y="901700"/>
                </a:lnTo>
                <a:lnTo>
                  <a:pt x="3195650" y="901700"/>
                </a:lnTo>
                <a:lnTo>
                  <a:pt x="3193224" y="889000"/>
                </a:lnTo>
                <a:lnTo>
                  <a:pt x="3206559" y="889000"/>
                </a:lnTo>
                <a:lnTo>
                  <a:pt x="3206559" y="635000"/>
                </a:lnTo>
                <a:lnTo>
                  <a:pt x="3205505" y="635000"/>
                </a:lnTo>
                <a:lnTo>
                  <a:pt x="3188373" y="644385"/>
                </a:lnTo>
                <a:lnTo>
                  <a:pt x="3188373" y="1181100"/>
                </a:lnTo>
                <a:lnTo>
                  <a:pt x="3188373" y="1193800"/>
                </a:lnTo>
                <a:lnTo>
                  <a:pt x="3188297" y="1384300"/>
                </a:lnTo>
                <a:lnTo>
                  <a:pt x="3187166" y="1397000"/>
                </a:lnTo>
                <a:lnTo>
                  <a:pt x="3184207" y="1397000"/>
                </a:lnTo>
                <a:lnTo>
                  <a:pt x="3183521" y="1384300"/>
                </a:lnTo>
                <a:lnTo>
                  <a:pt x="3188297" y="1384300"/>
                </a:lnTo>
                <a:lnTo>
                  <a:pt x="3188297" y="1193800"/>
                </a:lnTo>
                <a:lnTo>
                  <a:pt x="3178670" y="1193800"/>
                </a:lnTo>
                <a:lnTo>
                  <a:pt x="3177502" y="1190752"/>
                </a:lnTo>
                <a:lnTo>
                  <a:pt x="3177502" y="1422400"/>
                </a:lnTo>
                <a:lnTo>
                  <a:pt x="3174085" y="1422400"/>
                </a:lnTo>
                <a:lnTo>
                  <a:pt x="3174428" y="1409700"/>
                </a:lnTo>
                <a:lnTo>
                  <a:pt x="3177502" y="1422400"/>
                </a:lnTo>
                <a:lnTo>
                  <a:pt x="3177502" y="1190752"/>
                </a:lnTo>
                <a:lnTo>
                  <a:pt x="3173819" y="1181100"/>
                </a:lnTo>
                <a:lnTo>
                  <a:pt x="3188373" y="1181100"/>
                </a:lnTo>
                <a:lnTo>
                  <a:pt x="3188373" y="644385"/>
                </a:lnTo>
                <a:lnTo>
                  <a:pt x="3185947" y="645706"/>
                </a:lnTo>
                <a:lnTo>
                  <a:pt x="3185947" y="1130300"/>
                </a:lnTo>
                <a:lnTo>
                  <a:pt x="3181096" y="1143000"/>
                </a:lnTo>
                <a:lnTo>
                  <a:pt x="3183521" y="1130300"/>
                </a:lnTo>
                <a:lnTo>
                  <a:pt x="3185947" y="1130300"/>
                </a:lnTo>
                <a:lnTo>
                  <a:pt x="3185947" y="645706"/>
                </a:lnTo>
                <a:lnTo>
                  <a:pt x="3183521" y="647039"/>
                </a:lnTo>
                <a:lnTo>
                  <a:pt x="3183521" y="787400"/>
                </a:lnTo>
                <a:lnTo>
                  <a:pt x="3183521" y="800100"/>
                </a:lnTo>
                <a:lnTo>
                  <a:pt x="3176244" y="800100"/>
                </a:lnTo>
                <a:lnTo>
                  <a:pt x="3176244" y="787400"/>
                </a:lnTo>
                <a:lnTo>
                  <a:pt x="3183521" y="787400"/>
                </a:lnTo>
                <a:lnTo>
                  <a:pt x="3183521" y="647039"/>
                </a:lnTo>
                <a:lnTo>
                  <a:pt x="3182302" y="647700"/>
                </a:lnTo>
                <a:lnTo>
                  <a:pt x="3178670" y="647700"/>
                </a:lnTo>
                <a:lnTo>
                  <a:pt x="3172612" y="640664"/>
                </a:lnTo>
                <a:lnTo>
                  <a:pt x="3172612" y="1371600"/>
                </a:lnTo>
                <a:lnTo>
                  <a:pt x="3171698" y="1371600"/>
                </a:lnTo>
                <a:lnTo>
                  <a:pt x="3168853" y="1358900"/>
                </a:lnTo>
                <a:lnTo>
                  <a:pt x="3172612" y="1371600"/>
                </a:lnTo>
                <a:lnTo>
                  <a:pt x="3172612" y="640664"/>
                </a:lnTo>
                <a:lnTo>
                  <a:pt x="3167748" y="635000"/>
                </a:lnTo>
                <a:lnTo>
                  <a:pt x="3167494" y="635000"/>
                </a:lnTo>
                <a:lnTo>
                  <a:pt x="3167494" y="1549400"/>
                </a:lnTo>
                <a:lnTo>
                  <a:pt x="3160484" y="1549400"/>
                </a:lnTo>
                <a:lnTo>
                  <a:pt x="3160484" y="1676400"/>
                </a:lnTo>
                <a:lnTo>
                  <a:pt x="3160484" y="2336800"/>
                </a:lnTo>
                <a:lnTo>
                  <a:pt x="3160484" y="2349500"/>
                </a:lnTo>
                <a:lnTo>
                  <a:pt x="3158502" y="2349500"/>
                </a:lnTo>
                <a:lnTo>
                  <a:pt x="3158502" y="2451100"/>
                </a:lnTo>
                <a:lnTo>
                  <a:pt x="3154705" y="2457348"/>
                </a:lnTo>
                <a:lnTo>
                  <a:pt x="3154705" y="2997200"/>
                </a:lnTo>
                <a:lnTo>
                  <a:pt x="3151238" y="3009900"/>
                </a:lnTo>
                <a:lnTo>
                  <a:pt x="3147542" y="3009900"/>
                </a:lnTo>
                <a:lnTo>
                  <a:pt x="3150781" y="2997200"/>
                </a:lnTo>
                <a:lnTo>
                  <a:pt x="3154705" y="2997200"/>
                </a:lnTo>
                <a:lnTo>
                  <a:pt x="3154705" y="2457348"/>
                </a:lnTo>
                <a:lnTo>
                  <a:pt x="3150781" y="2463800"/>
                </a:lnTo>
                <a:lnTo>
                  <a:pt x="3143961" y="2451100"/>
                </a:lnTo>
                <a:lnTo>
                  <a:pt x="3158502" y="2451100"/>
                </a:lnTo>
                <a:lnTo>
                  <a:pt x="3158502" y="2349500"/>
                </a:lnTo>
                <a:lnTo>
                  <a:pt x="3156839" y="2349500"/>
                </a:lnTo>
                <a:lnTo>
                  <a:pt x="3149562" y="2349500"/>
                </a:lnTo>
                <a:lnTo>
                  <a:pt x="3150781" y="2336800"/>
                </a:lnTo>
                <a:lnTo>
                  <a:pt x="3156839" y="2349500"/>
                </a:lnTo>
                <a:lnTo>
                  <a:pt x="3160484" y="2336800"/>
                </a:lnTo>
                <a:lnTo>
                  <a:pt x="3160484" y="1676400"/>
                </a:lnTo>
                <a:lnTo>
                  <a:pt x="3160382" y="1905000"/>
                </a:lnTo>
                <a:lnTo>
                  <a:pt x="3158058" y="1917700"/>
                </a:lnTo>
                <a:lnTo>
                  <a:pt x="3154413" y="1910080"/>
                </a:lnTo>
                <a:lnTo>
                  <a:pt x="3154413" y="2159000"/>
                </a:lnTo>
                <a:lnTo>
                  <a:pt x="3154413" y="2171700"/>
                </a:lnTo>
                <a:lnTo>
                  <a:pt x="3147250" y="2171700"/>
                </a:lnTo>
                <a:lnTo>
                  <a:pt x="3147250" y="2273300"/>
                </a:lnTo>
                <a:lnTo>
                  <a:pt x="3143504" y="2273300"/>
                </a:lnTo>
                <a:lnTo>
                  <a:pt x="3143504" y="3225800"/>
                </a:lnTo>
                <a:lnTo>
                  <a:pt x="3143504" y="3238500"/>
                </a:lnTo>
                <a:lnTo>
                  <a:pt x="3139808" y="3238500"/>
                </a:lnTo>
                <a:lnTo>
                  <a:pt x="3139402" y="3225800"/>
                </a:lnTo>
                <a:lnTo>
                  <a:pt x="3143504" y="3225800"/>
                </a:lnTo>
                <a:lnTo>
                  <a:pt x="3143504" y="2273300"/>
                </a:lnTo>
                <a:lnTo>
                  <a:pt x="3138652" y="2273300"/>
                </a:lnTo>
                <a:lnTo>
                  <a:pt x="3138652" y="2806700"/>
                </a:lnTo>
                <a:lnTo>
                  <a:pt x="3138652" y="2819400"/>
                </a:lnTo>
                <a:lnTo>
                  <a:pt x="3131375" y="2819400"/>
                </a:lnTo>
                <a:lnTo>
                  <a:pt x="3132582" y="2806700"/>
                </a:lnTo>
                <a:lnTo>
                  <a:pt x="3138652" y="2806700"/>
                </a:lnTo>
                <a:lnTo>
                  <a:pt x="3138652" y="2273300"/>
                </a:lnTo>
                <a:lnTo>
                  <a:pt x="3132582" y="2273300"/>
                </a:lnTo>
                <a:lnTo>
                  <a:pt x="3132582" y="2260600"/>
                </a:lnTo>
                <a:lnTo>
                  <a:pt x="3147136" y="2260600"/>
                </a:lnTo>
                <a:lnTo>
                  <a:pt x="3147250" y="2273300"/>
                </a:lnTo>
                <a:lnTo>
                  <a:pt x="3147250" y="2171700"/>
                </a:lnTo>
                <a:lnTo>
                  <a:pt x="3142284" y="2171700"/>
                </a:lnTo>
                <a:lnTo>
                  <a:pt x="3143504" y="2159000"/>
                </a:lnTo>
                <a:lnTo>
                  <a:pt x="3154413" y="2159000"/>
                </a:lnTo>
                <a:lnTo>
                  <a:pt x="3154413" y="1910080"/>
                </a:lnTo>
                <a:lnTo>
                  <a:pt x="3153206" y="1907552"/>
                </a:lnTo>
                <a:lnTo>
                  <a:pt x="3153206" y="2120900"/>
                </a:lnTo>
                <a:lnTo>
                  <a:pt x="3148241" y="2120900"/>
                </a:lnTo>
                <a:lnTo>
                  <a:pt x="3140773" y="2108200"/>
                </a:lnTo>
                <a:lnTo>
                  <a:pt x="3146641" y="2108200"/>
                </a:lnTo>
                <a:lnTo>
                  <a:pt x="3153206" y="2120900"/>
                </a:lnTo>
                <a:lnTo>
                  <a:pt x="3153206" y="1907552"/>
                </a:lnTo>
                <a:lnTo>
                  <a:pt x="3151987" y="1905000"/>
                </a:lnTo>
                <a:lnTo>
                  <a:pt x="3160382" y="1905000"/>
                </a:lnTo>
                <a:lnTo>
                  <a:pt x="3160382" y="1676400"/>
                </a:lnTo>
                <a:lnTo>
                  <a:pt x="3157639" y="1676400"/>
                </a:lnTo>
                <a:lnTo>
                  <a:pt x="3155632" y="1686140"/>
                </a:lnTo>
                <a:lnTo>
                  <a:pt x="3155632" y="1816100"/>
                </a:lnTo>
                <a:lnTo>
                  <a:pt x="3154413" y="1828800"/>
                </a:lnTo>
                <a:lnTo>
                  <a:pt x="3151987" y="1828800"/>
                </a:lnTo>
                <a:lnTo>
                  <a:pt x="3151987" y="1892300"/>
                </a:lnTo>
                <a:lnTo>
                  <a:pt x="3150781" y="1905000"/>
                </a:lnTo>
                <a:lnTo>
                  <a:pt x="3149562" y="1905000"/>
                </a:lnTo>
                <a:lnTo>
                  <a:pt x="3149562" y="2070100"/>
                </a:lnTo>
                <a:lnTo>
                  <a:pt x="3149562" y="2082800"/>
                </a:lnTo>
                <a:lnTo>
                  <a:pt x="3139859" y="2082800"/>
                </a:lnTo>
                <a:lnTo>
                  <a:pt x="3141903" y="2070100"/>
                </a:lnTo>
                <a:lnTo>
                  <a:pt x="3149562" y="2070100"/>
                </a:lnTo>
                <a:lnTo>
                  <a:pt x="3149562" y="1905000"/>
                </a:lnTo>
                <a:lnTo>
                  <a:pt x="3144710" y="1905000"/>
                </a:lnTo>
                <a:lnTo>
                  <a:pt x="3147136" y="1892300"/>
                </a:lnTo>
                <a:lnTo>
                  <a:pt x="3151987" y="1892300"/>
                </a:lnTo>
                <a:lnTo>
                  <a:pt x="3151987" y="1828800"/>
                </a:lnTo>
                <a:lnTo>
                  <a:pt x="3155632" y="1816100"/>
                </a:lnTo>
                <a:lnTo>
                  <a:pt x="3155632" y="1686140"/>
                </a:lnTo>
                <a:lnTo>
                  <a:pt x="3155023" y="1689100"/>
                </a:lnTo>
                <a:lnTo>
                  <a:pt x="3154413" y="1689100"/>
                </a:lnTo>
                <a:lnTo>
                  <a:pt x="3154413" y="1701800"/>
                </a:lnTo>
                <a:lnTo>
                  <a:pt x="3154413" y="1714500"/>
                </a:lnTo>
                <a:lnTo>
                  <a:pt x="3148507" y="1708327"/>
                </a:lnTo>
                <a:lnTo>
                  <a:pt x="3148507" y="1727200"/>
                </a:lnTo>
                <a:lnTo>
                  <a:pt x="3145942" y="1739900"/>
                </a:lnTo>
                <a:lnTo>
                  <a:pt x="3137433" y="1739900"/>
                </a:lnTo>
                <a:lnTo>
                  <a:pt x="3145929" y="1727200"/>
                </a:lnTo>
                <a:lnTo>
                  <a:pt x="3148507" y="1727200"/>
                </a:lnTo>
                <a:lnTo>
                  <a:pt x="3148507" y="1708327"/>
                </a:lnTo>
                <a:lnTo>
                  <a:pt x="3148355" y="1708162"/>
                </a:lnTo>
                <a:lnTo>
                  <a:pt x="3148355" y="1714500"/>
                </a:lnTo>
                <a:lnTo>
                  <a:pt x="3144710" y="1727200"/>
                </a:lnTo>
                <a:lnTo>
                  <a:pt x="3142284" y="1727200"/>
                </a:lnTo>
                <a:lnTo>
                  <a:pt x="3148355" y="1714500"/>
                </a:lnTo>
                <a:lnTo>
                  <a:pt x="3148355" y="1708162"/>
                </a:lnTo>
                <a:lnTo>
                  <a:pt x="3142284" y="1701800"/>
                </a:lnTo>
                <a:lnTo>
                  <a:pt x="3154413" y="1701800"/>
                </a:lnTo>
                <a:lnTo>
                  <a:pt x="3154413" y="1689100"/>
                </a:lnTo>
                <a:lnTo>
                  <a:pt x="3153206" y="1689100"/>
                </a:lnTo>
                <a:lnTo>
                  <a:pt x="3157639" y="1676400"/>
                </a:lnTo>
                <a:lnTo>
                  <a:pt x="3149562" y="1676400"/>
                </a:lnTo>
                <a:lnTo>
                  <a:pt x="3156839" y="1663700"/>
                </a:lnTo>
                <a:lnTo>
                  <a:pt x="3160484" y="1676400"/>
                </a:lnTo>
                <a:lnTo>
                  <a:pt x="3160484" y="1549400"/>
                </a:lnTo>
                <a:lnTo>
                  <a:pt x="3157715" y="1549400"/>
                </a:lnTo>
                <a:lnTo>
                  <a:pt x="3161690" y="1536700"/>
                </a:lnTo>
                <a:lnTo>
                  <a:pt x="3167494" y="1549400"/>
                </a:lnTo>
                <a:lnTo>
                  <a:pt x="3167494" y="635000"/>
                </a:lnTo>
                <a:lnTo>
                  <a:pt x="3166541" y="635000"/>
                </a:lnTo>
                <a:lnTo>
                  <a:pt x="3166148" y="622300"/>
                </a:lnTo>
                <a:lnTo>
                  <a:pt x="3170809" y="622300"/>
                </a:lnTo>
                <a:lnTo>
                  <a:pt x="3173819" y="609600"/>
                </a:lnTo>
                <a:lnTo>
                  <a:pt x="3165779" y="609600"/>
                </a:lnTo>
                <a:lnTo>
                  <a:pt x="3165779" y="1460500"/>
                </a:lnTo>
                <a:lnTo>
                  <a:pt x="3161690" y="1460500"/>
                </a:lnTo>
                <a:lnTo>
                  <a:pt x="3161690" y="1447800"/>
                </a:lnTo>
                <a:lnTo>
                  <a:pt x="3165779" y="1460500"/>
                </a:lnTo>
                <a:lnTo>
                  <a:pt x="3165779" y="609600"/>
                </a:lnTo>
                <a:lnTo>
                  <a:pt x="3160484" y="609600"/>
                </a:lnTo>
                <a:lnTo>
                  <a:pt x="3160484" y="901700"/>
                </a:lnTo>
                <a:lnTo>
                  <a:pt x="3158058" y="914400"/>
                </a:lnTo>
                <a:lnTo>
                  <a:pt x="3158058" y="1511300"/>
                </a:lnTo>
                <a:lnTo>
                  <a:pt x="3158058" y="1524000"/>
                </a:lnTo>
                <a:lnTo>
                  <a:pt x="3154413" y="1512722"/>
                </a:lnTo>
                <a:lnTo>
                  <a:pt x="3154413" y="1574800"/>
                </a:lnTo>
                <a:lnTo>
                  <a:pt x="3151987" y="1587500"/>
                </a:lnTo>
                <a:lnTo>
                  <a:pt x="3147136" y="1587500"/>
                </a:lnTo>
                <a:lnTo>
                  <a:pt x="3147136" y="1689100"/>
                </a:lnTo>
                <a:lnTo>
                  <a:pt x="3135007" y="1689100"/>
                </a:lnTo>
                <a:lnTo>
                  <a:pt x="3136227" y="1676400"/>
                </a:lnTo>
                <a:lnTo>
                  <a:pt x="3143504" y="1676400"/>
                </a:lnTo>
                <a:lnTo>
                  <a:pt x="3147136" y="1689100"/>
                </a:lnTo>
                <a:lnTo>
                  <a:pt x="3147136" y="1587500"/>
                </a:lnTo>
                <a:lnTo>
                  <a:pt x="3143504" y="1587500"/>
                </a:lnTo>
                <a:lnTo>
                  <a:pt x="3143504" y="1574800"/>
                </a:lnTo>
                <a:lnTo>
                  <a:pt x="3154413" y="1574800"/>
                </a:lnTo>
                <a:lnTo>
                  <a:pt x="3154413" y="1512722"/>
                </a:lnTo>
                <a:lnTo>
                  <a:pt x="3153956" y="1511300"/>
                </a:lnTo>
                <a:lnTo>
                  <a:pt x="3158058" y="1511300"/>
                </a:lnTo>
                <a:lnTo>
                  <a:pt x="3158058" y="914400"/>
                </a:lnTo>
                <a:lnTo>
                  <a:pt x="3155213" y="914400"/>
                </a:lnTo>
                <a:lnTo>
                  <a:pt x="3155213" y="1104900"/>
                </a:lnTo>
                <a:lnTo>
                  <a:pt x="3151682" y="1117600"/>
                </a:lnTo>
                <a:lnTo>
                  <a:pt x="3151238" y="1116190"/>
                </a:lnTo>
                <a:lnTo>
                  <a:pt x="3151238" y="1308100"/>
                </a:lnTo>
                <a:lnTo>
                  <a:pt x="3150781" y="1308100"/>
                </a:lnTo>
                <a:lnTo>
                  <a:pt x="3150781" y="1536700"/>
                </a:lnTo>
                <a:lnTo>
                  <a:pt x="3148355" y="1536700"/>
                </a:lnTo>
                <a:lnTo>
                  <a:pt x="3144710" y="1524000"/>
                </a:lnTo>
                <a:lnTo>
                  <a:pt x="3150781" y="1536700"/>
                </a:lnTo>
                <a:lnTo>
                  <a:pt x="3150781" y="1308100"/>
                </a:lnTo>
                <a:lnTo>
                  <a:pt x="3143504" y="1308100"/>
                </a:lnTo>
                <a:lnTo>
                  <a:pt x="3143504" y="1295400"/>
                </a:lnTo>
                <a:lnTo>
                  <a:pt x="3150832" y="1295400"/>
                </a:lnTo>
                <a:lnTo>
                  <a:pt x="3151238" y="1308100"/>
                </a:lnTo>
                <a:lnTo>
                  <a:pt x="3151238" y="1116190"/>
                </a:lnTo>
                <a:lnTo>
                  <a:pt x="3147707" y="1104900"/>
                </a:lnTo>
                <a:lnTo>
                  <a:pt x="3155213" y="1104900"/>
                </a:lnTo>
                <a:lnTo>
                  <a:pt x="3155213" y="914400"/>
                </a:lnTo>
                <a:lnTo>
                  <a:pt x="3154121" y="911263"/>
                </a:lnTo>
                <a:lnTo>
                  <a:pt x="3154413" y="914400"/>
                </a:lnTo>
                <a:lnTo>
                  <a:pt x="3151682" y="914400"/>
                </a:lnTo>
                <a:lnTo>
                  <a:pt x="3147707" y="901700"/>
                </a:lnTo>
                <a:lnTo>
                  <a:pt x="3150781" y="901700"/>
                </a:lnTo>
                <a:lnTo>
                  <a:pt x="3154121" y="911263"/>
                </a:lnTo>
                <a:lnTo>
                  <a:pt x="3153206" y="901700"/>
                </a:lnTo>
                <a:lnTo>
                  <a:pt x="3158058" y="901700"/>
                </a:lnTo>
                <a:lnTo>
                  <a:pt x="3155797" y="893838"/>
                </a:lnTo>
                <a:lnTo>
                  <a:pt x="3159531" y="901700"/>
                </a:lnTo>
                <a:lnTo>
                  <a:pt x="3160484" y="901700"/>
                </a:lnTo>
                <a:lnTo>
                  <a:pt x="3160484" y="609600"/>
                </a:lnTo>
                <a:lnTo>
                  <a:pt x="3158058" y="609600"/>
                </a:lnTo>
                <a:lnTo>
                  <a:pt x="3158058" y="749300"/>
                </a:lnTo>
                <a:lnTo>
                  <a:pt x="3156839" y="762000"/>
                </a:lnTo>
                <a:lnTo>
                  <a:pt x="3153206" y="749300"/>
                </a:lnTo>
                <a:lnTo>
                  <a:pt x="3154413" y="749300"/>
                </a:lnTo>
                <a:lnTo>
                  <a:pt x="3154413" y="736600"/>
                </a:lnTo>
                <a:lnTo>
                  <a:pt x="3158058" y="749300"/>
                </a:lnTo>
                <a:lnTo>
                  <a:pt x="3158058" y="609600"/>
                </a:lnTo>
                <a:lnTo>
                  <a:pt x="3154870" y="609600"/>
                </a:lnTo>
                <a:lnTo>
                  <a:pt x="3154413" y="613879"/>
                </a:lnTo>
                <a:lnTo>
                  <a:pt x="3154413" y="711200"/>
                </a:lnTo>
                <a:lnTo>
                  <a:pt x="3154413" y="723900"/>
                </a:lnTo>
                <a:lnTo>
                  <a:pt x="3147136" y="723900"/>
                </a:lnTo>
                <a:lnTo>
                  <a:pt x="3147136" y="711200"/>
                </a:lnTo>
                <a:lnTo>
                  <a:pt x="3154413" y="711200"/>
                </a:lnTo>
                <a:lnTo>
                  <a:pt x="3154413" y="613879"/>
                </a:lnTo>
                <a:lnTo>
                  <a:pt x="3153511" y="622300"/>
                </a:lnTo>
                <a:lnTo>
                  <a:pt x="3150781" y="622300"/>
                </a:lnTo>
                <a:lnTo>
                  <a:pt x="3150781" y="609600"/>
                </a:lnTo>
                <a:lnTo>
                  <a:pt x="3143961" y="609600"/>
                </a:lnTo>
                <a:lnTo>
                  <a:pt x="3143961" y="1155700"/>
                </a:lnTo>
                <a:lnTo>
                  <a:pt x="3142589" y="1168400"/>
                </a:lnTo>
                <a:lnTo>
                  <a:pt x="3141573" y="1168400"/>
                </a:lnTo>
                <a:lnTo>
                  <a:pt x="3141573" y="1498600"/>
                </a:lnTo>
                <a:lnTo>
                  <a:pt x="3138043" y="1485900"/>
                </a:lnTo>
                <a:lnTo>
                  <a:pt x="3139859" y="1485900"/>
                </a:lnTo>
                <a:lnTo>
                  <a:pt x="3141573" y="1498600"/>
                </a:lnTo>
                <a:lnTo>
                  <a:pt x="3141573" y="1168400"/>
                </a:lnTo>
                <a:lnTo>
                  <a:pt x="3139859" y="1168400"/>
                </a:lnTo>
                <a:lnTo>
                  <a:pt x="3139859" y="1155700"/>
                </a:lnTo>
                <a:lnTo>
                  <a:pt x="3143961" y="1155700"/>
                </a:lnTo>
                <a:lnTo>
                  <a:pt x="3143961" y="609600"/>
                </a:lnTo>
                <a:lnTo>
                  <a:pt x="3138246" y="609600"/>
                </a:lnTo>
                <a:lnTo>
                  <a:pt x="3138246" y="1371600"/>
                </a:lnTo>
                <a:lnTo>
                  <a:pt x="3135465" y="1384300"/>
                </a:lnTo>
                <a:lnTo>
                  <a:pt x="3135007" y="1384300"/>
                </a:lnTo>
                <a:lnTo>
                  <a:pt x="3135007" y="1435100"/>
                </a:lnTo>
                <a:lnTo>
                  <a:pt x="3134449" y="1437055"/>
                </a:lnTo>
                <a:lnTo>
                  <a:pt x="3134449" y="2108200"/>
                </a:lnTo>
                <a:lnTo>
                  <a:pt x="3133763" y="2108200"/>
                </a:lnTo>
                <a:lnTo>
                  <a:pt x="3132340" y="2113216"/>
                </a:lnTo>
                <a:lnTo>
                  <a:pt x="3132340" y="2133600"/>
                </a:lnTo>
                <a:lnTo>
                  <a:pt x="3130918" y="2146300"/>
                </a:lnTo>
                <a:lnTo>
                  <a:pt x="3128949" y="2146300"/>
                </a:lnTo>
                <a:lnTo>
                  <a:pt x="3128949" y="2286000"/>
                </a:lnTo>
                <a:lnTo>
                  <a:pt x="3128187" y="2286000"/>
                </a:lnTo>
                <a:lnTo>
                  <a:pt x="3128187" y="3098800"/>
                </a:lnTo>
                <a:lnTo>
                  <a:pt x="3124098" y="3098800"/>
                </a:lnTo>
                <a:lnTo>
                  <a:pt x="3124098" y="3086100"/>
                </a:lnTo>
                <a:lnTo>
                  <a:pt x="3128187" y="3098800"/>
                </a:lnTo>
                <a:lnTo>
                  <a:pt x="3128187" y="2286000"/>
                </a:lnTo>
                <a:lnTo>
                  <a:pt x="3127730" y="2286000"/>
                </a:lnTo>
                <a:lnTo>
                  <a:pt x="3127730" y="2857500"/>
                </a:lnTo>
                <a:lnTo>
                  <a:pt x="3127730" y="2870200"/>
                </a:lnTo>
                <a:lnTo>
                  <a:pt x="3120453" y="2870200"/>
                </a:lnTo>
                <a:lnTo>
                  <a:pt x="3120453" y="2857500"/>
                </a:lnTo>
                <a:lnTo>
                  <a:pt x="3127730" y="2857500"/>
                </a:lnTo>
                <a:lnTo>
                  <a:pt x="3127730" y="2286000"/>
                </a:lnTo>
                <a:lnTo>
                  <a:pt x="3121025" y="2286000"/>
                </a:lnTo>
                <a:lnTo>
                  <a:pt x="3121025" y="2781300"/>
                </a:lnTo>
                <a:lnTo>
                  <a:pt x="3114395" y="2781300"/>
                </a:lnTo>
                <a:lnTo>
                  <a:pt x="3114395" y="3035300"/>
                </a:lnTo>
                <a:lnTo>
                  <a:pt x="3113176" y="3048000"/>
                </a:lnTo>
                <a:lnTo>
                  <a:pt x="3113176" y="3098800"/>
                </a:lnTo>
                <a:lnTo>
                  <a:pt x="3111970" y="3111500"/>
                </a:lnTo>
                <a:lnTo>
                  <a:pt x="3102267" y="3111500"/>
                </a:lnTo>
                <a:lnTo>
                  <a:pt x="3101048" y="3098800"/>
                </a:lnTo>
                <a:lnTo>
                  <a:pt x="3113176" y="3098800"/>
                </a:lnTo>
                <a:lnTo>
                  <a:pt x="3113176" y="3048000"/>
                </a:lnTo>
                <a:lnTo>
                  <a:pt x="3110750" y="3048000"/>
                </a:lnTo>
                <a:lnTo>
                  <a:pt x="3114395" y="3035300"/>
                </a:lnTo>
                <a:lnTo>
                  <a:pt x="3114395" y="2781300"/>
                </a:lnTo>
                <a:lnTo>
                  <a:pt x="3108325" y="2781300"/>
                </a:lnTo>
                <a:lnTo>
                  <a:pt x="3108325" y="2959100"/>
                </a:lnTo>
                <a:lnTo>
                  <a:pt x="3108325" y="2971800"/>
                </a:lnTo>
                <a:lnTo>
                  <a:pt x="3101048" y="2971800"/>
                </a:lnTo>
                <a:lnTo>
                  <a:pt x="3101048" y="2959100"/>
                </a:lnTo>
                <a:lnTo>
                  <a:pt x="3108325" y="2959100"/>
                </a:lnTo>
                <a:lnTo>
                  <a:pt x="3108325" y="2781300"/>
                </a:lnTo>
                <a:lnTo>
                  <a:pt x="3107385" y="2781300"/>
                </a:lnTo>
                <a:lnTo>
                  <a:pt x="3102889" y="2770149"/>
                </a:lnTo>
                <a:lnTo>
                  <a:pt x="3102889" y="2806700"/>
                </a:lnTo>
                <a:lnTo>
                  <a:pt x="3095040" y="2806700"/>
                </a:lnTo>
                <a:lnTo>
                  <a:pt x="3098622" y="2794000"/>
                </a:lnTo>
                <a:lnTo>
                  <a:pt x="3102889" y="2806700"/>
                </a:lnTo>
                <a:lnTo>
                  <a:pt x="3102889" y="2770149"/>
                </a:lnTo>
                <a:lnTo>
                  <a:pt x="3102267" y="2768600"/>
                </a:lnTo>
                <a:lnTo>
                  <a:pt x="3114090" y="2768600"/>
                </a:lnTo>
                <a:lnTo>
                  <a:pt x="3121025" y="2781300"/>
                </a:lnTo>
                <a:lnTo>
                  <a:pt x="3121025" y="2286000"/>
                </a:lnTo>
                <a:lnTo>
                  <a:pt x="3120453" y="2286000"/>
                </a:lnTo>
                <a:lnTo>
                  <a:pt x="3120453" y="2273300"/>
                </a:lnTo>
                <a:lnTo>
                  <a:pt x="3127730" y="2273300"/>
                </a:lnTo>
                <a:lnTo>
                  <a:pt x="3128949" y="2286000"/>
                </a:lnTo>
                <a:lnTo>
                  <a:pt x="3128949" y="2146300"/>
                </a:lnTo>
                <a:lnTo>
                  <a:pt x="3127908" y="2146300"/>
                </a:lnTo>
                <a:lnTo>
                  <a:pt x="3127730" y="2133600"/>
                </a:lnTo>
                <a:lnTo>
                  <a:pt x="3132340" y="2133600"/>
                </a:lnTo>
                <a:lnTo>
                  <a:pt x="3132340" y="2113216"/>
                </a:lnTo>
                <a:lnTo>
                  <a:pt x="3130156" y="2120900"/>
                </a:lnTo>
                <a:lnTo>
                  <a:pt x="3120910" y="2120900"/>
                </a:lnTo>
                <a:lnTo>
                  <a:pt x="3120910" y="2146300"/>
                </a:lnTo>
                <a:lnTo>
                  <a:pt x="3120402" y="2146300"/>
                </a:lnTo>
                <a:lnTo>
                  <a:pt x="3120402" y="2616200"/>
                </a:lnTo>
                <a:lnTo>
                  <a:pt x="3118180" y="2628900"/>
                </a:lnTo>
                <a:lnTo>
                  <a:pt x="3115602" y="2628900"/>
                </a:lnTo>
                <a:lnTo>
                  <a:pt x="3116821" y="2616200"/>
                </a:lnTo>
                <a:lnTo>
                  <a:pt x="3120402" y="2616200"/>
                </a:lnTo>
                <a:lnTo>
                  <a:pt x="3120402" y="2146300"/>
                </a:lnTo>
                <a:lnTo>
                  <a:pt x="3118027" y="2146300"/>
                </a:lnTo>
                <a:lnTo>
                  <a:pt x="3118027" y="2286000"/>
                </a:lnTo>
                <a:lnTo>
                  <a:pt x="3117100" y="2286000"/>
                </a:lnTo>
                <a:lnTo>
                  <a:pt x="3117100" y="2527300"/>
                </a:lnTo>
                <a:lnTo>
                  <a:pt x="3113633" y="2540000"/>
                </a:lnTo>
                <a:lnTo>
                  <a:pt x="3109938" y="2540000"/>
                </a:lnTo>
                <a:lnTo>
                  <a:pt x="3113176" y="2527300"/>
                </a:lnTo>
                <a:lnTo>
                  <a:pt x="3117100" y="2527300"/>
                </a:lnTo>
                <a:lnTo>
                  <a:pt x="3117100" y="2286000"/>
                </a:lnTo>
                <a:lnTo>
                  <a:pt x="3112274" y="2286000"/>
                </a:lnTo>
                <a:lnTo>
                  <a:pt x="3112274" y="2336800"/>
                </a:lnTo>
                <a:lnTo>
                  <a:pt x="3109544" y="2349500"/>
                </a:lnTo>
                <a:lnTo>
                  <a:pt x="3109544" y="2400300"/>
                </a:lnTo>
                <a:lnTo>
                  <a:pt x="3107118" y="2400300"/>
                </a:lnTo>
                <a:lnTo>
                  <a:pt x="3107118" y="2476500"/>
                </a:lnTo>
                <a:lnTo>
                  <a:pt x="3106356" y="2484437"/>
                </a:lnTo>
                <a:lnTo>
                  <a:pt x="3106356" y="2616200"/>
                </a:lnTo>
                <a:lnTo>
                  <a:pt x="3104997" y="2628900"/>
                </a:lnTo>
                <a:lnTo>
                  <a:pt x="3102267" y="2628900"/>
                </a:lnTo>
                <a:lnTo>
                  <a:pt x="3102267" y="2616200"/>
                </a:lnTo>
                <a:lnTo>
                  <a:pt x="3106356" y="2616200"/>
                </a:lnTo>
                <a:lnTo>
                  <a:pt x="3106356" y="2484437"/>
                </a:lnTo>
                <a:lnTo>
                  <a:pt x="3105899" y="2489200"/>
                </a:lnTo>
                <a:lnTo>
                  <a:pt x="3103473" y="2489200"/>
                </a:lnTo>
                <a:lnTo>
                  <a:pt x="3107118" y="2476500"/>
                </a:lnTo>
                <a:lnTo>
                  <a:pt x="3107118" y="2400300"/>
                </a:lnTo>
                <a:lnTo>
                  <a:pt x="3103118" y="2400300"/>
                </a:lnTo>
                <a:lnTo>
                  <a:pt x="3101810" y="2387600"/>
                </a:lnTo>
                <a:lnTo>
                  <a:pt x="3102546" y="2387600"/>
                </a:lnTo>
                <a:lnTo>
                  <a:pt x="3102267" y="2374900"/>
                </a:lnTo>
                <a:lnTo>
                  <a:pt x="3107118" y="2374900"/>
                </a:lnTo>
                <a:lnTo>
                  <a:pt x="3109455" y="2387142"/>
                </a:lnTo>
                <a:lnTo>
                  <a:pt x="3109544" y="2400300"/>
                </a:lnTo>
                <a:lnTo>
                  <a:pt x="3109544" y="2349500"/>
                </a:lnTo>
                <a:lnTo>
                  <a:pt x="3108325" y="2345715"/>
                </a:lnTo>
                <a:lnTo>
                  <a:pt x="3108325" y="2362200"/>
                </a:lnTo>
                <a:lnTo>
                  <a:pt x="3102025" y="2374900"/>
                </a:lnTo>
                <a:lnTo>
                  <a:pt x="3097415" y="2374900"/>
                </a:lnTo>
                <a:lnTo>
                  <a:pt x="3097415" y="2438400"/>
                </a:lnTo>
                <a:lnTo>
                  <a:pt x="3094990" y="2438400"/>
                </a:lnTo>
                <a:lnTo>
                  <a:pt x="3094990" y="3111500"/>
                </a:lnTo>
                <a:lnTo>
                  <a:pt x="3093174" y="3111500"/>
                </a:lnTo>
                <a:lnTo>
                  <a:pt x="3091243" y="3098800"/>
                </a:lnTo>
                <a:lnTo>
                  <a:pt x="3094990" y="3111500"/>
                </a:lnTo>
                <a:lnTo>
                  <a:pt x="3094990" y="2438400"/>
                </a:lnTo>
                <a:lnTo>
                  <a:pt x="3092018" y="2438400"/>
                </a:lnTo>
                <a:lnTo>
                  <a:pt x="3092018" y="3060700"/>
                </a:lnTo>
                <a:lnTo>
                  <a:pt x="3091357" y="3060700"/>
                </a:lnTo>
                <a:lnTo>
                  <a:pt x="3083547" y="3050489"/>
                </a:lnTo>
                <a:lnTo>
                  <a:pt x="3083547" y="3225800"/>
                </a:lnTo>
                <a:lnTo>
                  <a:pt x="3080131" y="3225800"/>
                </a:lnTo>
                <a:lnTo>
                  <a:pt x="3074454" y="3238500"/>
                </a:lnTo>
                <a:lnTo>
                  <a:pt x="3068307" y="3238500"/>
                </a:lnTo>
                <a:lnTo>
                  <a:pt x="3068307" y="3276600"/>
                </a:lnTo>
                <a:lnTo>
                  <a:pt x="3059823" y="3276600"/>
                </a:lnTo>
                <a:lnTo>
                  <a:pt x="3059823" y="3263900"/>
                </a:lnTo>
                <a:lnTo>
                  <a:pt x="3067100" y="3263900"/>
                </a:lnTo>
                <a:lnTo>
                  <a:pt x="3068307" y="3276600"/>
                </a:lnTo>
                <a:lnTo>
                  <a:pt x="3068307" y="3238500"/>
                </a:lnTo>
                <a:lnTo>
                  <a:pt x="3070009" y="3225800"/>
                </a:lnTo>
                <a:lnTo>
                  <a:pt x="3077514" y="3225800"/>
                </a:lnTo>
                <a:lnTo>
                  <a:pt x="3079229" y="3213100"/>
                </a:lnTo>
                <a:lnTo>
                  <a:pt x="3083547" y="3225800"/>
                </a:lnTo>
                <a:lnTo>
                  <a:pt x="3083547" y="3050489"/>
                </a:lnTo>
                <a:lnTo>
                  <a:pt x="3081655" y="3048000"/>
                </a:lnTo>
                <a:lnTo>
                  <a:pt x="3086951" y="3048000"/>
                </a:lnTo>
                <a:lnTo>
                  <a:pt x="3092018" y="3060700"/>
                </a:lnTo>
                <a:lnTo>
                  <a:pt x="3092018" y="2438400"/>
                </a:lnTo>
                <a:lnTo>
                  <a:pt x="3091357" y="2438400"/>
                </a:lnTo>
                <a:lnTo>
                  <a:pt x="3091357" y="2768600"/>
                </a:lnTo>
                <a:lnTo>
                  <a:pt x="3079229" y="2768600"/>
                </a:lnTo>
                <a:lnTo>
                  <a:pt x="3085287" y="2755900"/>
                </a:lnTo>
                <a:lnTo>
                  <a:pt x="3091357" y="2768600"/>
                </a:lnTo>
                <a:lnTo>
                  <a:pt x="3091357" y="2438400"/>
                </a:lnTo>
                <a:lnTo>
                  <a:pt x="3090595" y="2438400"/>
                </a:lnTo>
                <a:lnTo>
                  <a:pt x="3090595" y="2565400"/>
                </a:lnTo>
                <a:lnTo>
                  <a:pt x="3089148" y="2565400"/>
                </a:lnTo>
                <a:lnTo>
                  <a:pt x="3089148" y="2616200"/>
                </a:lnTo>
                <a:lnTo>
                  <a:pt x="3081655" y="2616200"/>
                </a:lnTo>
                <a:lnTo>
                  <a:pt x="3081655" y="2641600"/>
                </a:lnTo>
                <a:lnTo>
                  <a:pt x="3080283" y="2645194"/>
                </a:lnTo>
                <a:lnTo>
                  <a:pt x="3080283" y="2705100"/>
                </a:lnTo>
                <a:lnTo>
                  <a:pt x="3071952" y="2705100"/>
                </a:lnTo>
                <a:lnTo>
                  <a:pt x="3071952" y="2895600"/>
                </a:lnTo>
                <a:lnTo>
                  <a:pt x="3071037" y="2895600"/>
                </a:lnTo>
                <a:lnTo>
                  <a:pt x="3068193" y="2882900"/>
                </a:lnTo>
                <a:lnTo>
                  <a:pt x="3071952" y="2895600"/>
                </a:lnTo>
                <a:lnTo>
                  <a:pt x="3071952" y="2705100"/>
                </a:lnTo>
                <a:lnTo>
                  <a:pt x="3070733" y="2705100"/>
                </a:lnTo>
                <a:lnTo>
                  <a:pt x="3077730" y="2692400"/>
                </a:lnTo>
                <a:lnTo>
                  <a:pt x="3080283" y="2705100"/>
                </a:lnTo>
                <a:lnTo>
                  <a:pt x="3080283" y="2645194"/>
                </a:lnTo>
                <a:lnTo>
                  <a:pt x="3076803" y="2654300"/>
                </a:lnTo>
                <a:lnTo>
                  <a:pt x="3079229" y="2641600"/>
                </a:lnTo>
                <a:lnTo>
                  <a:pt x="3081655" y="2641600"/>
                </a:lnTo>
                <a:lnTo>
                  <a:pt x="3081655" y="2616200"/>
                </a:lnTo>
                <a:lnTo>
                  <a:pt x="3070733" y="2616200"/>
                </a:lnTo>
                <a:lnTo>
                  <a:pt x="3070733" y="2603500"/>
                </a:lnTo>
                <a:lnTo>
                  <a:pt x="3088932" y="2603500"/>
                </a:lnTo>
                <a:lnTo>
                  <a:pt x="3089148" y="2616200"/>
                </a:lnTo>
                <a:lnTo>
                  <a:pt x="3089148" y="2565400"/>
                </a:lnTo>
                <a:lnTo>
                  <a:pt x="3086506" y="2565400"/>
                </a:lnTo>
                <a:lnTo>
                  <a:pt x="3083941" y="2578100"/>
                </a:lnTo>
                <a:lnTo>
                  <a:pt x="3084233" y="2565400"/>
                </a:lnTo>
                <a:lnTo>
                  <a:pt x="3086506" y="2565400"/>
                </a:lnTo>
                <a:lnTo>
                  <a:pt x="3088373" y="2552700"/>
                </a:lnTo>
                <a:lnTo>
                  <a:pt x="3090595" y="2565400"/>
                </a:lnTo>
                <a:lnTo>
                  <a:pt x="3090595" y="2438400"/>
                </a:lnTo>
                <a:lnTo>
                  <a:pt x="3090138" y="2438400"/>
                </a:lnTo>
                <a:lnTo>
                  <a:pt x="3091357" y="2425700"/>
                </a:lnTo>
                <a:lnTo>
                  <a:pt x="3097415" y="2438400"/>
                </a:lnTo>
                <a:lnTo>
                  <a:pt x="3097415" y="2374900"/>
                </a:lnTo>
                <a:lnTo>
                  <a:pt x="3096958" y="2374900"/>
                </a:lnTo>
                <a:lnTo>
                  <a:pt x="3097580" y="2362200"/>
                </a:lnTo>
                <a:lnTo>
                  <a:pt x="3108325" y="2362200"/>
                </a:lnTo>
                <a:lnTo>
                  <a:pt x="3108325" y="2345715"/>
                </a:lnTo>
                <a:lnTo>
                  <a:pt x="3105454" y="2336800"/>
                </a:lnTo>
                <a:lnTo>
                  <a:pt x="3112274" y="2336800"/>
                </a:lnTo>
                <a:lnTo>
                  <a:pt x="3112274" y="2286000"/>
                </a:lnTo>
                <a:lnTo>
                  <a:pt x="3105899" y="2286000"/>
                </a:lnTo>
                <a:lnTo>
                  <a:pt x="3108325" y="2273300"/>
                </a:lnTo>
                <a:lnTo>
                  <a:pt x="3116821" y="2273300"/>
                </a:lnTo>
                <a:lnTo>
                  <a:pt x="3118027" y="2286000"/>
                </a:lnTo>
                <a:lnTo>
                  <a:pt x="3118027" y="2146300"/>
                </a:lnTo>
                <a:lnTo>
                  <a:pt x="3116821" y="2146300"/>
                </a:lnTo>
                <a:lnTo>
                  <a:pt x="3116821" y="2133600"/>
                </a:lnTo>
                <a:lnTo>
                  <a:pt x="3120910" y="2146300"/>
                </a:lnTo>
                <a:lnTo>
                  <a:pt x="3120910" y="2120900"/>
                </a:lnTo>
                <a:lnTo>
                  <a:pt x="3116973" y="2120900"/>
                </a:lnTo>
                <a:lnTo>
                  <a:pt x="3122879" y="2108200"/>
                </a:lnTo>
                <a:lnTo>
                  <a:pt x="3126981" y="2108200"/>
                </a:lnTo>
                <a:lnTo>
                  <a:pt x="3126524" y="2095500"/>
                </a:lnTo>
                <a:lnTo>
                  <a:pt x="3134449" y="2108200"/>
                </a:lnTo>
                <a:lnTo>
                  <a:pt x="3134449" y="1437055"/>
                </a:lnTo>
                <a:lnTo>
                  <a:pt x="3131375" y="1447800"/>
                </a:lnTo>
                <a:lnTo>
                  <a:pt x="3129369" y="1447800"/>
                </a:lnTo>
                <a:lnTo>
                  <a:pt x="3129369" y="1981200"/>
                </a:lnTo>
                <a:lnTo>
                  <a:pt x="3119666" y="1981200"/>
                </a:lnTo>
                <a:lnTo>
                  <a:pt x="3119666" y="2082800"/>
                </a:lnTo>
                <a:lnTo>
                  <a:pt x="3118637" y="2095500"/>
                </a:lnTo>
                <a:lnTo>
                  <a:pt x="3115792" y="2095500"/>
                </a:lnTo>
                <a:lnTo>
                  <a:pt x="3113176" y="2108200"/>
                </a:lnTo>
                <a:lnTo>
                  <a:pt x="3108972" y="2095500"/>
                </a:lnTo>
                <a:lnTo>
                  <a:pt x="3108325" y="2095500"/>
                </a:lnTo>
                <a:lnTo>
                  <a:pt x="3108325" y="2247900"/>
                </a:lnTo>
                <a:lnTo>
                  <a:pt x="3108325" y="2260600"/>
                </a:lnTo>
                <a:lnTo>
                  <a:pt x="3104692" y="2260600"/>
                </a:lnTo>
                <a:lnTo>
                  <a:pt x="3102267" y="2260600"/>
                </a:lnTo>
                <a:lnTo>
                  <a:pt x="3104692" y="2273300"/>
                </a:lnTo>
                <a:lnTo>
                  <a:pt x="3092716" y="2273300"/>
                </a:lnTo>
                <a:lnTo>
                  <a:pt x="3096526" y="2260600"/>
                </a:lnTo>
                <a:lnTo>
                  <a:pt x="3097415" y="2260600"/>
                </a:lnTo>
                <a:lnTo>
                  <a:pt x="3097415" y="2247900"/>
                </a:lnTo>
                <a:lnTo>
                  <a:pt x="3104692" y="2260600"/>
                </a:lnTo>
                <a:lnTo>
                  <a:pt x="3108325" y="2247900"/>
                </a:lnTo>
                <a:lnTo>
                  <a:pt x="3108325" y="2095500"/>
                </a:lnTo>
                <a:lnTo>
                  <a:pt x="3104692" y="2095500"/>
                </a:lnTo>
                <a:lnTo>
                  <a:pt x="3104692" y="2146300"/>
                </a:lnTo>
                <a:lnTo>
                  <a:pt x="3104692" y="2159000"/>
                </a:lnTo>
                <a:lnTo>
                  <a:pt x="3097415" y="2159000"/>
                </a:lnTo>
                <a:lnTo>
                  <a:pt x="3097415" y="2146300"/>
                </a:lnTo>
                <a:lnTo>
                  <a:pt x="3104692" y="2146300"/>
                </a:lnTo>
                <a:lnTo>
                  <a:pt x="3104692" y="2095500"/>
                </a:lnTo>
                <a:lnTo>
                  <a:pt x="3104692" y="2082800"/>
                </a:lnTo>
                <a:lnTo>
                  <a:pt x="3111970" y="2082800"/>
                </a:lnTo>
                <a:lnTo>
                  <a:pt x="3111970" y="2095500"/>
                </a:lnTo>
                <a:lnTo>
                  <a:pt x="3114205" y="2095500"/>
                </a:lnTo>
                <a:lnTo>
                  <a:pt x="3116821" y="2082800"/>
                </a:lnTo>
                <a:lnTo>
                  <a:pt x="3119666" y="2082800"/>
                </a:lnTo>
                <a:lnTo>
                  <a:pt x="3119666" y="1981200"/>
                </a:lnTo>
                <a:lnTo>
                  <a:pt x="3119247" y="1981200"/>
                </a:lnTo>
                <a:lnTo>
                  <a:pt x="3119247" y="1993900"/>
                </a:lnTo>
                <a:lnTo>
                  <a:pt x="3111970" y="1993900"/>
                </a:lnTo>
                <a:lnTo>
                  <a:pt x="3110877" y="1982457"/>
                </a:lnTo>
                <a:lnTo>
                  <a:pt x="3100921" y="1993900"/>
                </a:lnTo>
                <a:lnTo>
                  <a:pt x="3090900" y="1993900"/>
                </a:lnTo>
                <a:lnTo>
                  <a:pt x="3090138" y="1992541"/>
                </a:lnTo>
                <a:lnTo>
                  <a:pt x="3090138" y="2209800"/>
                </a:lnTo>
                <a:lnTo>
                  <a:pt x="3086506" y="2209800"/>
                </a:lnTo>
                <a:lnTo>
                  <a:pt x="3086506" y="2222500"/>
                </a:lnTo>
                <a:lnTo>
                  <a:pt x="3085134" y="2222500"/>
                </a:lnTo>
                <a:lnTo>
                  <a:pt x="3085134" y="2413000"/>
                </a:lnTo>
                <a:lnTo>
                  <a:pt x="3084080" y="2413000"/>
                </a:lnTo>
                <a:lnTo>
                  <a:pt x="3084080" y="2425700"/>
                </a:lnTo>
                <a:lnTo>
                  <a:pt x="3077095" y="2425700"/>
                </a:lnTo>
                <a:lnTo>
                  <a:pt x="3077095" y="2540000"/>
                </a:lnTo>
                <a:lnTo>
                  <a:pt x="3074263" y="2552700"/>
                </a:lnTo>
                <a:lnTo>
                  <a:pt x="3067100" y="2552700"/>
                </a:lnTo>
                <a:lnTo>
                  <a:pt x="3067100" y="2540000"/>
                </a:lnTo>
                <a:lnTo>
                  <a:pt x="3077095" y="2540000"/>
                </a:lnTo>
                <a:lnTo>
                  <a:pt x="3077095" y="2425700"/>
                </a:lnTo>
                <a:lnTo>
                  <a:pt x="3073158" y="2425700"/>
                </a:lnTo>
                <a:lnTo>
                  <a:pt x="3073158" y="2413000"/>
                </a:lnTo>
                <a:lnTo>
                  <a:pt x="3078010" y="2413000"/>
                </a:lnTo>
                <a:lnTo>
                  <a:pt x="3075584" y="2400300"/>
                </a:lnTo>
                <a:lnTo>
                  <a:pt x="3082861" y="2400300"/>
                </a:lnTo>
                <a:lnTo>
                  <a:pt x="3085134" y="2413000"/>
                </a:lnTo>
                <a:lnTo>
                  <a:pt x="3085134" y="2222500"/>
                </a:lnTo>
                <a:lnTo>
                  <a:pt x="3073031" y="2222500"/>
                </a:lnTo>
                <a:lnTo>
                  <a:pt x="3068307" y="2209800"/>
                </a:lnTo>
                <a:lnTo>
                  <a:pt x="3077857" y="2209800"/>
                </a:lnTo>
                <a:lnTo>
                  <a:pt x="3077692" y="2197100"/>
                </a:lnTo>
                <a:lnTo>
                  <a:pt x="3081782" y="2197100"/>
                </a:lnTo>
                <a:lnTo>
                  <a:pt x="3082861" y="2184400"/>
                </a:lnTo>
                <a:lnTo>
                  <a:pt x="3088932" y="2184400"/>
                </a:lnTo>
                <a:lnTo>
                  <a:pt x="3090037" y="2196071"/>
                </a:lnTo>
                <a:lnTo>
                  <a:pt x="3090138" y="2209800"/>
                </a:lnTo>
                <a:lnTo>
                  <a:pt x="3090138" y="1992541"/>
                </a:lnTo>
                <a:lnTo>
                  <a:pt x="3087471" y="1987753"/>
                </a:lnTo>
                <a:lnTo>
                  <a:pt x="3087471" y="1993900"/>
                </a:lnTo>
                <a:lnTo>
                  <a:pt x="3086951" y="2006600"/>
                </a:lnTo>
                <a:lnTo>
                  <a:pt x="3084398" y="2006600"/>
                </a:lnTo>
                <a:lnTo>
                  <a:pt x="3082861" y="2019300"/>
                </a:lnTo>
                <a:lnTo>
                  <a:pt x="3078823" y="2006600"/>
                </a:lnTo>
                <a:lnTo>
                  <a:pt x="3081655" y="2006600"/>
                </a:lnTo>
                <a:lnTo>
                  <a:pt x="3081578" y="2006409"/>
                </a:lnTo>
                <a:lnTo>
                  <a:pt x="3075584" y="1993900"/>
                </a:lnTo>
                <a:lnTo>
                  <a:pt x="3076803" y="1993900"/>
                </a:lnTo>
                <a:lnTo>
                  <a:pt x="3081578" y="2006409"/>
                </a:lnTo>
                <a:lnTo>
                  <a:pt x="3081655" y="2006574"/>
                </a:lnTo>
                <a:lnTo>
                  <a:pt x="3082861" y="1993900"/>
                </a:lnTo>
                <a:lnTo>
                  <a:pt x="3087471" y="1993900"/>
                </a:lnTo>
                <a:lnTo>
                  <a:pt x="3087471" y="1987753"/>
                </a:lnTo>
                <a:lnTo>
                  <a:pt x="3083826" y="1981200"/>
                </a:lnTo>
                <a:lnTo>
                  <a:pt x="3081655" y="1968500"/>
                </a:lnTo>
                <a:lnTo>
                  <a:pt x="3086506" y="1981200"/>
                </a:lnTo>
                <a:lnTo>
                  <a:pt x="3087713" y="1968500"/>
                </a:lnTo>
                <a:lnTo>
                  <a:pt x="3101048" y="1968500"/>
                </a:lnTo>
                <a:lnTo>
                  <a:pt x="3107271" y="1955800"/>
                </a:lnTo>
                <a:lnTo>
                  <a:pt x="3127730" y="1955800"/>
                </a:lnTo>
                <a:lnTo>
                  <a:pt x="3124250" y="1968500"/>
                </a:lnTo>
                <a:lnTo>
                  <a:pt x="3122879" y="1968500"/>
                </a:lnTo>
                <a:lnTo>
                  <a:pt x="3129369" y="1981200"/>
                </a:lnTo>
                <a:lnTo>
                  <a:pt x="3129369" y="1447800"/>
                </a:lnTo>
                <a:lnTo>
                  <a:pt x="3128949" y="1447800"/>
                </a:lnTo>
                <a:lnTo>
                  <a:pt x="3128949" y="1765300"/>
                </a:lnTo>
                <a:lnTo>
                  <a:pt x="3128949" y="1905000"/>
                </a:lnTo>
                <a:lnTo>
                  <a:pt x="3120453" y="1892300"/>
                </a:lnTo>
                <a:lnTo>
                  <a:pt x="3127730" y="1892300"/>
                </a:lnTo>
                <a:lnTo>
                  <a:pt x="3128949" y="1905000"/>
                </a:lnTo>
                <a:lnTo>
                  <a:pt x="3128949" y="1765300"/>
                </a:lnTo>
                <a:lnTo>
                  <a:pt x="3124098" y="1765300"/>
                </a:lnTo>
                <a:lnTo>
                  <a:pt x="3124098" y="1854200"/>
                </a:lnTo>
                <a:lnTo>
                  <a:pt x="3124098" y="1866900"/>
                </a:lnTo>
                <a:lnTo>
                  <a:pt x="3112897" y="1866900"/>
                </a:lnTo>
                <a:lnTo>
                  <a:pt x="3116821" y="1854200"/>
                </a:lnTo>
                <a:lnTo>
                  <a:pt x="3124098" y="1854200"/>
                </a:lnTo>
                <a:lnTo>
                  <a:pt x="3124098" y="1765300"/>
                </a:lnTo>
                <a:lnTo>
                  <a:pt x="3120453" y="1765300"/>
                </a:lnTo>
                <a:lnTo>
                  <a:pt x="3120453" y="1752600"/>
                </a:lnTo>
                <a:lnTo>
                  <a:pt x="3127730" y="1752600"/>
                </a:lnTo>
                <a:lnTo>
                  <a:pt x="3128949" y="1765300"/>
                </a:lnTo>
                <a:lnTo>
                  <a:pt x="3128949" y="1447800"/>
                </a:lnTo>
                <a:lnTo>
                  <a:pt x="3128340" y="1447800"/>
                </a:lnTo>
                <a:lnTo>
                  <a:pt x="3128340" y="1727200"/>
                </a:lnTo>
                <a:lnTo>
                  <a:pt x="3121672" y="1739900"/>
                </a:lnTo>
                <a:lnTo>
                  <a:pt x="3118027" y="1739900"/>
                </a:lnTo>
                <a:lnTo>
                  <a:pt x="3118027" y="1803400"/>
                </a:lnTo>
                <a:lnTo>
                  <a:pt x="3114395" y="1816100"/>
                </a:lnTo>
                <a:lnTo>
                  <a:pt x="3116821" y="1803400"/>
                </a:lnTo>
                <a:lnTo>
                  <a:pt x="3118027" y="1803400"/>
                </a:lnTo>
                <a:lnTo>
                  <a:pt x="3118027" y="1739900"/>
                </a:lnTo>
                <a:lnTo>
                  <a:pt x="3106661" y="1739900"/>
                </a:lnTo>
                <a:lnTo>
                  <a:pt x="3118967" y="1727200"/>
                </a:lnTo>
                <a:lnTo>
                  <a:pt x="3128340" y="1727200"/>
                </a:lnTo>
                <a:lnTo>
                  <a:pt x="3128340" y="1447800"/>
                </a:lnTo>
                <a:lnTo>
                  <a:pt x="3120860" y="1447800"/>
                </a:lnTo>
                <a:lnTo>
                  <a:pt x="3123641" y="1435100"/>
                </a:lnTo>
                <a:lnTo>
                  <a:pt x="3135007" y="1435100"/>
                </a:lnTo>
                <a:lnTo>
                  <a:pt x="3135007" y="1384300"/>
                </a:lnTo>
                <a:lnTo>
                  <a:pt x="3135007" y="1371600"/>
                </a:lnTo>
                <a:lnTo>
                  <a:pt x="3138246" y="1371600"/>
                </a:lnTo>
                <a:lnTo>
                  <a:pt x="3138246" y="609600"/>
                </a:lnTo>
                <a:lnTo>
                  <a:pt x="3136227" y="609600"/>
                </a:lnTo>
                <a:lnTo>
                  <a:pt x="3135007" y="607479"/>
                </a:lnTo>
                <a:lnTo>
                  <a:pt x="3135007" y="1079500"/>
                </a:lnTo>
                <a:lnTo>
                  <a:pt x="3135007" y="1092200"/>
                </a:lnTo>
                <a:lnTo>
                  <a:pt x="3131655" y="1092200"/>
                </a:lnTo>
                <a:lnTo>
                  <a:pt x="3131655" y="1206500"/>
                </a:lnTo>
                <a:lnTo>
                  <a:pt x="3128187" y="1219200"/>
                </a:lnTo>
                <a:lnTo>
                  <a:pt x="3124492" y="1206500"/>
                </a:lnTo>
                <a:lnTo>
                  <a:pt x="3131655" y="1206500"/>
                </a:lnTo>
                <a:lnTo>
                  <a:pt x="3131655" y="1092200"/>
                </a:lnTo>
                <a:lnTo>
                  <a:pt x="3129559" y="1092200"/>
                </a:lnTo>
                <a:lnTo>
                  <a:pt x="3129559" y="1181100"/>
                </a:lnTo>
                <a:lnTo>
                  <a:pt x="3125686" y="1193800"/>
                </a:lnTo>
                <a:lnTo>
                  <a:pt x="3122282" y="1193800"/>
                </a:lnTo>
                <a:lnTo>
                  <a:pt x="3126143" y="1181100"/>
                </a:lnTo>
                <a:lnTo>
                  <a:pt x="3129559" y="1181100"/>
                </a:lnTo>
                <a:lnTo>
                  <a:pt x="3129559" y="1092200"/>
                </a:lnTo>
                <a:lnTo>
                  <a:pt x="3124098" y="1092200"/>
                </a:lnTo>
                <a:lnTo>
                  <a:pt x="3124098" y="1079500"/>
                </a:lnTo>
                <a:lnTo>
                  <a:pt x="3135007" y="1079500"/>
                </a:lnTo>
                <a:lnTo>
                  <a:pt x="3135007" y="607479"/>
                </a:lnTo>
                <a:lnTo>
                  <a:pt x="3128949" y="596900"/>
                </a:lnTo>
                <a:lnTo>
                  <a:pt x="3126524" y="596900"/>
                </a:lnTo>
                <a:lnTo>
                  <a:pt x="3131375" y="584200"/>
                </a:lnTo>
                <a:lnTo>
                  <a:pt x="3132582" y="584200"/>
                </a:lnTo>
                <a:lnTo>
                  <a:pt x="3155454" y="571500"/>
                </a:lnTo>
                <a:lnTo>
                  <a:pt x="3167303" y="558800"/>
                </a:lnTo>
                <a:lnTo>
                  <a:pt x="3173006" y="546100"/>
                </a:lnTo>
                <a:lnTo>
                  <a:pt x="3177451" y="520700"/>
                </a:lnTo>
                <a:lnTo>
                  <a:pt x="3161677" y="520700"/>
                </a:lnTo>
                <a:lnTo>
                  <a:pt x="3165183" y="508000"/>
                </a:lnTo>
                <a:lnTo>
                  <a:pt x="3168459" y="508000"/>
                </a:lnTo>
                <a:lnTo>
                  <a:pt x="3171393" y="495300"/>
                </a:lnTo>
                <a:lnTo>
                  <a:pt x="3173819" y="495300"/>
                </a:lnTo>
                <a:lnTo>
                  <a:pt x="3172599" y="482600"/>
                </a:lnTo>
                <a:lnTo>
                  <a:pt x="3172599" y="469900"/>
                </a:lnTo>
                <a:lnTo>
                  <a:pt x="3167748" y="482600"/>
                </a:lnTo>
                <a:lnTo>
                  <a:pt x="3159264" y="482600"/>
                </a:lnTo>
                <a:lnTo>
                  <a:pt x="3159264" y="520700"/>
                </a:lnTo>
                <a:lnTo>
                  <a:pt x="3156839" y="533400"/>
                </a:lnTo>
                <a:lnTo>
                  <a:pt x="3145929" y="533400"/>
                </a:lnTo>
                <a:lnTo>
                  <a:pt x="3150781" y="520700"/>
                </a:lnTo>
                <a:lnTo>
                  <a:pt x="3159264" y="520700"/>
                </a:lnTo>
                <a:lnTo>
                  <a:pt x="3159264" y="482600"/>
                </a:lnTo>
                <a:lnTo>
                  <a:pt x="3149562" y="482600"/>
                </a:lnTo>
                <a:lnTo>
                  <a:pt x="3144291" y="495300"/>
                </a:lnTo>
                <a:lnTo>
                  <a:pt x="3139249" y="495300"/>
                </a:lnTo>
                <a:lnTo>
                  <a:pt x="3128949" y="508000"/>
                </a:lnTo>
                <a:lnTo>
                  <a:pt x="3122879" y="508000"/>
                </a:lnTo>
                <a:lnTo>
                  <a:pt x="3122879" y="1054100"/>
                </a:lnTo>
                <a:lnTo>
                  <a:pt x="3122879" y="1066800"/>
                </a:lnTo>
                <a:lnTo>
                  <a:pt x="3120453" y="1066800"/>
                </a:lnTo>
                <a:lnTo>
                  <a:pt x="3120453" y="1320800"/>
                </a:lnTo>
                <a:lnTo>
                  <a:pt x="3118027" y="1333500"/>
                </a:lnTo>
                <a:lnTo>
                  <a:pt x="3119247" y="1333500"/>
                </a:lnTo>
                <a:lnTo>
                  <a:pt x="3116821" y="1346200"/>
                </a:lnTo>
                <a:lnTo>
                  <a:pt x="3114395" y="1346200"/>
                </a:lnTo>
                <a:lnTo>
                  <a:pt x="3114395" y="1333500"/>
                </a:lnTo>
                <a:lnTo>
                  <a:pt x="3113176" y="1333500"/>
                </a:lnTo>
                <a:lnTo>
                  <a:pt x="3113176" y="1562100"/>
                </a:lnTo>
                <a:lnTo>
                  <a:pt x="3104692" y="1574800"/>
                </a:lnTo>
                <a:lnTo>
                  <a:pt x="3105899" y="1562100"/>
                </a:lnTo>
                <a:lnTo>
                  <a:pt x="3113176" y="1562100"/>
                </a:lnTo>
                <a:lnTo>
                  <a:pt x="3113176" y="1333500"/>
                </a:lnTo>
                <a:lnTo>
                  <a:pt x="3111970" y="1333500"/>
                </a:lnTo>
                <a:lnTo>
                  <a:pt x="3111970" y="1447800"/>
                </a:lnTo>
                <a:lnTo>
                  <a:pt x="3106001" y="1460500"/>
                </a:lnTo>
                <a:lnTo>
                  <a:pt x="3102419" y="1460500"/>
                </a:lnTo>
                <a:lnTo>
                  <a:pt x="3103613" y="1447800"/>
                </a:lnTo>
                <a:lnTo>
                  <a:pt x="3111970" y="1447800"/>
                </a:lnTo>
                <a:lnTo>
                  <a:pt x="3111970" y="1333500"/>
                </a:lnTo>
                <a:lnTo>
                  <a:pt x="3110750" y="1333500"/>
                </a:lnTo>
                <a:lnTo>
                  <a:pt x="3113176" y="1320800"/>
                </a:lnTo>
                <a:lnTo>
                  <a:pt x="3120453" y="1320800"/>
                </a:lnTo>
                <a:lnTo>
                  <a:pt x="3120453" y="1066800"/>
                </a:lnTo>
                <a:lnTo>
                  <a:pt x="3111970" y="1066800"/>
                </a:lnTo>
                <a:lnTo>
                  <a:pt x="3111970" y="1054100"/>
                </a:lnTo>
                <a:lnTo>
                  <a:pt x="3122879" y="1054100"/>
                </a:lnTo>
                <a:lnTo>
                  <a:pt x="3122879" y="508000"/>
                </a:lnTo>
                <a:lnTo>
                  <a:pt x="3120453" y="508000"/>
                </a:lnTo>
                <a:lnTo>
                  <a:pt x="3120453" y="838200"/>
                </a:lnTo>
                <a:lnTo>
                  <a:pt x="3120453" y="850900"/>
                </a:lnTo>
                <a:lnTo>
                  <a:pt x="3116821" y="850900"/>
                </a:lnTo>
                <a:lnTo>
                  <a:pt x="3116821" y="1028700"/>
                </a:lnTo>
                <a:lnTo>
                  <a:pt x="3115741" y="1041400"/>
                </a:lnTo>
                <a:lnTo>
                  <a:pt x="3106191" y="1041400"/>
                </a:lnTo>
                <a:lnTo>
                  <a:pt x="3106191" y="1371600"/>
                </a:lnTo>
                <a:lnTo>
                  <a:pt x="3102267" y="1371600"/>
                </a:lnTo>
                <a:lnTo>
                  <a:pt x="3102267" y="1765300"/>
                </a:lnTo>
                <a:lnTo>
                  <a:pt x="3100451" y="1765300"/>
                </a:lnTo>
                <a:lnTo>
                  <a:pt x="3099841" y="1762340"/>
                </a:lnTo>
                <a:lnTo>
                  <a:pt x="3099841" y="1828800"/>
                </a:lnTo>
                <a:lnTo>
                  <a:pt x="3096209" y="1841500"/>
                </a:lnTo>
                <a:lnTo>
                  <a:pt x="3098622" y="1828800"/>
                </a:lnTo>
                <a:lnTo>
                  <a:pt x="3099841" y="1828800"/>
                </a:lnTo>
                <a:lnTo>
                  <a:pt x="3099841" y="1762340"/>
                </a:lnTo>
                <a:lnTo>
                  <a:pt x="3097834" y="1752600"/>
                </a:lnTo>
                <a:lnTo>
                  <a:pt x="3102267" y="1765300"/>
                </a:lnTo>
                <a:lnTo>
                  <a:pt x="3102267" y="1371600"/>
                </a:lnTo>
                <a:lnTo>
                  <a:pt x="3099028" y="1371600"/>
                </a:lnTo>
                <a:lnTo>
                  <a:pt x="3102267" y="1358900"/>
                </a:lnTo>
                <a:lnTo>
                  <a:pt x="3106191" y="1371600"/>
                </a:lnTo>
                <a:lnTo>
                  <a:pt x="3106191" y="1041400"/>
                </a:lnTo>
                <a:lnTo>
                  <a:pt x="3102267" y="1041400"/>
                </a:lnTo>
                <a:lnTo>
                  <a:pt x="3103473" y="1028700"/>
                </a:lnTo>
                <a:lnTo>
                  <a:pt x="3116821" y="1028700"/>
                </a:lnTo>
                <a:lnTo>
                  <a:pt x="3116821" y="850900"/>
                </a:lnTo>
                <a:lnTo>
                  <a:pt x="3115449" y="850900"/>
                </a:lnTo>
                <a:lnTo>
                  <a:pt x="3115449" y="939800"/>
                </a:lnTo>
                <a:lnTo>
                  <a:pt x="3113176" y="952500"/>
                </a:lnTo>
                <a:lnTo>
                  <a:pt x="3108807" y="939800"/>
                </a:lnTo>
                <a:lnTo>
                  <a:pt x="3115449" y="939800"/>
                </a:lnTo>
                <a:lnTo>
                  <a:pt x="3115449" y="850900"/>
                </a:lnTo>
                <a:lnTo>
                  <a:pt x="3113176" y="850900"/>
                </a:lnTo>
                <a:lnTo>
                  <a:pt x="3114395" y="838200"/>
                </a:lnTo>
                <a:lnTo>
                  <a:pt x="3120453" y="838200"/>
                </a:lnTo>
                <a:lnTo>
                  <a:pt x="3120453" y="508000"/>
                </a:lnTo>
                <a:lnTo>
                  <a:pt x="3123171" y="495300"/>
                </a:lnTo>
                <a:lnTo>
                  <a:pt x="3125762" y="482600"/>
                </a:lnTo>
                <a:lnTo>
                  <a:pt x="3130156" y="469900"/>
                </a:lnTo>
                <a:lnTo>
                  <a:pt x="3120110" y="457200"/>
                </a:lnTo>
                <a:lnTo>
                  <a:pt x="3116821" y="457200"/>
                </a:lnTo>
                <a:lnTo>
                  <a:pt x="3116821" y="647700"/>
                </a:lnTo>
                <a:lnTo>
                  <a:pt x="3116821" y="660400"/>
                </a:lnTo>
                <a:lnTo>
                  <a:pt x="3113176" y="660400"/>
                </a:lnTo>
                <a:lnTo>
                  <a:pt x="3113176" y="698500"/>
                </a:lnTo>
                <a:lnTo>
                  <a:pt x="3113176" y="711200"/>
                </a:lnTo>
                <a:lnTo>
                  <a:pt x="3106356" y="711200"/>
                </a:lnTo>
                <a:lnTo>
                  <a:pt x="3106356" y="787400"/>
                </a:lnTo>
                <a:lnTo>
                  <a:pt x="3104997" y="800100"/>
                </a:lnTo>
                <a:lnTo>
                  <a:pt x="3102267" y="800100"/>
                </a:lnTo>
                <a:lnTo>
                  <a:pt x="3102267" y="787400"/>
                </a:lnTo>
                <a:lnTo>
                  <a:pt x="3106356" y="787400"/>
                </a:lnTo>
                <a:lnTo>
                  <a:pt x="3106356" y="711200"/>
                </a:lnTo>
                <a:lnTo>
                  <a:pt x="3105899" y="711200"/>
                </a:lnTo>
                <a:lnTo>
                  <a:pt x="3105899" y="698500"/>
                </a:lnTo>
                <a:lnTo>
                  <a:pt x="3113176" y="698500"/>
                </a:lnTo>
                <a:lnTo>
                  <a:pt x="3113176" y="660400"/>
                </a:lnTo>
                <a:lnTo>
                  <a:pt x="3109544" y="660400"/>
                </a:lnTo>
                <a:lnTo>
                  <a:pt x="3109544" y="647700"/>
                </a:lnTo>
                <a:lnTo>
                  <a:pt x="3116821" y="647700"/>
                </a:lnTo>
                <a:lnTo>
                  <a:pt x="3116821" y="457200"/>
                </a:lnTo>
                <a:lnTo>
                  <a:pt x="3113633" y="457200"/>
                </a:lnTo>
                <a:lnTo>
                  <a:pt x="3113633" y="546100"/>
                </a:lnTo>
                <a:lnTo>
                  <a:pt x="3112274" y="558800"/>
                </a:lnTo>
                <a:lnTo>
                  <a:pt x="3109544" y="558800"/>
                </a:lnTo>
                <a:lnTo>
                  <a:pt x="3109544" y="546100"/>
                </a:lnTo>
                <a:lnTo>
                  <a:pt x="3113633" y="546100"/>
                </a:lnTo>
                <a:lnTo>
                  <a:pt x="3113633" y="457200"/>
                </a:lnTo>
                <a:lnTo>
                  <a:pt x="3104692" y="457200"/>
                </a:lnTo>
                <a:lnTo>
                  <a:pt x="3104692" y="660400"/>
                </a:lnTo>
                <a:lnTo>
                  <a:pt x="3101048" y="660400"/>
                </a:lnTo>
                <a:lnTo>
                  <a:pt x="3098774" y="652462"/>
                </a:lnTo>
                <a:lnTo>
                  <a:pt x="3098774" y="1346200"/>
                </a:lnTo>
                <a:lnTo>
                  <a:pt x="3095536" y="1358900"/>
                </a:lnTo>
                <a:lnTo>
                  <a:pt x="3097415" y="1346200"/>
                </a:lnTo>
                <a:lnTo>
                  <a:pt x="3098774" y="1346200"/>
                </a:lnTo>
                <a:lnTo>
                  <a:pt x="3098774" y="652462"/>
                </a:lnTo>
                <a:lnTo>
                  <a:pt x="3097415" y="647700"/>
                </a:lnTo>
                <a:lnTo>
                  <a:pt x="3102533" y="647700"/>
                </a:lnTo>
                <a:lnTo>
                  <a:pt x="3104692" y="660400"/>
                </a:lnTo>
                <a:lnTo>
                  <a:pt x="3104692" y="457200"/>
                </a:lnTo>
                <a:lnTo>
                  <a:pt x="3101848" y="457200"/>
                </a:lnTo>
                <a:lnTo>
                  <a:pt x="3098622" y="444500"/>
                </a:lnTo>
                <a:lnTo>
                  <a:pt x="3101530" y="444500"/>
                </a:lnTo>
                <a:lnTo>
                  <a:pt x="3108172" y="431800"/>
                </a:lnTo>
                <a:lnTo>
                  <a:pt x="3118243" y="419100"/>
                </a:lnTo>
                <a:lnTo>
                  <a:pt x="3147745" y="419100"/>
                </a:lnTo>
                <a:lnTo>
                  <a:pt x="3156953" y="406400"/>
                </a:lnTo>
                <a:lnTo>
                  <a:pt x="3167748" y="406400"/>
                </a:lnTo>
                <a:lnTo>
                  <a:pt x="3145548" y="393700"/>
                </a:lnTo>
                <a:lnTo>
                  <a:pt x="3112960" y="393700"/>
                </a:lnTo>
                <a:lnTo>
                  <a:pt x="3117735" y="406400"/>
                </a:lnTo>
                <a:lnTo>
                  <a:pt x="3109544" y="406400"/>
                </a:lnTo>
                <a:lnTo>
                  <a:pt x="3112960" y="393700"/>
                </a:lnTo>
                <a:lnTo>
                  <a:pt x="3107042" y="393700"/>
                </a:lnTo>
                <a:lnTo>
                  <a:pt x="3095447" y="385584"/>
                </a:lnTo>
                <a:lnTo>
                  <a:pt x="3095447" y="1295400"/>
                </a:lnTo>
                <a:lnTo>
                  <a:pt x="3095447" y="1727200"/>
                </a:lnTo>
                <a:lnTo>
                  <a:pt x="3094990" y="1731441"/>
                </a:lnTo>
                <a:lnTo>
                  <a:pt x="3094990" y="1816100"/>
                </a:lnTo>
                <a:lnTo>
                  <a:pt x="3094990" y="1828800"/>
                </a:lnTo>
                <a:lnTo>
                  <a:pt x="3092564" y="1828800"/>
                </a:lnTo>
                <a:lnTo>
                  <a:pt x="3092564" y="1917700"/>
                </a:lnTo>
                <a:lnTo>
                  <a:pt x="3090138" y="1926183"/>
                </a:lnTo>
                <a:lnTo>
                  <a:pt x="3090138" y="1955800"/>
                </a:lnTo>
                <a:lnTo>
                  <a:pt x="3086506" y="1968500"/>
                </a:lnTo>
                <a:lnTo>
                  <a:pt x="3081045" y="1955800"/>
                </a:lnTo>
                <a:lnTo>
                  <a:pt x="3076498" y="1955800"/>
                </a:lnTo>
                <a:lnTo>
                  <a:pt x="3075584" y="1943100"/>
                </a:lnTo>
                <a:lnTo>
                  <a:pt x="3080435" y="1943100"/>
                </a:lnTo>
                <a:lnTo>
                  <a:pt x="3082861" y="1955800"/>
                </a:lnTo>
                <a:lnTo>
                  <a:pt x="3090138" y="1955800"/>
                </a:lnTo>
                <a:lnTo>
                  <a:pt x="3090138" y="1926183"/>
                </a:lnTo>
                <a:lnTo>
                  <a:pt x="3088932" y="1930400"/>
                </a:lnTo>
                <a:lnTo>
                  <a:pt x="3091357" y="1917700"/>
                </a:lnTo>
                <a:lnTo>
                  <a:pt x="3092564" y="1917700"/>
                </a:lnTo>
                <a:lnTo>
                  <a:pt x="3092564" y="1828800"/>
                </a:lnTo>
                <a:lnTo>
                  <a:pt x="3091129" y="1828800"/>
                </a:lnTo>
                <a:lnTo>
                  <a:pt x="3090443" y="1816100"/>
                </a:lnTo>
                <a:lnTo>
                  <a:pt x="3094990" y="1816100"/>
                </a:lnTo>
                <a:lnTo>
                  <a:pt x="3094990" y="1731441"/>
                </a:lnTo>
                <a:lnTo>
                  <a:pt x="3094075" y="1739900"/>
                </a:lnTo>
                <a:lnTo>
                  <a:pt x="3091357" y="1739900"/>
                </a:lnTo>
                <a:lnTo>
                  <a:pt x="3091357" y="1727200"/>
                </a:lnTo>
                <a:lnTo>
                  <a:pt x="3095447" y="1727200"/>
                </a:lnTo>
                <a:lnTo>
                  <a:pt x="3095447" y="1295400"/>
                </a:lnTo>
                <a:lnTo>
                  <a:pt x="3094990" y="1295400"/>
                </a:lnTo>
                <a:lnTo>
                  <a:pt x="3094990" y="1676400"/>
                </a:lnTo>
                <a:lnTo>
                  <a:pt x="3092564" y="1689100"/>
                </a:lnTo>
                <a:lnTo>
                  <a:pt x="3090138" y="1682750"/>
                </a:lnTo>
                <a:lnTo>
                  <a:pt x="3090138" y="1905000"/>
                </a:lnTo>
                <a:lnTo>
                  <a:pt x="3085287" y="1892300"/>
                </a:lnTo>
                <a:lnTo>
                  <a:pt x="3089859" y="1892300"/>
                </a:lnTo>
                <a:lnTo>
                  <a:pt x="3090138" y="1905000"/>
                </a:lnTo>
                <a:lnTo>
                  <a:pt x="3090138" y="1682750"/>
                </a:lnTo>
                <a:lnTo>
                  <a:pt x="3087713" y="1676400"/>
                </a:lnTo>
                <a:lnTo>
                  <a:pt x="3085896" y="1676400"/>
                </a:lnTo>
                <a:lnTo>
                  <a:pt x="3085896" y="1739900"/>
                </a:lnTo>
                <a:lnTo>
                  <a:pt x="3080435" y="1746554"/>
                </a:lnTo>
                <a:lnTo>
                  <a:pt x="3080435" y="1879600"/>
                </a:lnTo>
                <a:lnTo>
                  <a:pt x="3079673" y="1879600"/>
                </a:lnTo>
                <a:lnTo>
                  <a:pt x="3079673" y="1930400"/>
                </a:lnTo>
                <a:lnTo>
                  <a:pt x="3075584" y="1930400"/>
                </a:lnTo>
                <a:lnTo>
                  <a:pt x="3075584" y="1917700"/>
                </a:lnTo>
                <a:lnTo>
                  <a:pt x="3079673" y="1930400"/>
                </a:lnTo>
                <a:lnTo>
                  <a:pt x="3079673" y="1879600"/>
                </a:lnTo>
                <a:lnTo>
                  <a:pt x="3073539" y="1879600"/>
                </a:lnTo>
                <a:lnTo>
                  <a:pt x="3073539" y="2120900"/>
                </a:lnTo>
                <a:lnTo>
                  <a:pt x="3064675" y="2120900"/>
                </a:lnTo>
                <a:lnTo>
                  <a:pt x="3064675" y="2413000"/>
                </a:lnTo>
                <a:lnTo>
                  <a:pt x="3061030" y="2413000"/>
                </a:lnTo>
                <a:lnTo>
                  <a:pt x="3061030" y="2578100"/>
                </a:lnTo>
                <a:lnTo>
                  <a:pt x="3060331" y="2578100"/>
                </a:lnTo>
                <a:lnTo>
                  <a:pt x="3060331" y="2667000"/>
                </a:lnTo>
                <a:lnTo>
                  <a:pt x="3057550" y="2667000"/>
                </a:lnTo>
                <a:lnTo>
                  <a:pt x="3057550" y="2959100"/>
                </a:lnTo>
                <a:lnTo>
                  <a:pt x="3055213" y="2971800"/>
                </a:lnTo>
                <a:lnTo>
                  <a:pt x="3056178" y="2959100"/>
                </a:lnTo>
                <a:lnTo>
                  <a:pt x="3057550" y="2959100"/>
                </a:lnTo>
                <a:lnTo>
                  <a:pt x="3057550" y="2667000"/>
                </a:lnTo>
                <a:lnTo>
                  <a:pt x="3056178" y="2667000"/>
                </a:lnTo>
                <a:lnTo>
                  <a:pt x="3056178" y="2654300"/>
                </a:lnTo>
                <a:lnTo>
                  <a:pt x="3060331" y="2667000"/>
                </a:lnTo>
                <a:lnTo>
                  <a:pt x="3060331" y="2578100"/>
                </a:lnTo>
                <a:lnTo>
                  <a:pt x="3056432" y="2578100"/>
                </a:lnTo>
                <a:lnTo>
                  <a:pt x="3057855" y="2565400"/>
                </a:lnTo>
                <a:lnTo>
                  <a:pt x="3060865" y="2565400"/>
                </a:lnTo>
                <a:lnTo>
                  <a:pt x="3061030" y="2578100"/>
                </a:lnTo>
                <a:lnTo>
                  <a:pt x="3061030" y="2413000"/>
                </a:lnTo>
                <a:lnTo>
                  <a:pt x="3054972" y="2413000"/>
                </a:lnTo>
                <a:lnTo>
                  <a:pt x="3054972" y="2667000"/>
                </a:lnTo>
                <a:lnTo>
                  <a:pt x="3054210" y="2667000"/>
                </a:lnTo>
                <a:lnTo>
                  <a:pt x="3054210" y="2882900"/>
                </a:lnTo>
                <a:lnTo>
                  <a:pt x="3052851" y="2895600"/>
                </a:lnTo>
                <a:lnTo>
                  <a:pt x="3050121" y="2895600"/>
                </a:lnTo>
                <a:lnTo>
                  <a:pt x="3050121" y="2882900"/>
                </a:lnTo>
                <a:lnTo>
                  <a:pt x="3054210" y="2882900"/>
                </a:lnTo>
                <a:lnTo>
                  <a:pt x="3054210" y="2667000"/>
                </a:lnTo>
                <a:lnTo>
                  <a:pt x="3048165" y="2667000"/>
                </a:lnTo>
                <a:lnTo>
                  <a:pt x="3048901" y="2654300"/>
                </a:lnTo>
                <a:lnTo>
                  <a:pt x="3050121" y="2654300"/>
                </a:lnTo>
                <a:lnTo>
                  <a:pt x="3054972" y="2667000"/>
                </a:lnTo>
                <a:lnTo>
                  <a:pt x="3054972" y="2413000"/>
                </a:lnTo>
                <a:lnTo>
                  <a:pt x="3053003" y="2413000"/>
                </a:lnTo>
                <a:lnTo>
                  <a:pt x="3053003" y="2540000"/>
                </a:lnTo>
                <a:lnTo>
                  <a:pt x="3048000" y="2540000"/>
                </a:lnTo>
                <a:lnTo>
                  <a:pt x="3048000" y="2616200"/>
                </a:lnTo>
                <a:lnTo>
                  <a:pt x="3044926" y="2628900"/>
                </a:lnTo>
                <a:lnTo>
                  <a:pt x="3041624" y="2641600"/>
                </a:lnTo>
                <a:lnTo>
                  <a:pt x="3036773" y="2628900"/>
                </a:lnTo>
                <a:lnTo>
                  <a:pt x="3034868" y="2628900"/>
                </a:lnTo>
                <a:lnTo>
                  <a:pt x="3040265" y="2616200"/>
                </a:lnTo>
                <a:lnTo>
                  <a:pt x="3048000" y="2616200"/>
                </a:lnTo>
                <a:lnTo>
                  <a:pt x="3048000" y="2540000"/>
                </a:lnTo>
                <a:lnTo>
                  <a:pt x="3046171" y="2540000"/>
                </a:lnTo>
                <a:lnTo>
                  <a:pt x="3048901" y="2527300"/>
                </a:lnTo>
                <a:lnTo>
                  <a:pt x="3053003" y="2540000"/>
                </a:lnTo>
                <a:lnTo>
                  <a:pt x="3053003" y="2413000"/>
                </a:lnTo>
                <a:lnTo>
                  <a:pt x="3051327" y="2413000"/>
                </a:lnTo>
                <a:lnTo>
                  <a:pt x="3056178" y="2400300"/>
                </a:lnTo>
                <a:lnTo>
                  <a:pt x="3061068" y="2400300"/>
                </a:lnTo>
                <a:lnTo>
                  <a:pt x="3064675" y="2413000"/>
                </a:lnTo>
                <a:lnTo>
                  <a:pt x="3064675" y="2120900"/>
                </a:lnTo>
                <a:lnTo>
                  <a:pt x="3068078" y="2108200"/>
                </a:lnTo>
                <a:lnTo>
                  <a:pt x="3072854" y="2108200"/>
                </a:lnTo>
                <a:lnTo>
                  <a:pt x="3073539" y="2120900"/>
                </a:lnTo>
                <a:lnTo>
                  <a:pt x="3073539" y="1879600"/>
                </a:lnTo>
                <a:lnTo>
                  <a:pt x="3079229" y="1866900"/>
                </a:lnTo>
                <a:lnTo>
                  <a:pt x="3080435" y="1879600"/>
                </a:lnTo>
                <a:lnTo>
                  <a:pt x="3080435" y="1746554"/>
                </a:lnTo>
                <a:lnTo>
                  <a:pt x="3079229" y="1748028"/>
                </a:lnTo>
                <a:lnTo>
                  <a:pt x="3079229" y="1778000"/>
                </a:lnTo>
                <a:lnTo>
                  <a:pt x="3079229" y="1790700"/>
                </a:lnTo>
                <a:lnTo>
                  <a:pt x="3079229" y="1803400"/>
                </a:lnTo>
                <a:lnTo>
                  <a:pt x="3078657" y="1806397"/>
                </a:lnTo>
                <a:lnTo>
                  <a:pt x="3078657" y="1841500"/>
                </a:lnTo>
                <a:lnTo>
                  <a:pt x="3071952" y="1841500"/>
                </a:lnTo>
                <a:lnTo>
                  <a:pt x="3071952" y="1892300"/>
                </a:lnTo>
                <a:lnTo>
                  <a:pt x="3068815" y="1892300"/>
                </a:lnTo>
                <a:lnTo>
                  <a:pt x="3069679" y="1879600"/>
                </a:lnTo>
                <a:lnTo>
                  <a:pt x="3070733" y="1879600"/>
                </a:lnTo>
                <a:lnTo>
                  <a:pt x="3071952" y="1892300"/>
                </a:lnTo>
                <a:lnTo>
                  <a:pt x="3071952" y="1841500"/>
                </a:lnTo>
                <a:lnTo>
                  <a:pt x="3071152" y="1841500"/>
                </a:lnTo>
                <a:lnTo>
                  <a:pt x="3075584" y="1828800"/>
                </a:lnTo>
                <a:lnTo>
                  <a:pt x="3078657" y="1841500"/>
                </a:lnTo>
                <a:lnTo>
                  <a:pt x="3078657" y="1806397"/>
                </a:lnTo>
                <a:lnTo>
                  <a:pt x="3076803" y="1816100"/>
                </a:lnTo>
                <a:lnTo>
                  <a:pt x="3073158" y="1803400"/>
                </a:lnTo>
                <a:lnTo>
                  <a:pt x="3079229" y="1803400"/>
                </a:lnTo>
                <a:lnTo>
                  <a:pt x="3079229" y="1790700"/>
                </a:lnTo>
                <a:lnTo>
                  <a:pt x="3067100" y="1778000"/>
                </a:lnTo>
                <a:lnTo>
                  <a:pt x="3068307" y="1790700"/>
                </a:lnTo>
                <a:lnTo>
                  <a:pt x="3065881" y="1790700"/>
                </a:lnTo>
                <a:lnTo>
                  <a:pt x="3065881" y="1968500"/>
                </a:lnTo>
                <a:lnTo>
                  <a:pt x="3062249" y="1968500"/>
                </a:lnTo>
                <a:lnTo>
                  <a:pt x="3063456" y="1981200"/>
                </a:lnTo>
                <a:lnTo>
                  <a:pt x="3063456" y="2336800"/>
                </a:lnTo>
                <a:lnTo>
                  <a:pt x="3063456" y="2349500"/>
                </a:lnTo>
                <a:lnTo>
                  <a:pt x="3059823" y="2349500"/>
                </a:lnTo>
                <a:lnTo>
                  <a:pt x="3052546" y="2349500"/>
                </a:lnTo>
                <a:lnTo>
                  <a:pt x="3052546" y="2336800"/>
                </a:lnTo>
                <a:lnTo>
                  <a:pt x="3059823" y="2349500"/>
                </a:lnTo>
                <a:lnTo>
                  <a:pt x="3063456" y="2336800"/>
                </a:lnTo>
                <a:lnTo>
                  <a:pt x="3063456" y="1981200"/>
                </a:lnTo>
                <a:lnTo>
                  <a:pt x="3057398" y="1981200"/>
                </a:lnTo>
                <a:lnTo>
                  <a:pt x="3057398" y="1968500"/>
                </a:lnTo>
                <a:lnTo>
                  <a:pt x="3057398" y="1955800"/>
                </a:lnTo>
                <a:lnTo>
                  <a:pt x="3064675" y="1955800"/>
                </a:lnTo>
                <a:lnTo>
                  <a:pt x="3065881" y="1968500"/>
                </a:lnTo>
                <a:lnTo>
                  <a:pt x="3065881" y="1790700"/>
                </a:lnTo>
                <a:lnTo>
                  <a:pt x="3062516" y="1790700"/>
                </a:lnTo>
                <a:lnTo>
                  <a:pt x="3063760" y="1778000"/>
                </a:lnTo>
                <a:lnTo>
                  <a:pt x="3067100" y="1778000"/>
                </a:lnTo>
                <a:lnTo>
                  <a:pt x="3079229" y="1778000"/>
                </a:lnTo>
                <a:lnTo>
                  <a:pt x="3079229" y="1748028"/>
                </a:lnTo>
                <a:lnTo>
                  <a:pt x="3075470" y="1752600"/>
                </a:lnTo>
                <a:lnTo>
                  <a:pt x="3063456" y="1752600"/>
                </a:lnTo>
                <a:lnTo>
                  <a:pt x="3064675" y="1739900"/>
                </a:lnTo>
                <a:lnTo>
                  <a:pt x="3070733" y="1739900"/>
                </a:lnTo>
                <a:lnTo>
                  <a:pt x="3073158" y="1727200"/>
                </a:lnTo>
                <a:lnTo>
                  <a:pt x="3079229" y="1727200"/>
                </a:lnTo>
                <a:lnTo>
                  <a:pt x="3079229" y="1739900"/>
                </a:lnTo>
                <a:lnTo>
                  <a:pt x="3085896" y="1739900"/>
                </a:lnTo>
                <a:lnTo>
                  <a:pt x="3085896" y="1676400"/>
                </a:lnTo>
                <a:lnTo>
                  <a:pt x="3084080" y="1676400"/>
                </a:lnTo>
                <a:lnTo>
                  <a:pt x="3086506" y="1663700"/>
                </a:lnTo>
                <a:lnTo>
                  <a:pt x="3090138" y="1676400"/>
                </a:lnTo>
                <a:lnTo>
                  <a:pt x="3094990" y="1676400"/>
                </a:lnTo>
                <a:lnTo>
                  <a:pt x="3094990" y="1295400"/>
                </a:lnTo>
                <a:lnTo>
                  <a:pt x="3091357" y="1295400"/>
                </a:lnTo>
                <a:lnTo>
                  <a:pt x="3091357" y="1282700"/>
                </a:lnTo>
                <a:lnTo>
                  <a:pt x="3095447" y="1295400"/>
                </a:lnTo>
                <a:lnTo>
                  <a:pt x="3095447" y="385584"/>
                </a:lnTo>
                <a:lnTo>
                  <a:pt x="3094990" y="385254"/>
                </a:lnTo>
                <a:lnTo>
                  <a:pt x="3094990" y="406400"/>
                </a:lnTo>
                <a:lnTo>
                  <a:pt x="3094990" y="419100"/>
                </a:lnTo>
                <a:lnTo>
                  <a:pt x="3093783" y="419100"/>
                </a:lnTo>
                <a:lnTo>
                  <a:pt x="3093783" y="762000"/>
                </a:lnTo>
                <a:lnTo>
                  <a:pt x="3091357" y="773290"/>
                </a:lnTo>
                <a:lnTo>
                  <a:pt x="3091357" y="800100"/>
                </a:lnTo>
                <a:lnTo>
                  <a:pt x="3088932" y="800100"/>
                </a:lnTo>
                <a:lnTo>
                  <a:pt x="3088932" y="1003300"/>
                </a:lnTo>
                <a:lnTo>
                  <a:pt x="3088932" y="1155700"/>
                </a:lnTo>
                <a:lnTo>
                  <a:pt x="3086443" y="1167498"/>
                </a:lnTo>
                <a:lnTo>
                  <a:pt x="3086443" y="1460500"/>
                </a:lnTo>
                <a:lnTo>
                  <a:pt x="3078594" y="1460500"/>
                </a:lnTo>
                <a:lnTo>
                  <a:pt x="3082861" y="1447800"/>
                </a:lnTo>
                <a:lnTo>
                  <a:pt x="3086443" y="1460500"/>
                </a:lnTo>
                <a:lnTo>
                  <a:pt x="3086443" y="1167498"/>
                </a:lnTo>
                <a:lnTo>
                  <a:pt x="3086252" y="1168400"/>
                </a:lnTo>
                <a:lnTo>
                  <a:pt x="3078188" y="1168400"/>
                </a:lnTo>
                <a:lnTo>
                  <a:pt x="3076041" y="1164755"/>
                </a:lnTo>
                <a:lnTo>
                  <a:pt x="3076041" y="1485900"/>
                </a:lnTo>
                <a:lnTo>
                  <a:pt x="3075584" y="1490141"/>
                </a:lnTo>
                <a:lnTo>
                  <a:pt x="3075584" y="1600200"/>
                </a:lnTo>
                <a:lnTo>
                  <a:pt x="3074670" y="1600200"/>
                </a:lnTo>
                <a:lnTo>
                  <a:pt x="3071838" y="1587500"/>
                </a:lnTo>
                <a:lnTo>
                  <a:pt x="3075584" y="1600200"/>
                </a:lnTo>
                <a:lnTo>
                  <a:pt x="3075584" y="1490141"/>
                </a:lnTo>
                <a:lnTo>
                  <a:pt x="3074670" y="1498600"/>
                </a:lnTo>
                <a:lnTo>
                  <a:pt x="3071952" y="1498600"/>
                </a:lnTo>
                <a:lnTo>
                  <a:pt x="3071952" y="1485900"/>
                </a:lnTo>
                <a:lnTo>
                  <a:pt x="3076041" y="1485900"/>
                </a:lnTo>
                <a:lnTo>
                  <a:pt x="3076041" y="1164755"/>
                </a:lnTo>
                <a:lnTo>
                  <a:pt x="3075584" y="1163967"/>
                </a:lnTo>
                <a:lnTo>
                  <a:pt x="3075584" y="1346200"/>
                </a:lnTo>
                <a:lnTo>
                  <a:pt x="3075584" y="1371600"/>
                </a:lnTo>
                <a:lnTo>
                  <a:pt x="3072396" y="1384300"/>
                </a:lnTo>
                <a:lnTo>
                  <a:pt x="3067100" y="1384300"/>
                </a:lnTo>
                <a:lnTo>
                  <a:pt x="3067100" y="1638300"/>
                </a:lnTo>
                <a:lnTo>
                  <a:pt x="3060789" y="1651000"/>
                </a:lnTo>
                <a:lnTo>
                  <a:pt x="3058604" y="1651000"/>
                </a:lnTo>
                <a:lnTo>
                  <a:pt x="3058604" y="1739900"/>
                </a:lnTo>
                <a:lnTo>
                  <a:pt x="3056178" y="1748383"/>
                </a:lnTo>
                <a:lnTo>
                  <a:pt x="3056178" y="1955800"/>
                </a:lnTo>
                <a:lnTo>
                  <a:pt x="3051352" y="1955800"/>
                </a:lnTo>
                <a:lnTo>
                  <a:pt x="3051352" y="2374900"/>
                </a:lnTo>
                <a:lnTo>
                  <a:pt x="3049701" y="2383459"/>
                </a:lnTo>
                <a:lnTo>
                  <a:pt x="3049701" y="2476500"/>
                </a:lnTo>
                <a:lnTo>
                  <a:pt x="3045269" y="2489200"/>
                </a:lnTo>
                <a:lnTo>
                  <a:pt x="3045269" y="2578100"/>
                </a:lnTo>
                <a:lnTo>
                  <a:pt x="3043732" y="2590800"/>
                </a:lnTo>
                <a:lnTo>
                  <a:pt x="3039351" y="2590800"/>
                </a:lnTo>
                <a:lnTo>
                  <a:pt x="3035198" y="2578100"/>
                </a:lnTo>
                <a:lnTo>
                  <a:pt x="3045269" y="2578100"/>
                </a:lnTo>
                <a:lnTo>
                  <a:pt x="3045269" y="2489200"/>
                </a:lnTo>
                <a:lnTo>
                  <a:pt x="3034347" y="2489200"/>
                </a:lnTo>
                <a:lnTo>
                  <a:pt x="3036773" y="2476500"/>
                </a:lnTo>
                <a:lnTo>
                  <a:pt x="3049701" y="2476500"/>
                </a:lnTo>
                <a:lnTo>
                  <a:pt x="3049701" y="2383459"/>
                </a:lnTo>
                <a:lnTo>
                  <a:pt x="3048901" y="2387600"/>
                </a:lnTo>
                <a:lnTo>
                  <a:pt x="3044050" y="2387600"/>
                </a:lnTo>
                <a:lnTo>
                  <a:pt x="3045269" y="2374900"/>
                </a:lnTo>
                <a:lnTo>
                  <a:pt x="3051352" y="2374900"/>
                </a:lnTo>
                <a:lnTo>
                  <a:pt x="3051352" y="1955800"/>
                </a:lnTo>
                <a:lnTo>
                  <a:pt x="3048901" y="1955800"/>
                </a:lnTo>
                <a:lnTo>
                  <a:pt x="3048901" y="1981200"/>
                </a:lnTo>
                <a:lnTo>
                  <a:pt x="3045269" y="1981200"/>
                </a:lnTo>
                <a:lnTo>
                  <a:pt x="3045269" y="2349500"/>
                </a:lnTo>
                <a:lnTo>
                  <a:pt x="3045269" y="2362200"/>
                </a:lnTo>
                <a:lnTo>
                  <a:pt x="3037992" y="2362200"/>
                </a:lnTo>
                <a:lnTo>
                  <a:pt x="3037992" y="2387600"/>
                </a:lnTo>
                <a:lnTo>
                  <a:pt x="3034347" y="2400300"/>
                </a:lnTo>
                <a:lnTo>
                  <a:pt x="3034347" y="2387600"/>
                </a:lnTo>
                <a:lnTo>
                  <a:pt x="3037992" y="2387600"/>
                </a:lnTo>
                <a:lnTo>
                  <a:pt x="3037992" y="2362200"/>
                </a:lnTo>
                <a:lnTo>
                  <a:pt x="3039199" y="2349500"/>
                </a:lnTo>
                <a:lnTo>
                  <a:pt x="3045269" y="2349500"/>
                </a:lnTo>
                <a:lnTo>
                  <a:pt x="3045269" y="1981200"/>
                </a:lnTo>
                <a:lnTo>
                  <a:pt x="3044050" y="1981200"/>
                </a:lnTo>
                <a:lnTo>
                  <a:pt x="3044050" y="2159000"/>
                </a:lnTo>
                <a:lnTo>
                  <a:pt x="3042589" y="2164118"/>
                </a:lnTo>
                <a:lnTo>
                  <a:pt x="3042589" y="2286000"/>
                </a:lnTo>
                <a:lnTo>
                  <a:pt x="3041167" y="2298700"/>
                </a:lnTo>
                <a:lnTo>
                  <a:pt x="3038157" y="2298700"/>
                </a:lnTo>
                <a:lnTo>
                  <a:pt x="3037992" y="2286000"/>
                </a:lnTo>
                <a:lnTo>
                  <a:pt x="3042589" y="2286000"/>
                </a:lnTo>
                <a:lnTo>
                  <a:pt x="3042589" y="2164118"/>
                </a:lnTo>
                <a:lnTo>
                  <a:pt x="3040418" y="2171700"/>
                </a:lnTo>
                <a:lnTo>
                  <a:pt x="3034347" y="2171700"/>
                </a:lnTo>
                <a:lnTo>
                  <a:pt x="3034347" y="2247900"/>
                </a:lnTo>
                <a:lnTo>
                  <a:pt x="3033141" y="2247900"/>
                </a:lnTo>
                <a:lnTo>
                  <a:pt x="3033141" y="3162300"/>
                </a:lnTo>
                <a:lnTo>
                  <a:pt x="3031604" y="3175000"/>
                </a:lnTo>
                <a:lnTo>
                  <a:pt x="3026321" y="3175000"/>
                </a:lnTo>
                <a:lnTo>
                  <a:pt x="3021711" y="3162300"/>
                </a:lnTo>
                <a:lnTo>
                  <a:pt x="3033141" y="3162300"/>
                </a:lnTo>
                <a:lnTo>
                  <a:pt x="3033141" y="2247900"/>
                </a:lnTo>
                <a:lnTo>
                  <a:pt x="3031921" y="2247900"/>
                </a:lnTo>
                <a:lnTo>
                  <a:pt x="3031921" y="2400300"/>
                </a:lnTo>
                <a:lnTo>
                  <a:pt x="3031172" y="2400300"/>
                </a:lnTo>
                <a:lnTo>
                  <a:pt x="3031172" y="2679700"/>
                </a:lnTo>
                <a:lnTo>
                  <a:pt x="3029801" y="2692400"/>
                </a:lnTo>
                <a:lnTo>
                  <a:pt x="3027070" y="2692400"/>
                </a:lnTo>
                <a:lnTo>
                  <a:pt x="3027070" y="2768600"/>
                </a:lnTo>
                <a:lnTo>
                  <a:pt x="3021939" y="2781300"/>
                </a:lnTo>
                <a:lnTo>
                  <a:pt x="3012516" y="2781300"/>
                </a:lnTo>
                <a:lnTo>
                  <a:pt x="3012516" y="3327400"/>
                </a:lnTo>
                <a:lnTo>
                  <a:pt x="3006458" y="3340100"/>
                </a:lnTo>
                <a:lnTo>
                  <a:pt x="2997974" y="3340100"/>
                </a:lnTo>
                <a:lnTo>
                  <a:pt x="2997974" y="3327400"/>
                </a:lnTo>
                <a:lnTo>
                  <a:pt x="3012516" y="3327400"/>
                </a:lnTo>
                <a:lnTo>
                  <a:pt x="3012516" y="2781300"/>
                </a:lnTo>
                <a:lnTo>
                  <a:pt x="3010090" y="2781300"/>
                </a:lnTo>
                <a:lnTo>
                  <a:pt x="3019044" y="2768600"/>
                </a:lnTo>
                <a:lnTo>
                  <a:pt x="3027070" y="2768600"/>
                </a:lnTo>
                <a:lnTo>
                  <a:pt x="3027070" y="2692400"/>
                </a:lnTo>
                <a:lnTo>
                  <a:pt x="3027070" y="2679700"/>
                </a:lnTo>
                <a:lnTo>
                  <a:pt x="3031172" y="2679700"/>
                </a:lnTo>
                <a:lnTo>
                  <a:pt x="3031172" y="2400300"/>
                </a:lnTo>
                <a:lnTo>
                  <a:pt x="3024860" y="2400300"/>
                </a:lnTo>
                <a:lnTo>
                  <a:pt x="3025711" y="2387600"/>
                </a:lnTo>
                <a:lnTo>
                  <a:pt x="3030715" y="2387600"/>
                </a:lnTo>
                <a:lnTo>
                  <a:pt x="3031921" y="2400300"/>
                </a:lnTo>
                <a:lnTo>
                  <a:pt x="3031921" y="2247900"/>
                </a:lnTo>
                <a:lnTo>
                  <a:pt x="3016618" y="2247900"/>
                </a:lnTo>
                <a:lnTo>
                  <a:pt x="3016618" y="2692400"/>
                </a:lnTo>
                <a:lnTo>
                  <a:pt x="3012516" y="2692400"/>
                </a:lnTo>
                <a:lnTo>
                  <a:pt x="3012516" y="2679700"/>
                </a:lnTo>
                <a:lnTo>
                  <a:pt x="3016618" y="2692400"/>
                </a:lnTo>
                <a:lnTo>
                  <a:pt x="3016618" y="2247900"/>
                </a:lnTo>
                <a:lnTo>
                  <a:pt x="3016161" y="2247900"/>
                </a:lnTo>
                <a:lnTo>
                  <a:pt x="3016161" y="2463800"/>
                </a:lnTo>
                <a:lnTo>
                  <a:pt x="3014205" y="2476500"/>
                </a:lnTo>
                <a:lnTo>
                  <a:pt x="3010547" y="2476500"/>
                </a:lnTo>
                <a:lnTo>
                  <a:pt x="3010090" y="2473680"/>
                </a:lnTo>
                <a:lnTo>
                  <a:pt x="3010090" y="2489200"/>
                </a:lnTo>
                <a:lnTo>
                  <a:pt x="3008884" y="2493429"/>
                </a:lnTo>
                <a:lnTo>
                  <a:pt x="3008884" y="3098800"/>
                </a:lnTo>
                <a:lnTo>
                  <a:pt x="3008884" y="3175000"/>
                </a:lnTo>
                <a:lnTo>
                  <a:pt x="3008884" y="3187700"/>
                </a:lnTo>
                <a:lnTo>
                  <a:pt x="3001607" y="3187700"/>
                </a:lnTo>
                <a:lnTo>
                  <a:pt x="3001607" y="3175000"/>
                </a:lnTo>
                <a:lnTo>
                  <a:pt x="3008884" y="3175000"/>
                </a:lnTo>
                <a:lnTo>
                  <a:pt x="3008884" y="3098800"/>
                </a:lnTo>
                <a:lnTo>
                  <a:pt x="3007664" y="3111500"/>
                </a:lnTo>
                <a:lnTo>
                  <a:pt x="3002826" y="3111500"/>
                </a:lnTo>
                <a:lnTo>
                  <a:pt x="3004032" y="3098800"/>
                </a:lnTo>
                <a:lnTo>
                  <a:pt x="3008884" y="3098800"/>
                </a:lnTo>
                <a:lnTo>
                  <a:pt x="3008884" y="2493429"/>
                </a:lnTo>
                <a:lnTo>
                  <a:pt x="3008465" y="2494889"/>
                </a:lnTo>
                <a:lnTo>
                  <a:pt x="3008465" y="2755900"/>
                </a:lnTo>
                <a:lnTo>
                  <a:pt x="3004032" y="2755900"/>
                </a:lnTo>
                <a:lnTo>
                  <a:pt x="3004032" y="2743200"/>
                </a:lnTo>
                <a:lnTo>
                  <a:pt x="3008465" y="2755900"/>
                </a:lnTo>
                <a:lnTo>
                  <a:pt x="3008465" y="2494889"/>
                </a:lnTo>
                <a:lnTo>
                  <a:pt x="3007664" y="2497683"/>
                </a:lnTo>
                <a:lnTo>
                  <a:pt x="3007664" y="2717800"/>
                </a:lnTo>
                <a:lnTo>
                  <a:pt x="3000400" y="2717800"/>
                </a:lnTo>
                <a:lnTo>
                  <a:pt x="3001607" y="2705100"/>
                </a:lnTo>
                <a:lnTo>
                  <a:pt x="3007664" y="2717800"/>
                </a:lnTo>
                <a:lnTo>
                  <a:pt x="3007664" y="2497683"/>
                </a:lnTo>
                <a:lnTo>
                  <a:pt x="3006458" y="2501900"/>
                </a:lnTo>
                <a:lnTo>
                  <a:pt x="3008884" y="2489200"/>
                </a:lnTo>
                <a:lnTo>
                  <a:pt x="3010090" y="2489200"/>
                </a:lnTo>
                <a:lnTo>
                  <a:pt x="3010090" y="2473680"/>
                </a:lnTo>
                <a:lnTo>
                  <a:pt x="3008490" y="2463800"/>
                </a:lnTo>
                <a:lnTo>
                  <a:pt x="3016161" y="2463800"/>
                </a:lnTo>
                <a:lnTo>
                  <a:pt x="3016161" y="2247900"/>
                </a:lnTo>
                <a:lnTo>
                  <a:pt x="3013887" y="2247900"/>
                </a:lnTo>
                <a:lnTo>
                  <a:pt x="3011309" y="2235200"/>
                </a:lnTo>
                <a:lnTo>
                  <a:pt x="3032112" y="2235200"/>
                </a:lnTo>
                <a:lnTo>
                  <a:pt x="3034347" y="2247900"/>
                </a:lnTo>
                <a:lnTo>
                  <a:pt x="3034347" y="2171700"/>
                </a:lnTo>
                <a:lnTo>
                  <a:pt x="3033141" y="2171700"/>
                </a:lnTo>
                <a:lnTo>
                  <a:pt x="3029496" y="2159000"/>
                </a:lnTo>
                <a:lnTo>
                  <a:pt x="3044050" y="2159000"/>
                </a:lnTo>
                <a:lnTo>
                  <a:pt x="3044050" y="1981200"/>
                </a:lnTo>
                <a:lnTo>
                  <a:pt x="3039199" y="1981200"/>
                </a:lnTo>
                <a:lnTo>
                  <a:pt x="3039199" y="2006600"/>
                </a:lnTo>
                <a:lnTo>
                  <a:pt x="3035566" y="2006600"/>
                </a:lnTo>
                <a:lnTo>
                  <a:pt x="3035566" y="2095500"/>
                </a:lnTo>
                <a:lnTo>
                  <a:pt x="3033141" y="2108200"/>
                </a:lnTo>
                <a:lnTo>
                  <a:pt x="3023438" y="2108200"/>
                </a:lnTo>
                <a:lnTo>
                  <a:pt x="3027070" y="2095500"/>
                </a:lnTo>
                <a:lnTo>
                  <a:pt x="3035566" y="2095500"/>
                </a:lnTo>
                <a:lnTo>
                  <a:pt x="3035566" y="2006600"/>
                </a:lnTo>
                <a:lnTo>
                  <a:pt x="3035312" y="2006600"/>
                </a:lnTo>
                <a:lnTo>
                  <a:pt x="3035312" y="2044700"/>
                </a:lnTo>
                <a:lnTo>
                  <a:pt x="3032074" y="2057400"/>
                </a:lnTo>
                <a:lnTo>
                  <a:pt x="3028150" y="2044700"/>
                </a:lnTo>
                <a:lnTo>
                  <a:pt x="3035312" y="2044700"/>
                </a:lnTo>
                <a:lnTo>
                  <a:pt x="3035312" y="2006600"/>
                </a:lnTo>
                <a:lnTo>
                  <a:pt x="3034347" y="2006600"/>
                </a:lnTo>
                <a:lnTo>
                  <a:pt x="3031058" y="1995462"/>
                </a:lnTo>
                <a:lnTo>
                  <a:pt x="3031058" y="2032000"/>
                </a:lnTo>
                <a:lnTo>
                  <a:pt x="3025864" y="2032000"/>
                </a:lnTo>
                <a:lnTo>
                  <a:pt x="3027070" y="2019300"/>
                </a:lnTo>
                <a:lnTo>
                  <a:pt x="3031058" y="2032000"/>
                </a:lnTo>
                <a:lnTo>
                  <a:pt x="3031058" y="1995462"/>
                </a:lnTo>
                <a:lnTo>
                  <a:pt x="3030601" y="1993900"/>
                </a:lnTo>
                <a:lnTo>
                  <a:pt x="3037992" y="1993900"/>
                </a:lnTo>
                <a:lnTo>
                  <a:pt x="3039199" y="2006600"/>
                </a:lnTo>
                <a:lnTo>
                  <a:pt x="3039199" y="1981200"/>
                </a:lnTo>
                <a:lnTo>
                  <a:pt x="3033141" y="1981200"/>
                </a:lnTo>
                <a:lnTo>
                  <a:pt x="3039199" y="1968500"/>
                </a:lnTo>
                <a:lnTo>
                  <a:pt x="3047695" y="1968500"/>
                </a:lnTo>
                <a:lnTo>
                  <a:pt x="3048901" y="1981200"/>
                </a:lnTo>
                <a:lnTo>
                  <a:pt x="3048901" y="1955800"/>
                </a:lnTo>
                <a:lnTo>
                  <a:pt x="3043898" y="1943100"/>
                </a:lnTo>
                <a:lnTo>
                  <a:pt x="3037992" y="1955800"/>
                </a:lnTo>
                <a:lnTo>
                  <a:pt x="3039199" y="1943100"/>
                </a:lnTo>
                <a:lnTo>
                  <a:pt x="3043898" y="1943100"/>
                </a:lnTo>
                <a:lnTo>
                  <a:pt x="3054972" y="1943100"/>
                </a:lnTo>
                <a:lnTo>
                  <a:pt x="3056178" y="1955800"/>
                </a:lnTo>
                <a:lnTo>
                  <a:pt x="3056178" y="1748383"/>
                </a:lnTo>
                <a:lnTo>
                  <a:pt x="3054972" y="1752600"/>
                </a:lnTo>
                <a:lnTo>
                  <a:pt x="3048901" y="1752600"/>
                </a:lnTo>
                <a:lnTo>
                  <a:pt x="3050121" y="1739900"/>
                </a:lnTo>
                <a:lnTo>
                  <a:pt x="3058604" y="1739900"/>
                </a:lnTo>
                <a:lnTo>
                  <a:pt x="3058604" y="1651000"/>
                </a:lnTo>
                <a:lnTo>
                  <a:pt x="3057398" y="1651000"/>
                </a:lnTo>
                <a:lnTo>
                  <a:pt x="3057398" y="1727200"/>
                </a:lnTo>
                <a:lnTo>
                  <a:pt x="3052788" y="1727200"/>
                </a:lnTo>
                <a:lnTo>
                  <a:pt x="3054210" y="1714500"/>
                </a:lnTo>
                <a:lnTo>
                  <a:pt x="3057220" y="1714500"/>
                </a:lnTo>
                <a:lnTo>
                  <a:pt x="3057398" y="1727200"/>
                </a:lnTo>
                <a:lnTo>
                  <a:pt x="3057398" y="1651000"/>
                </a:lnTo>
                <a:lnTo>
                  <a:pt x="3055721" y="1651000"/>
                </a:lnTo>
                <a:lnTo>
                  <a:pt x="3056356" y="1638300"/>
                </a:lnTo>
                <a:lnTo>
                  <a:pt x="3067100" y="1638300"/>
                </a:lnTo>
                <a:lnTo>
                  <a:pt x="3067100" y="1384300"/>
                </a:lnTo>
                <a:lnTo>
                  <a:pt x="3064675" y="1384300"/>
                </a:lnTo>
                <a:lnTo>
                  <a:pt x="3058604" y="1372997"/>
                </a:lnTo>
                <a:lnTo>
                  <a:pt x="3058604" y="1435100"/>
                </a:lnTo>
                <a:lnTo>
                  <a:pt x="3050121" y="1435100"/>
                </a:lnTo>
                <a:lnTo>
                  <a:pt x="3050121" y="1524000"/>
                </a:lnTo>
                <a:lnTo>
                  <a:pt x="3048901" y="1524000"/>
                </a:lnTo>
                <a:lnTo>
                  <a:pt x="3048901" y="1562100"/>
                </a:lnTo>
                <a:lnTo>
                  <a:pt x="3048901" y="1574800"/>
                </a:lnTo>
                <a:lnTo>
                  <a:pt x="3046476" y="1574800"/>
                </a:lnTo>
                <a:lnTo>
                  <a:pt x="3046476" y="1727200"/>
                </a:lnTo>
                <a:lnTo>
                  <a:pt x="3045269" y="1723872"/>
                </a:lnTo>
                <a:lnTo>
                  <a:pt x="3045269" y="1816100"/>
                </a:lnTo>
                <a:lnTo>
                  <a:pt x="3041624" y="1816100"/>
                </a:lnTo>
                <a:lnTo>
                  <a:pt x="3038157" y="1808835"/>
                </a:lnTo>
                <a:lnTo>
                  <a:pt x="3038157" y="1905000"/>
                </a:lnTo>
                <a:lnTo>
                  <a:pt x="3027070" y="1905000"/>
                </a:lnTo>
                <a:lnTo>
                  <a:pt x="3027070" y="1892300"/>
                </a:lnTo>
                <a:lnTo>
                  <a:pt x="3035719" y="1892300"/>
                </a:lnTo>
                <a:lnTo>
                  <a:pt x="3038157" y="1905000"/>
                </a:lnTo>
                <a:lnTo>
                  <a:pt x="3038157" y="1808835"/>
                </a:lnTo>
                <a:lnTo>
                  <a:pt x="3035566" y="1803400"/>
                </a:lnTo>
                <a:lnTo>
                  <a:pt x="3035566" y="1816100"/>
                </a:lnTo>
                <a:lnTo>
                  <a:pt x="3035566" y="1854200"/>
                </a:lnTo>
                <a:lnTo>
                  <a:pt x="3034347" y="1866900"/>
                </a:lnTo>
                <a:lnTo>
                  <a:pt x="3027070" y="1866900"/>
                </a:lnTo>
                <a:lnTo>
                  <a:pt x="3027070" y="1854200"/>
                </a:lnTo>
                <a:lnTo>
                  <a:pt x="3035566" y="1854200"/>
                </a:lnTo>
                <a:lnTo>
                  <a:pt x="3035566" y="1816100"/>
                </a:lnTo>
                <a:lnTo>
                  <a:pt x="3034347" y="1816100"/>
                </a:lnTo>
                <a:lnTo>
                  <a:pt x="3030258" y="1803400"/>
                </a:lnTo>
                <a:lnTo>
                  <a:pt x="3035566" y="1803400"/>
                </a:lnTo>
                <a:lnTo>
                  <a:pt x="3043898" y="1803400"/>
                </a:lnTo>
                <a:lnTo>
                  <a:pt x="3045269" y="1816100"/>
                </a:lnTo>
                <a:lnTo>
                  <a:pt x="3045269" y="1723872"/>
                </a:lnTo>
                <a:lnTo>
                  <a:pt x="3041878" y="1714500"/>
                </a:lnTo>
                <a:lnTo>
                  <a:pt x="3046311" y="1714500"/>
                </a:lnTo>
                <a:lnTo>
                  <a:pt x="3046476" y="1727200"/>
                </a:lnTo>
                <a:lnTo>
                  <a:pt x="3046476" y="1574800"/>
                </a:lnTo>
                <a:lnTo>
                  <a:pt x="3039199" y="1574800"/>
                </a:lnTo>
                <a:lnTo>
                  <a:pt x="3039199" y="1752600"/>
                </a:lnTo>
                <a:lnTo>
                  <a:pt x="3035566" y="1765300"/>
                </a:lnTo>
                <a:lnTo>
                  <a:pt x="3030715" y="1765300"/>
                </a:lnTo>
                <a:lnTo>
                  <a:pt x="3030715" y="1752600"/>
                </a:lnTo>
                <a:lnTo>
                  <a:pt x="3039199" y="1752600"/>
                </a:lnTo>
                <a:lnTo>
                  <a:pt x="3039199" y="1574800"/>
                </a:lnTo>
                <a:lnTo>
                  <a:pt x="3037992" y="1574800"/>
                </a:lnTo>
                <a:lnTo>
                  <a:pt x="3037992" y="1701800"/>
                </a:lnTo>
                <a:lnTo>
                  <a:pt x="3036773" y="1714500"/>
                </a:lnTo>
                <a:lnTo>
                  <a:pt x="3027070" y="1701800"/>
                </a:lnTo>
                <a:lnTo>
                  <a:pt x="3027070" y="1714500"/>
                </a:lnTo>
                <a:lnTo>
                  <a:pt x="3023666" y="1714500"/>
                </a:lnTo>
                <a:lnTo>
                  <a:pt x="3027070" y="1701800"/>
                </a:lnTo>
                <a:lnTo>
                  <a:pt x="3037992" y="1701800"/>
                </a:lnTo>
                <a:lnTo>
                  <a:pt x="3037992" y="1574800"/>
                </a:lnTo>
                <a:lnTo>
                  <a:pt x="3037992" y="1562100"/>
                </a:lnTo>
                <a:lnTo>
                  <a:pt x="3048901" y="1562100"/>
                </a:lnTo>
                <a:lnTo>
                  <a:pt x="3048901" y="1524000"/>
                </a:lnTo>
                <a:lnTo>
                  <a:pt x="3040570" y="1524000"/>
                </a:lnTo>
                <a:lnTo>
                  <a:pt x="3042780" y="1511300"/>
                </a:lnTo>
                <a:lnTo>
                  <a:pt x="3050121" y="1524000"/>
                </a:lnTo>
                <a:lnTo>
                  <a:pt x="3050121" y="1435100"/>
                </a:lnTo>
                <a:lnTo>
                  <a:pt x="3044050" y="1435100"/>
                </a:lnTo>
                <a:lnTo>
                  <a:pt x="3049397" y="1422400"/>
                </a:lnTo>
                <a:lnTo>
                  <a:pt x="3054629" y="1422400"/>
                </a:lnTo>
                <a:lnTo>
                  <a:pt x="3058604" y="1435100"/>
                </a:lnTo>
                <a:lnTo>
                  <a:pt x="3058604" y="1372997"/>
                </a:lnTo>
                <a:lnTo>
                  <a:pt x="3057855" y="1371600"/>
                </a:lnTo>
                <a:lnTo>
                  <a:pt x="3075584" y="1371600"/>
                </a:lnTo>
                <a:lnTo>
                  <a:pt x="3075584" y="1346200"/>
                </a:lnTo>
                <a:lnTo>
                  <a:pt x="3068307" y="1358900"/>
                </a:lnTo>
                <a:lnTo>
                  <a:pt x="3065881" y="1346200"/>
                </a:lnTo>
                <a:lnTo>
                  <a:pt x="3075584" y="1346200"/>
                </a:lnTo>
                <a:lnTo>
                  <a:pt x="3075584" y="1163967"/>
                </a:lnTo>
                <a:lnTo>
                  <a:pt x="3070733" y="1155700"/>
                </a:lnTo>
                <a:lnTo>
                  <a:pt x="3075584" y="1155700"/>
                </a:lnTo>
                <a:lnTo>
                  <a:pt x="3075584" y="1143000"/>
                </a:lnTo>
                <a:lnTo>
                  <a:pt x="3086506" y="1143000"/>
                </a:lnTo>
                <a:lnTo>
                  <a:pt x="3085287" y="1155700"/>
                </a:lnTo>
                <a:lnTo>
                  <a:pt x="3088932" y="1155700"/>
                </a:lnTo>
                <a:lnTo>
                  <a:pt x="3088932" y="1003300"/>
                </a:lnTo>
                <a:lnTo>
                  <a:pt x="3084080" y="1016000"/>
                </a:lnTo>
                <a:lnTo>
                  <a:pt x="3086506" y="1003300"/>
                </a:lnTo>
                <a:lnTo>
                  <a:pt x="3088932" y="1003300"/>
                </a:lnTo>
                <a:lnTo>
                  <a:pt x="3088932" y="800100"/>
                </a:lnTo>
                <a:lnTo>
                  <a:pt x="3083826" y="800100"/>
                </a:lnTo>
                <a:lnTo>
                  <a:pt x="3083826" y="965200"/>
                </a:lnTo>
                <a:lnTo>
                  <a:pt x="3082861" y="973823"/>
                </a:lnTo>
                <a:lnTo>
                  <a:pt x="3082861" y="1104900"/>
                </a:lnTo>
                <a:lnTo>
                  <a:pt x="3082861" y="1117600"/>
                </a:lnTo>
                <a:lnTo>
                  <a:pt x="3070733" y="1117600"/>
                </a:lnTo>
                <a:lnTo>
                  <a:pt x="3076803" y="1104900"/>
                </a:lnTo>
                <a:lnTo>
                  <a:pt x="3082861" y="1104900"/>
                </a:lnTo>
                <a:lnTo>
                  <a:pt x="3082861" y="973823"/>
                </a:lnTo>
                <a:lnTo>
                  <a:pt x="3082404" y="977900"/>
                </a:lnTo>
                <a:lnTo>
                  <a:pt x="3079673" y="977900"/>
                </a:lnTo>
                <a:lnTo>
                  <a:pt x="3079673" y="1028700"/>
                </a:lnTo>
                <a:lnTo>
                  <a:pt x="3075584" y="1028700"/>
                </a:lnTo>
                <a:lnTo>
                  <a:pt x="3075584" y="1016000"/>
                </a:lnTo>
                <a:lnTo>
                  <a:pt x="3079673" y="1028700"/>
                </a:lnTo>
                <a:lnTo>
                  <a:pt x="3079673" y="977900"/>
                </a:lnTo>
                <a:lnTo>
                  <a:pt x="3079394" y="977900"/>
                </a:lnTo>
                <a:lnTo>
                  <a:pt x="3079229" y="965200"/>
                </a:lnTo>
                <a:lnTo>
                  <a:pt x="3083826" y="965200"/>
                </a:lnTo>
                <a:lnTo>
                  <a:pt x="3083826" y="800100"/>
                </a:lnTo>
                <a:lnTo>
                  <a:pt x="3081947" y="800100"/>
                </a:lnTo>
                <a:lnTo>
                  <a:pt x="3084449" y="787400"/>
                </a:lnTo>
                <a:lnTo>
                  <a:pt x="3090138" y="787400"/>
                </a:lnTo>
                <a:lnTo>
                  <a:pt x="3091357" y="800100"/>
                </a:lnTo>
                <a:lnTo>
                  <a:pt x="3091357" y="773290"/>
                </a:lnTo>
                <a:lnTo>
                  <a:pt x="3091053" y="774700"/>
                </a:lnTo>
                <a:lnTo>
                  <a:pt x="3086506" y="762000"/>
                </a:lnTo>
                <a:lnTo>
                  <a:pt x="3093783" y="762000"/>
                </a:lnTo>
                <a:lnTo>
                  <a:pt x="3093783" y="419100"/>
                </a:lnTo>
                <a:lnTo>
                  <a:pt x="3091357" y="419100"/>
                </a:lnTo>
                <a:lnTo>
                  <a:pt x="3091357" y="406400"/>
                </a:lnTo>
                <a:lnTo>
                  <a:pt x="3094990" y="406400"/>
                </a:lnTo>
                <a:lnTo>
                  <a:pt x="3094990" y="385254"/>
                </a:lnTo>
                <a:lnTo>
                  <a:pt x="3088919" y="381000"/>
                </a:lnTo>
                <a:lnTo>
                  <a:pt x="3081655" y="381000"/>
                </a:lnTo>
                <a:lnTo>
                  <a:pt x="3081655" y="558800"/>
                </a:lnTo>
                <a:lnTo>
                  <a:pt x="3076803" y="571500"/>
                </a:lnTo>
                <a:lnTo>
                  <a:pt x="3079229" y="558800"/>
                </a:lnTo>
                <a:lnTo>
                  <a:pt x="3081655" y="558800"/>
                </a:lnTo>
                <a:lnTo>
                  <a:pt x="3081655" y="381000"/>
                </a:lnTo>
                <a:lnTo>
                  <a:pt x="3074670" y="381000"/>
                </a:lnTo>
                <a:lnTo>
                  <a:pt x="3074670" y="863600"/>
                </a:lnTo>
                <a:lnTo>
                  <a:pt x="3071952" y="876300"/>
                </a:lnTo>
                <a:lnTo>
                  <a:pt x="3071952" y="1054100"/>
                </a:lnTo>
                <a:lnTo>
                  <a:pt x="3071952" y="1066800"/>
                </a:lnTo>
                <a:lnTo>
                  <a:pt x="3068078" y="1054100"/>
                </a:lnTo>
                <a:lnTo>
                  <a:pt x="3071952" y="1054100"/>
                </a:lnTo>
                <a:lnTo>
                  <a:pt x="3071952" y="876300"/>
                </a:lnTo>
                <a:lnTo>
                  <a:pt x="3071952" y="863600"/>
                </a:lnTo>
                <a:lnTo>
                  <a:pt x="3074670" y="863600"/>
                </a:lnTo>
                <a:lnTo>
                  <a:pt x="3074670" y="381000"/>
                </a:lnTo>
                <a:lnTo>
                  <a:pt x="3073768" y="381000"/>
                </a:lnTo>
                <a:lnTo>
                  <a:pt x="3073768" y="723900"/>
                </a:lnTo>
                <a:lnTo>
                  <a:pt x="3069221" y="736600"/>
                </a:lnTo>
                <a:lnTo>
                  <a:pt x="3064675" y="723900"/>
                </a:lnTo>
                <a:lnTo>
                  <a:pt x="3073768" y="723900"/>
                </a:lnTo>
                <a:lnTo>
                  <a:pt x="3073768" y="381000"/>
                </a:lnTo>
                <a:lnTo>
                  <a:pt x="3057855" y="381000"/>
                </a:lnTo>
                <a:lnTo>
                  <a:pt x="3057855" y="1130300"/>
                </a:lnTo>
                <a:lnTo>
                  <a:pt x="3056483" y="1143000"/>
                </a:lnTo>
                <a:lnTo>
                  <a:pt x="3053753" y="1143000"/>
                </a:lnTo>
                <a:lnTo>
                  <a:pt x="3053753" y="1130300"/>
                </a:lnTo>
                <a:lnTo>
                  <a:pt x="3057855" y="1130300"/>
                </a:lnTo>
                <a:lnTo>
                  <a:pt x="3057855" y="381000"/>
                </a:lnTo>
                <a:lnTo>
                  <a:pt x="3056178" y="381000"/>
                </a:lnTo>
                <a:lnTo>
                  <a:pt x="3056178" y="723900"/>
                </a:lnTo>
                <a:lnTo>
                  <a:pt x="3056178" y="736600"/>
                </a:lnTo>
                <a:lnTo>
                  <a:pt x="3053753" y="736600"/>
                </a:lnTo>
                <a:lnTo>
                  <a:pt x="3053753" y="838200"/>
                </a:lnTo>
                <a:lnTo>
                  <a:pt x="3047695" y="838200"/>
                </a:lnTo>
                <a:lnTo>
                  <a:pt x="3047695" y="1003300"/>
                </a:lnTo>
                <a:lnTo>
                  <a:pt x="3047695" y="1168400"/>
                </a:lnTo>
                <a:lnTo>
                  <a:pt x="3044050" y="1181100"/>
                </a:lnTo>
                <a:lnTo>
                  <a:pt x="3046476" y="1168400"/>
                </a:lnTo>
                <a:lnTo>
                  <a:pt x="3047695" y="1168400"/>
                </a:lnTo>
                <a:lnTo>
                  <a:pt x="3047695" y="1003300"/>
                </a:lnTo>
                <a:lnTo>
                  <a:pt x="3044050" y="1016000"/>
                </a:lnTo>
                <a:lnTo>
                  <a:pt x="3046476" y="1003300"/>
                </a:lnTo>
                <a:lnTo>
                  <a:pt x="3047695" y="1003300"/>
                </a:lnTo>
                <a:lnTo>
                  <a:pt x="3047695" y="838200"/>
                </a:lnTo>
                <a:lnTo>
                  <a:pt x="3042843" y="838200"/>
                </a:lnTo>
                <a:lnTo>
                  <a:pt x="3042843" y="1346200"/>
                </a:lnTo>
                <a:lnTo>
                  <a:pt x="3042843" y="1358900"/>
                </a:lnTo>
                <a:lnTo>
                  <a:pt x="3041624" y="1358900"/>
                </a:lnTo>
                <a:lnTo>
                  <a:pt x="3041624" y="1460500"/>
                </a:lnTo>
                <a:lnTo>
                  <a:pt x="3039199" y="1473200"/>
                </a:lnTo>
                <a:lnTo>
                  <a:pt x="3037992" y="1473200"/>
                </a:lnTo>
                <a:lnTo>
                  <a:pt x="3041624" y="1460500"/>
                </a:lnTo>
                <a:lnTo>
                  <a:pt x="3041624" y="1358900"/>
                </a:lnTo>
                <a:lnTo>
                  <a:pt x="3037992" y="1358900"/>
                </a:lnTo>
                <a:lnTo>
                  <a:pt x="3037992" y="1346200"/>
                </a:lnTo>
                <a:lnTo>
                  <a:pt x="3042843" y="1346200"/>
                </a:lnTo>
                <a:lnTo>
                  <a:pt x="3042843" y="838200"/>
                </a:lnTo>
                <a:lnTo>
                  <a:pt x="3042653" y="836218"/>
                </a:lnTo>
                <a:lnTo>
                  <a:pt x="3042653" y="850900"/>
                </a:lnTo>
                <a:lnTo>
                  <a:pt x="3041624" y="863600"/>
                </a:lnTo>
                <a:lnTo>
                  <a:pt x="3037992" y="863600"/>
                </a:lnTo>
                <a:lnTo>
                  <a:pt x="3037992" y="889000"/>
                </a:lnTo>
                <a:lnTo>
                  <a:pt x="3037992" y="901700"/>
                </a:lnTo>
                <a:lnTo>
                  <a:pt x="3037992" y="1270000"/>
                </a:lnTo>
                <a:lnTo>
                  <a:pt x="3034347" y="1270000"/>
                </a:lnTo>
                <a:lnTo>
                  <a:pt x="3034347" y="1346200"/>
                </a:lnTo>
                <a:lnTo>
                  <a:pt x="3033141" y="1358900"/>
                </a:lnTo>
                <a:lnTo>
                  <a:pt x="3033141" y="1574800"/>
                </a:lnTo>
                <a:lnTo>
                  <a:pt x="3032874" y="1574800"/>
                </a:lnTo>
                <a:lnTo>
                  <a:pt x="3032874" y="1612900"/>
                </a:lnTo>
                <a:lnTo>
                  <a:pt x="3031883" y="1612900"/>
                </a:lnTo>
                <a:lnTo>
                  <a:pt x="3030715" y="1615986"/>
                </a:lnTo>
                <a:lnTo>
                  <a:pt x="3030715" y="1676400"/>
                </a:lnTo>
                <a:lnTo>
                  <a:pt x="3027070" y="1676400"/>
                </a:lnTo>
                <a:lnTo>
                  <a:pt x="3027070" y="1663700"/>
                </a:lnTo>
                <a:lnTo>
                  <a:pt x="3029496" y="1663700"/>
                </a:lnTo>
                <a:lnTo>
                  <a:pt x="3030715" y="1676400"/>
                </a:lnTo>
                <a:lnTo>
                  <a:pt x="3030715" y="1615986"/>
                </a:lnTo>
                <a:lnTo>
                  <a:pt x="3027070" y="1625600"/>
                </a:lnTo>
                <a:lnTo>
                  <a:pt x="3022219" y="1625600"/>
                </a:lnTo>
                <a:lnTo>
                  <a:pt x="3022219" y="1841500"/>
                </a:lnTo>
                <a:lnTo>
                  <a:pt x="3020250" y="1841500"/>
                </a:lnTo>
                <a:lnTo>
                  <a:pt x="3020250" y="1943100"/>
                </a:lnTo>
                <a:lnTo>
                  <a:pt x="3016161" y="1943100"/>
                </a:lnTo>
                <a:lnTo>
                  <a:pt x="3016161" y="1968500"/>
                </a:lnTo>
                <a:lnTo>
                  <a:pt x="3016161" y="1981200"/>
                </a:lnTo>
                <a:lnTo>
                  <a:pt x="3016161" y="2006600"/>
                </a:lnTo>
                <a:lnTo>
                  <a:pt x="3014319" y="2006600"/>
                </a:lnTo>
                <a:lnTo>
                  <a:pt x="3014319" y="2019300"/>
                </a:lnTo>
                <a:lnTo>
                  <a:pt x="3012516" y="2032000"/>
                </a:lnTo>
                <a:lnTo>
                  <a:pt x="3000578" y="2032000"/>
                </a:lnTo>
                <a:lnTo>
                  <a:pt x="3000578" y="2070100"/>
                </a:lnTo>
                <a:lnTo>
                  <a:pt x="2996755" y="2070100"/>
                </a:lnTo>
                <a:lnTo>
                  <a:pt x="2996755" y="2209800"/>
                </a:lnTo>
                <a:lnTo>
                  <a:pt x="2996755" y="3276600"/>
                </a:lnTo>
                <a:lnTo>
                  <a:pt x="2984627" y="3276600"/>
                </a:lnTo>
                <a:lnTo>
                  <a:pt x="2984627" y="3263900"/>
                </a:lnTo>
                <a:lnTo>
                  <a:pt x="2991904" y="3263900"/>
                </a:lnTo>
                <a:lnTo>
                  <a:pt x="2996755" y="3276600"/>
                </a:lnTo>
                <a:lnTo>
                  <a:pt x="2996755" y="2209800"/>
                </a:lnTo>
                <a:lnTo>
                  <a:pt x="2995549" y="2222500"/>
                </a:lnTo>
                <a:lnTo>
                  <a:pt x="2995549" y="2260600"/>
                </a:lnTo>
                <a:lnTo>
                  <a:pt x="2995549" y="2273300"/>
                </a:lnTo>
                <a:lnTo>
                  <a:pt x="2989478" y="2260600"/>
                </a:lnTo>
                <a:lnTo>
                  <a:pt x="2995549" y="2260600"/>
                </a:lnTo>
                <a:lnTo>
                  <a:pt x="2995549" y="2222500"/>
                </a:lnTo>
                <a:lnTo>
                  <a:pt x="2989084" y="2222500"/>
                </a:lnTo>
                <a:lnTo>
                  <a:pt x="2989084" y="3022600"/>
                </a:lnTo>
                <a:lnTo>
                  <a:pt x="2988741" y="3023946"/>
                </a:lnTo>
                <a:lnTo>
                  <a:pt x="2988741" y="3073400"/>
                </a:lnTo>
                <a:lnTo>
                  <a:pt x="2985846" y="3086100"/>
                </a:lnTo>
                <a:lnTo>
                  <a:pt x="2982264" y="3086100"/>
                </a:lnTo>
                <a:lnTo>
                  <a:pt x="2985389" y="3073400"/>
                </a:lnTo>
                <a:lnTo>
                  <a:pt x="2988741" y="3073400"/>
                </a:lnTo>
                <a:lnTo>
                  <a:pt x="2988741" y="3023946"/>
                </a:lnTo>
                <a:lnTo>
                  <a:pt x="2985846" y="3035300"/>
                </a:lnTo>
                <a:lnTo>
                  <a:pt x="2983903" y="3029013"/>
                </a:lnTo>
                <a:lnTo>
                  <a:pt x="2983903" y="3073400"/>
                </a:lnTo>
                <a:lnTo>
                  <a:pt x="2981287" y="3060700"/>
                </a:lnTo>
                <a:lnTo>
                  <a:pt x="2982201" y="3060700"/>
                </a:lnTo>
                <a:lnTo>
                  <a:pt x="2983903" y="3073400"/>
                </a:lnTo>
                <a:lnTo>
                  <a:pt x="2983903" y="3029013"/>
                </a:lnTo>
                <a:lnTo>
                  <a:pt x="2981922" y="3022600"/>
                </a:lnTo>
                <a:lnTo>
                  <a:pt x="2989084" y="3022600"/>
                </a:lnTo>
                <a:lnTo>
                  <a:pt x="2989084" y="2222500"/>
                </a:lnTo>
                <a:lnTo>
                  <a:pt x="2988272" y="2222500"/>
                </a:lnTo>
                <a:lnTo>
                  <a:pt x="2988272" y="2654300"/>
                </a:lnTo>
                <a:lnTo>
                  <a:pt x="2982658" y="2654300"/>
                </a:lnTo>
                <a:lnTo>
                  <a:pt x="2982658" y="2705100"/>
                </a:lnTo>
                <a:lnTo>
                  <a:pt x="2981287" y="2717800"/>
                </a:lnTo>
                <a:lnTo>
                  <a:pt x="2979763" y="2717800"/>
                </a:lnTo>
                <a:lnTo>
                  <a:pt x="2979763" y="2921000"/>
                </a:lnTo>
                <a:lnTo>
                  <a:pt x="2972651" y="2933700"/>
                </a:lnTo>
                <a:lnTo>
                  <a:pt x="2966440" y="2933700"/>
                </a:lnTo>
                <a:lnTo>
                  <a:pt x="2966440" y="2971800"/>
                </a:lnTo>
                <a:lnTo>
                  <a:pt x="2962795" y="2971800"/>
                </a:lnTo>
                <a:lnTo>
                  <a:pt x="2964281" y="2984500"/>
                </a:lnTo>
                <a:lnTo>
                  <a:pt x="2957334" y="2984500"/>
                </a:lnTo>
                <a:lnTo>
                  <a:pt x="2949498" y="2971800"/>
                </a:lnTo>
                <a:lnTo>
                  <a:pt x="2959163" y="2971800"/>
                </a:lnTo>
                <a:lnTo>
                  <a:pt x="2957944" y="2959100"/>
                </a:lnTo>
                <a:lnTo>
                  <a:pt x="2966440" y="2971800"/>
                </a:lnTo>
                <a:lnTo>
                  <a:pt x="2966440" y="2933700"/>
                </a:lnTo>
                <a:lnTo>
                  <a:pt x="2956737" y="2933700"/>
                </a:lnTo>
                <a:lnTo>
                  <a:pt x="2959697" y="2921000"/>
                </a:lnTo>
                <a:lnTo>
                  <a:pt x="2961284" y="2921000"/>
                </a:lnTo>
                <a:lnTo>
                  <a:pt x="2964243" y="2908300"/>
                </a:lnTo>
                <a:lnTo>
                  <a:pt x="2971292" y="2908300"/>
                </a:lnTo>
                <a:lnTo>
                  <a:pt x="2972498" y="2921000"/>
                </a:lnTo>
                <a:lnTo>
                  <a:pt x="2979763" y="2921000"/>
                </a:lnTo>
                <a:lnTo>
                  <a:pt x="2979763" y="2717800"/>
                </a:lnTo>
                <a:lnTo>
                  <a:pt x="2978569" y="2717800"/>
                </a:lnTo>
                <a:lnTo>
                  <a:pt x="2978569" y="2705100"/>
                </a:lnTo>
                <a:lnTo>
                  <a:pt x="2982658" y="2705100"/>
                </a:lnTo>
                <a:lnTo>
                  <a:pt x="2982658" y="2654300"/>
                </a:lnTo>
                <a:lnTo>
                  <a:pt x="2976143" y="2654300"/>
                </a:lnTo>
                <a:lnTo>
                  <a:pt x="2987052" y="2641600"/>
                </a:lnTo>
                <a:lnTo>
                  <a:pt x="2988272" y="2654300"/>
                </a:lnTo>
                <a:lnTo>
                  <a:pt x="2988272" y="2222500"/>
                </a:lnTo>
                <a:lnTo>
                  <a:pt x="2985846" y="2235200"/>
                </a:lnTo>
                <a:lnTo>
                  <a:pt x="2983611" y="2235200"/>
                </a:lnTo>
                <a:lnTo>
                  <a:pt x="2983611" y="2349500"/>
                </a:lnTo>
                <a:lnTo>
                  <a:pt x="2982430" y="2351786"/>
                </a:lnTo>
                <a:lnTo>
                  <a:pt x="2982430" y="2603500"/>
                </a:lnTo>
                <a:lnTo>
                  <a:pt x="2978569" y="2603500"/>
                </a:lnTo>
                <a:lnTo>
                  <a:pt x="2978569" y="2628900"/>
                </a:lnTo>
                <a:lnTo>
                  <a:pt x="2978569" y="2641600"/>
                </a:lnTo>
                <a:lnTo>
                  <a:pt x="2973717" y="2628900"/>
                </a:lnTo>
                <a:lnTo>
                  <a:pt x="2978569" y="2628900"/>
                </a:lnTo>
                <a:lnTo>
                  <a:pt x="2978569" y="2603500"/>
                </a:lnTo>
                <a:lnTo>
                  <a:pt x="2978569" y="2590800"/>
                </a:lnTo>
                <a:lnTo>
                  <a:pt x="2982430" y="2603500"/>
                </a:lnTo>
                <a:lnTo>
                  <a:pt x="2982430" y="2351786"/>
                </a:lnTo>
                <a:lnTo>
                  <a:pt x="2979013" y="2358402"/>
                </a:lnTo>
                <a:lnTo>
                  <a:pt x="2979013" y="2514600"/>
                </a:lnTo>
                <a:lnTo>
                  <a:pt x="2977654" y="2527300"/>
                </a:lnTo>
                <a:lnTo>
                  <a:pt x="2975381" y="2527300"/>
                </a:lnTo>
                <a:lnTo>
                  <a:pt x="2975381" y="2578100"/>
                </a:lnTo>
                <a:lnTo>
                  <a:pt x="2971292" y="2578100"/>
                </a:lnTo>
                <a:lnTo>
                  <a:pt x="2971292" y="2565400"/>
                </a:lnTo>
                <a:lnTo>
                  <a:pt x="2975381" y="2578100"/>
                </a:lnTo>
                <a:lnTo>
                  <a:pt x="2975381" y="2527300"/>
                </a:lnTo>
                <a:lnTo>
                  <a:pt x="2974924" y="2527300"/>
                </a:lnTo>
                <a:lnTo>
                  <a:pt x="2974924" y="2514600"/>
                </a:lnTo>
                <a:lnTo>
                  <a:pt x="2979013" y="2514600"/>
                </a:lnTo>
                <a:lnTo>
                  <a:pt x="2979013" y="2358402"/>
                </a:lnTo>
                <a:lnTo>
                  <a:pt x="2977045" y="2362200"/>
                </a:lnTo>
                <a:lnTo>
                  <a:pt x="2971571" y="2362200"/>
                </a:lnTo>
                <a:lnTo>
                  <a:pt x="2971571" y="2438400"/>
                </a:lnTo>
                <a:lnTo>
                  <a:pt x="2971292" y="2439428"/>
                </a:lnTo>
                <a:lnTo>
                  <a:pt x="2971292" y="2527300"/>
                </a:lnTo>
                <a:lnTo>
                  <a:pt x="2970072" y="2540000"/>
                </a:lnTo>
                <a:lnTo>
                  <a:pt x="2967647" y="2540000"/>
                </a:lnTo>
                <a:lnTo>
                  <a:pt x="2967647" y="2679700"/>
                </a:lnTo>
                <a:lnTo>
                  <a:pt x="2964015" y="2692400"/>
                </a:lnTo>
                <a:lnTo>
                  <a:pt x="2959163" y="2679700"/>
                </a:lnTo>
                <a:lnTo>
                  <a:pt x="2961589" y="2667000"/>
                </a:lnTo>
                <a:lnTo>
                  <a:pt x="2954312" y="2667000"/>
                </a:lnTo>
                <a:lnTo>
                  <a:pt x="2954312" y="2895600"/>
                </a:lnTo>
                <a:lnTo>
                  <a:pt x="2951886" y="2908300"/>
                </a:lnTo>
                <a:lnTo>
                  <a:pt x="2944507" y="2908300"/>
                </a:lnTo>
                <a:lnTo>
                  <a:pt x="2942640" y="2895600"/>
                </a:lnTo>
                <a:lnTo>
                  <a:pt x="2954312" y="2895600"/>
                </a:lnTo>
                <a:lnTo>
                  <a:pt x="2954312" y="2667000"/>
                </a:lnTo>
                <a:lnTo>
                  <a:pt x="2949460" y="2667000"/>
                </a:lnTo>
                <a:lnTo>
                  <a:pt x="2948660" y="2654300"/>
                </a:lnTo>
                <a:lnTo>
                  <a:pt x="2964015" y="2654300"/>
                </a:lnTo>
                <a:lnTo>
                  <a:pt x="2961589" y="2667000"/>
                </a:lnTo>
                <a:lnTo>
                  <a:pt x="2965221" y="2679700"/>
                </a:lnTo>
                <a:lnTo>
                  <a:pt x="2967647" y="2679700"/>
                </a:lnTo>
                <a:lnTo>
                  <a:pt x="2967647" y="2540000"/>
                </a:lnTo>
                <a:lnTo>
                  <a:pt x="2961284" y="2540000"/>
                </a:lnTo>
                <a:lnTo>
                  <a:pt x="2965716" y="2527300"/>
                </a:lnTo>
                <a:lnTo>
                  <a:pt x="2971292" y="2527300"/>
                </a:lnTo>
                <a:lnTo>
                  <a:pt x="2971292" y="2439428"/>
                </a:lnTo>
                <a:lnTo>
                  <a:pt x="2968104" y="2451100"/>
                </a:lnTo>
                <a:lnTo>
                  <a:pt x="2964408" y="2438400"/>
                </a:lnTo>
                <a:lnTo>
                  <a:pt x="2961170" y="2438400"/>
                </a:lnTo>
                <a:lnTo>
                  <a:pt x="2961170" y="2514600"/>
                </a:lnTo>
                <a:lnTo>
                  <a:pt x="2953664" y="2514600"/>
                </a:lnTo>
                <a:lnTo>
                  <a:pt x="2956737" y="2501900"/>
                </a:lnTo>
                <a:lnTo>
                  <a:pt x="2961170" y="2514600"/>
                </a:lnTo>
                <a:lnTo>
                  <a:pt x="2961170" y="2438400"/>
                </a:lnTo>
                <a:lnTo>
                  <a:pt x="2960370" y="2438400"/>
                </a:lnTo>
                <a:lnTo>
                  <a:pt x="2960370" y="2425700"/>
                </a:lnTo>
                <a:lnTo>
                  <a:pt x="2964472" y="2438400"/>
                </a:lnTo>
                <a:lnTo>
                  <a:pt x="2971571" y="2438400"/>
                </a:lnTo>
                <a:lnTo>
                  <a:pt x="2971571" y="2362200"/>
                </a:lnTo>
                <a:lnTo>
                  <a:pt x="2964523" y="2362200"/>
                </a:lnTo>
                <a:lnTo>
                  <a:pt x="2971139" y="2349500"/>
                </a:lnTo>
                <a:lnTo>
                  <a:pt x="2983611" y="2349500"/>
                </a:lnTo>
                <a:lnTo>
                  <a:pt x="2983611" y="2235200"/>
                </a:lnTo>
                <a:lnTo>
                  <a:pt x="2978277" y="2235200"/>
                </a:lnTo>
                <a:lnTo>
                  <a:pt x="2972651" y="2222500"/>
                </a:lnTo>
                <a:lnTo>
                  <a:pt x="2985846" y="2222500"/>
                </a:lnTo>
                <a:lnTo>
                  <a:pt x="2996755" y="2209800"/>
                </a:lnTo>
                <a:lnTo>
                  <a:pt x="2996755" y="2070100"/>
                </a:lnTo>
                <a:lnTo>
                  <a:pt x="2996603" y="2070100"/>
                </a:lnTo>
                <a:lnTo>
                  <a:pt x="2993136" y="2057400"/>
                </a:lnTo>
                <a:lnTo>
                  <a:pt x="2998876" y="2057400"/>
                </a:lnTo>
                <a:lnTo>
                  <a:pt x="3000578" y="2070100"/>
                </a:lnTo>
                <a:lnTo>
                  <a:pt x="3000578" y="2032000"/>
                </a:lnTo>
                <a:lnTo>
                  <a:pt x="2996755" y="2032000"/>
                </a:lnTo>
                <a:lnTo>
                  <a:pt x="3000400" y="2019300"/>
                </a:lnTo>
                <a:lnTo>
                  <a:pt x="3014319" y="2019300"/>
                </a:lnTo>
                <a:lnTo>
                  <a:pt x="3014319" y="2006600"/>
                </a:lnTo>
                <a:lnTo>
                  <a:pt x="3008884" y="2006600"/>
                </a:lnTo>
                <a:lnTo>
                  <a:pt x="3008884" y="1993900"/>
                </a:lnTo>
                <a:lnTo>
                  <a:pt x="3013735" y="1993900"/>
                </a:lnTo>
                <a:lnTo>
                  <a:pt x="3016161" y="2006600"/>
                </a:lnTo>
                <a:lnTo>
                  <a:pt x="3016161" y="1981200"/>
                </a:lnTo>
                <a:lnTo>
                  <a:pt x="3008884" y="1981200"/>
                </a:lnTo>
                <a:lnTo>
                  <a:pt x="3008884" y="1968500"/>
                </a:lnTo>
                <a:lnTo>
                  <a:pt x="3016161" y="1968500"/>
                </a:lnTo>
                <a:lnTo>
                  <a:pt x="3016161" y="1943100"/>
                </a:lnTo>
                <a:lnTo>
                  <a:pt x="3016161" y="1930400"/>
                </a:lnTo>
                <a:lnTo>
                  <a:pt x="3020250" y="1943100"/>
                </a:lnTo>
                <a:lnTo>
                  <a:pt x="3020250" y="1841500"/>
                </a:lnTo>
                <a:lnTo>
                  <a:pt x="3018586" y="1841500"/>
                </a:lnTo>
                <a:lnTo>
                  <a:pt x="3019793" y="1828800"/>
                </a:lnTo>
                <a:lnTo>
                  <a:pt x="3022219" y="1841500"/>
                </a:lnTo>
                <a:lnTo>
                  <a:pt x="3022219" y="1625600"/>
                </a:lnTo>
                <a:lnTo>
                  <a:pt x="3019793" y="1625600"/>
                </a:lnTo>
                <a:lnTo>
                  <a:pt x="3019793" y="1651000"/>
                </a:lnTo>
                <a:lnTo>
                  <a:pt x="3010090" y="1651000"/>
                </a:lnTo>
                <a:lnTo>
                  <a:pt x="3001607" y="1651000"/>
                </a:lnTo>
                <a:lnTo>
                  <a:pt x="3001607" y="1778000"/>
                </a:lnTo>
                <a:lnTo>
                  <a:pt x="3000400" y="1790700"/>
                </a:lnTo>
                <a:lnTo>
                  <a:pt x="2997974" y="1790700"/>
                </a:lnTo>
                <a:lnTo>
                  <a:pt x="2997974" y="1968500"/>
                </a:lnTo>
                <a:lnTo>
                  <a:pt x="2995549" y="1981200"/>
                </a:lnTo>
                <a:lnTo>
                  <a:pt x="2987052" y="1981200"/>
                </a:lnTo>
                <a:lnTo>
                  <a:pt x="2989478" y="1968500"/>
                </a:lnTo>
                <a:lnTo>
                  <a:pt x="2997974" y="1968500"/>
                </a:lnTo>
                <a:lnTo>
                  <a:pt x="2997974" y="1790700"/>
                </a:lnTo>
                <a:lnTo>
                  <a:pt x="2996755" y="1790700"/>
                </a:lnTo>
                <a:lnTo>
                  <a:pt x="2994329" y="1778000"/>
                </a:lnTo>
                <a:lnTo>
                  <a:pt x="3001607" y="1778000"/>
                </a:lnTo>
                <a:lnTo>
                  <a:pt x="3001607" y="1651000"/>
                </a:lnTo>
                <a:lnTo>
                  <a:pt x="3000400" y="1651000"/>
                </a:lnTo>
                <a:lnTo>
                  <a:pt x="3001607" y="1638300"/>
                </a:lnTo>
                <a:lnTo>
                  <a:pt x="3010090" y="1651000"/>
                </a:lnTo>
                <a:lnTo>
                  <a:pt x="3018586" y="1638300"/>
                </a:lnTo>
                <a:lnTo>
                  <a:pt x="3019793" y="1651000"/>
                </a:lnTo>
                <a:lnTo>
                  <a:pt x="3019793" y="1625600"/>
                </a:lnTo>
                <a:lnTo>
                  <a:pt x="3023438" y="1612900"/>
                </a:lnTo>
                <a:lnTo>
                  <a:pt x="3029496" y="1612900"/>
                </a:lnTo>
                <a:lnTo>
                  <a:pt x="3029496" y="1600200"/>
                </a:lnTo>
                <a:lnTo>
                  <a:pt x="3032874" y="1612900"/>
                </a:lnTo>
                <a:lnTo>
                  <a:pt x="3032874" y="1574800"/>
                </a:lnTo>
                <a:lnTo>
                  <a:pt x="3029496" y="1574800"/>
                </a:lnTo>
                <a:lnTo>
                  <a:pt x="3022219" y="1562100"/>
                </a:lnTo>
                <a:lnTo>
                  <a:pt x="3029496" y="1562100"/>
                </a:lnTo>
                <a:lnTo>
                  <a:pt x="3033141" y="1574800"/>
                </a:lnTo>
                <a:lnTo>
                  <a:pt x="3033141" y="1358900"/>
                </a:lnTo>
                <a:lnTo>
                  <a:pt x="3023438" y="1358900"/>
                </a:lnTo>
                <a:lnTo>
                  <a:pt x="3023438" y="1346200"/>
                </a:lnTo>
                <a:lnTo>
                  <a:pt x="3034347" y="1346200"/>
                </a:lnTo>
                <a:lnTo>
                  <a:pt x="3034347" y="1270000"/>
                </a:lnTo>
                <a:lnTo>
                  <a:pt x="3030715" y="1270000"/>
                </a:lnTo>
                <a:lnTo>
                  <a:pt x="3030715" y="1257300"/>
                </a:lnTo>
                <a:lnTo>
                  <a:pt x="3037992" y="1270000"/>
                </a:lnTo>
                <a:lnTo>
                  <a:pt x="3037992" y="901700"/>
                </a:lnTo>
                <a:lnTo>
                  <a:pt x="3034525" y="901700"/>
                </a:lnTo>
                <a:lnTo>
                  <a:pt x="3034525" y="1054100"/>
                </a:lnTo>
                <a:lnTo>
                  <a:pt x="3029343" y="1066800"/>
                </a:lnTo>
                <a:lnTo>
                  <a:pt x="3023946" y="1054100"/>
                </a:lnTo>
                <a:lnTo>
                  <a:pt x="3034525" y="1054100"/>
                </a:lnTo>
                <a:lnTo>
                  <a:pt x="3034525" y="901700"/>
                </a:lnTo>
                <a:lnTo>
                  <a:pt x="3032747" y="901700"/>
                </a:lnTo>
                <a:lnTo>
                  <a:pt x="3032747" y="952500"/>
                </a:lnTo>
                <a:lnTo>
                  <a:pt x="3030715" y="952500"/>
                </a:lnTo>
                <a:lnTo>
                  <a:pt x="3030715" y="965200"/>
                </a:lnTo>
                <a:lnTo>
                  <a:pt x="3030715" y="977900"/>
                </a:lnTo>
                <a:lnTo>
                  <a:pt x="3025864" y="977900"/>
                </a:lnTo>
                <a:lnTo>
                  <a:pt x="3025864" y="1003300"/>
                </a:lnTo>
                <a:lnTo>
                  <a:pt x="3025864" y="1016000"/>
                </a:lnTo>
                <a:lnTo>
                  <a:pt x="3021012" y="1016000"/>
                </a:lnTo>
                <a:lnTo>
                  <a:pt x="3021012" y="1384300"/>
                </a:lnTo>
                <a:lnTo>
                  <a:pt x="3017367" y="1397000"/>
                </a:lnTo>
                <a:lnTo>
                  <a:pt x="3019793" y="1384300"/>
                </a:lnTo>
                <a:lnTo>
                  <a:pt x="3021012" y="1384300"/>
                </a:lnTo>
                <a:lnTo>
                  <a:pt x="3021012" y="1016000"/>
                </a:lnTo>
                <a:lnTo>
                  <a:pt x="3017367" y="1016000"/>
                </a:lnTo>
                <a:lnTo>
                  <a:pt x="3017367" y="1257300"/>
                </a:lnTo>
                <a:lnTo>
                  <a:pt x="3016161" y="1257300"/>
                </a:lnTo>
                <a:lnTo>
                  <a:pt x="3016161" y="1447800"/>
                </a:lnTo>
                <a:lnTo>
                  <a:pt x="3012973" y="1447800"/>
                </a:lnTo>
                <a:lnTo>
                  <a:pt x="3012973" y="1498600"/>
                </a:lnTo>
                <a:lnTo>
                  <a:pt x="3008884" y="1498600"/>
                </a:lnTo>
                <a:lnTo>
                  <a:pt x="3008884" y="1536700"/>
                </a:lnTo>
                <a:lnTo>
                  <a:pt x="3006267" y="1549400"/>
                </a:lnTo>
                <a:lnTo>
                  <a:pt x="2996946" y="1536700"/>
                </a:lnTo>
                <a:lnTo>
                  <a:pt x="2994329" y="1549400"/>
                </a:lnTo>
                <a:lnTo>
                  <a:pt x="2994088" y="1548384"/>
                </a:lnTo>
                <a:lnTo>
                  <a:pt x="2994088" y="1587500"/>
                </a:lnTo>
                <a:lnTo>
                  <a:pt x="2993567" y="1589544"/>
                </a:lnTo>
                <a:lnTo>
                  <a:pt x="2993567" y="1879600"/>
                </a:lnTo>
                <a:lnTo>
                  <a:pt x="2991015" y="1892300"/>
                </a:lnTo>
                <a:lnTo>
                  <a:pt x="2986290" y="1880692"/>
                </a:lnTo>
                <a:lnTo>
                  <a:pt x="2986290" y="1943100"/>
                </a:lnTo>
                <a:lnTo>
                  <a:pt x="2984931" y="1955800"/>
                </a:lnTo>
                <a:lnTo>
                  <a:pt x="2982201" y="1955800"/>
                </a:lnTo>
                <a:lnTo>
                  <a:pt x="2982201" y="2019300"/>
                </a:lnTo>
                <a:lnTo>
                  <a:pt x="2977350" y="2019300"/>
                </a:lnTo>
                <a:lnTo>
                  <a:pt x="2980994" y="2032000"/>
                </a:lnTo>
                <a:lnTo>
                  <a:pt x="2977350" y="2032000"/>
                </a:lnTo>
                <a:lnTo>
                  <a:pt x="2977350" y="2019300"/>
                </a:lnTo>
                <a:lnTo>
                  <a:pt x="2974022" y="2019300"/>
                </a:lnTo>
                <a:lnTo>
                  <a:pt x="2971292" y="2009152"/>
                </a:lnTo>
                <a:lnTo>
                  <a:pt x="2971292" y="2286000"/>
                </a:lnTo>
                <a:lnTo>
                  <a:pt x="2971292" y="2311400"/>
                </a:lnTo>
                <a:lnTo>
                  <a:pt x="2963951" y="2311400"/>
                </a:lnTo>
                <a:lnTo>
                  <a:pt x="2962643" y="2298700"/>
                </a:lnTo>
                <a:lnTo>
                  <a:pt x="2964751" y="2286000"/>
                </a:lnTo>
                <a:lnTo>
                  <a:pt x="2971292" y="2286000"/>
                </a:lnTo>
                <a:lnTo>
                  <a:pt x="2971292" y="2009152"/>
                </a:lnTo>
                <a:lnTo>
                  <a:pt x="2970606" y="2006600"/>
                </a:lnTo>
                <a:lnTo>
                  <a:pt x="2971292" y="1993900"/>
                </a:lnTo>
                <a:lnTo>
                  <a:pt x="2974695" y="2006600"/>
                </a:lnTo>
                <a:lnTo>
                  <a:pt x="2977426" y="2006600"/>
                </a:lnTo>
                <a:lnTo>
                  <a:pt x="2982201" y="2019300"/>
                </a:lnTo>
                <a:lnTo>
                  <a:pt x="2982201" y="1955800"/>
                </a:lnTo>
                <a:lnTo>
                  <a:pt x="2982201" y="1943100"/>
                </a:lnTo>
                <a:lnTo>
                  <a:pt x="2986290" y="1943100"/>
                </a:lnTo>
                <a:lnTo>
                  <a:pt x="2986290" y="1880692"/>
                </a:lnTo>
                <a:lnTo>
                  <a:pt x="2985846" y="1879600"/>
                </a:lnTo>
                <a:lnTo>
                  <a:pt x="2993567" y="1879600"/>
                </a:lnTo>
                <a:lnTo>
                  <a:pt x="2993567" y="1589544"/>
                </a:lnTo>
                <a:lnTo>
                  <a:pt x="2993123" y="1591297"/>
                </a:lnTo>
                <a:lnTo>
                  <a:pt x="2993123" y="1638300"/>
                </a:lnTo>
                <a:lnTo>
                  <a:pt x="2980842" y="1638300"/>
                </a:lnTo>
                <a:lnTo>
                  <a:pt x="2982379" y="1625600"/>
                </a:lnTo>
                <a:lnTo>
                  <a:pt x="2993123" y="1638300"/>
                </a:lnTo>
                <a:lnTo>
                  <a:pt x="2993123" y="1591297"/>
                </a:lnTo>
                <a:lnTo>
                  <a:pt x="2990850" y="1600200"/>
                </a:lnTo>
                <a:lnTo>
                  <a:pt x="2986925" y="1600200"/>
                </a:lnTo>
                <a:lnTo>
                  <a:pt x="2989478" y="1587500"/>
                </a:lnTo>
                <a:lnTo>
                  <a:pt x="2994088" y="1587500"/>
                </a:lnTo>
                <a:lnTo>
                  <a:pt x="2994088" y="1548384"/>
                </a:lnTo>
                <a:lnTo>
                  <a:pt x="2991320" y="1536700"/>
                </a:lnTo>
                <a:lnTo>
                  <a:pt x="2996946" y="1536700"/>
                </a:lnTo>
                <a:lnTo>
                  <a:pt x="3008884" y="1536700"/>
                </a:lnTo>
                <a:lnTo>
                  <a:pt x="3008884" y="1498600"/>
                </a:lnTo>
                <a:lnTo>
                  <a:pt x="3008884" y="1485900"/>
                </a:lnTo>
                <a:lnTo>
                  <a:pt x="3012973" y="1498600"/>
                </a:lnTo>
                <a:lnTo>
                  <a:pt x="3012973" y="1447800"/>
                </a:lnTo>
                <a:lnTo>
                  <a:pt x="3007664" y="1447800"/>
                </a:lnTo>
                <a:lnTo>
                  <a:pt x="3005239" y="1460500"/>
                </a:lnTo>
                <a:lnTo>
                  <a:pt x="3001988" y="1460500"/>
                </a:lnTo>
                <a:lnTo>
                  <a:pt x="2996755" y="1460500"/>
                </a:lnTo>
                <a:lnTo>
                  <a:pt x="2996755" y="1451368"/>
                </a:lnTo>
                <a:lnTo>
                  <a:pt x="3001988" y="1460500"/>
                </a:lnTo>
                <a:lnTo>
                  <a:pt x="3007664" y="1447800"/>
                </a:lnTo>
                <a:lnTo>
                  <a:pt x="3004032" y="1447800"/>
                </a:lnTo>
                <a:lnTo>
                  <a:pt x="3004032" y="1435100"/>
                </a:lnTo>
                <a:lnTo>
                  <a:pt x="3016161" y="1447800"/>
                </a:lnTo>
                <a:lnTo>
                  <a:pt x="3016161" y="1257300"/>
                </a:lnTo>
                <a:lnTo>
                  <a:pt x="3014942" y="1257300"/>
                </a:lnTo>
                <a:lnTo>
                  <a:pt x="3014942" y="1435100"/>
                </a:lnTo>
                <a:lnTo>
                  <a:pt x="3011309" y="1435100"/>
                </a:lnTo>
                <a:lnTo>
                  <a:pt x="3012516" y="1422400"/>
                </a:lnTo>
                <a:lnTo>
                  <a:pt x="3014942" y="1435100"/>
                </a:lnTo>
                <a:lnTo>
                  <a:pt x="3014942" y="1257300"/>
                </a:lnTo>
                <a:lnTo>
                  <a:pt x="3012516" y="1257300"/>
                </a:lnTo>
                <a:lnTo>
                  <a:pt x="3012516" y="1308100"/>
                </a:lnTo>
                <a:lnTo>
                  <a:pt x="3012516" y="1320800"/>
                </a:lnTo>
                <a:lnTo>
                  <a:pt x="3008655" y="1308100"/>
                </a:lnTo>
                <a:lnTo>
                  <a:pt x="3012516" y="1308100"/>
                </a:lnTo>
                <a:lnTo>
                  <a:pt x="3012516" y="1257300"/>
                </a:lnTo>
                <a:lnTo>
                  <a:pt x="3008998" y="1257300"/>
                </a:lnTo>
                <a:lnTo>
                  <a:pt x="3008884" y="1244600"/>
                </a:lnTo>
                <a:lnTo>
                  <a:pt x="3014942" y="1244600"/>
                </a:lnTo>
                <a:lnTo>
                  <a:pt x="3017367" y="1257300"/>
                </a:lnTo>
                <a:lnTo>
                  <a:pt x="3017367" y="1016000"/>
                </a:lnTo>
                <a:lnTo>
                  <a:pt x="3012973" y="1016000"/>
                </a:lnTo>
                <a:lnTo>
                  <a:pt x="3012973" y="1181100"/>
                </a:lnTo>
                <a:lnTo>
                  <a:pt x="3012973" y="1206500"/>
                </a:lnTo>
                <a:lnTo>
                  <a:pt x="3011614" y="1219200"/>
                </a:lnTo>
                <a:lnTo>
                  <a:pt x="3008884" y="1219200"/>
                </a:lnTo>
                <a:lnTo>
                  <a:pt x="3008884" y="1206500"/>
                </a:lnTo>
                <a:lnTo>
                  <a:pt x="3012973" y="1206500"/>
                </a:lnTo>
                <a:lnTo>
                  <a:pt x="3012973" y="1181100"/>
                </a:lnTo>
                <a:lnTo>
                  <a:pt x="3011614" y="1193800"/>
                </a:lnTo>
                <a:lnTo>
                  <a:pt x="3008884" y="1193800"/>
                </a:lnTo>
                <a:lnTo>
                  <a:pt x="3008884" y="1181100"/>
                </a:lnTo>
                <a:lnTo>
                  <a:pt x="3012973" y="1181100"/>
                </a:lnTo>
                <a:lnTo>
                  <a:pt x="3012973" y="1016000"/>
                </a:lnTo>
                <a:lnTo>
                  <a:pt x="3012516" y="1016000"/>
                </a:lnTo>
                <a:lnTo>
                  <a:pt x="3014942" y="1003300"/>
                </a:lnTo>
                <a:lnTo>
                  <a:pt x="3025864" y="1003300"/>
                </a:lnTo>
                <a:lnTo>
                  <a:pt x="3025864" y="977900"/>
                </a:lnTo>
                <a:lnTo>
                  <a:pt x="3023438" y="977900"/>
                </a:lnTo>
                <a:lnTo>
                  <a:pt x="3023438" y="965200"/>
                </a:lnTo>
                <a:lnTo>
                  <a:pt x="3030715" y="965200"/>
                </a:lnTo>
                <a:lnTo>
                  <a:pt x="3030715" y="952500"/>
                </a:lnTo>
                <a:lnTo>
                  <a:pt x="3025864" y="952500"/>
                </a:lnTo>
                <a:lnTo>
                  <a:pt x="3027070" y="939800"/>
                </a:lnTo>
                <a:lnTo>
                  <a:pt x="3028746" y="939800"/>
                </a:lnTo>
                <a:lnTo>
                  <a:pt x="3032747" y="952500"/>
                </a:lnTo>
                <a:lnTo>
                  <a:pt x="3032747" y="901700"/>
                </a:lnTo>
                <a:lnTo>
                  <a:pt x="3030994" y="901700"/>
                </a:lnTo>
                <a:lnTo>
                  <a:pt x="3030258" y="889000"/>
                </a:lnTo>
                <a:lnTo>
                  <a:pt x="3037992" y="889000"/>
                </a:lnTo>
                <a:lnTo>
                  <a:pt x="3037992" y="863600"/>
                </a:lnTo>
                <a:lnTo>
                  <a:pt x="3035566" y="863600"/>
                </a:lnTo>
                <a:lnTo>
                  <a:pt x="3028289" y="850900"/>
                </a:lnTo>
                <a:lnTo>
                  <a:pt x="3042653" y="850900"/>
                </a:lnTo>
                <a:lnTo>
                  <a:pt x="3042653" y="836218"/>
                </a:lnTo>
                <a:lnTo>
                  <a:pt x="3041624" y="825500"/>
                </a:lnTo>
                <a:lnTo>
                  <a:pt x="3047695" y="825500"/>
                </a:lnTo>
                <a:lnTo>
                  <a:pt x="3053753" y="838200"/>
                </a:lnTo>
                <a:lnTo>
                  <a:pt x="3053753" y="736600"/>
                </a:lnTo>
                <a:lnTo>
                  <a:pt x="3046476" y="736600"/>
                </a:lnTo>
                <a:lnTo>
                  <a:pt x="3044050" y="723900"/>
                </a:lnTo>
                <a:lnTo>
                  <a:pt x="3044050" y="787400"/>
                </a:lnTo>
                <a:lnTo>
                  <a:pt x="3039199" y="800100"/>
                </a:lnTo>
                <a:lnTo>
                  <a:pt x="3041624" y="787400"/>
                </a:lnTo>
                <a:lnTo>
                  <a:pt x="3044050" y="787400"/>
                </a:lnTo>
                <a:lnTo>
                  <a:pt x="3044050" y="723900"/>
                </a:lnTo>
                <a:lnTo>
                  <a:pt x="3056178" y="723900"/>
                </a:lnTo>
                <a:lnTo>
                  <a:pt x="3056178" y="381000"/>
                </a:lnTo>
                <a:lnTo>
                  <a:pt x="3053753" y="381000"/>
                </a:lnTo>
                <a:lnTo>
                  <a:pt x="3053753" y="444500"/>
                </a:lnTo>
                <a:lnTo>
                  <a:pt x="3050121" y="457200"/>
                </a:lnTo>
                <a:lnTo>
                  <a:pt x="3044050" y="457200"/>
                </a:lnTo>
                <a:lnTo>
                  <a:pt x="3044050" y="660400"/>
                </a:lnTo>
                <a:lnTo>
                  <a:pt x="3039199" y="673100"/>
                </a:lnTo>
                <a:lnTo>
                  <a:pt x="3041624" y="660400"/>
                </a:lnTo>
                <a:lnTo>
                  <a:pt x="3044050" y="660400"/>
                </a:lnTo>
                <a:lnTo>
                  <a:pt x="3044050" y="457200"/>
                </a:lnTo>
                <a:lnTo>
                  <a:pt x="3038297" y="457200"/>
                </a:lnTo>
                <a:lnTo>
                  <a:pt x="3038525" y="444500"/>
                </a:lnTo>
                <a:lnTo>
                  <a:pt x="3053753" y="444500"/>
                </a:lnTo>
                <a:lnTo>
                  <a:pt x="3053753" y="381000"/>
                </a:lnTo>
                <a:lnTo>
                  <a:pt x="3049701" y="381000"/>
                </a:lnTo>
                <a:lnTo>
                  <a:pt x="3048292" y="368300"/>
                </a:lnTo>
                <a:lnTo>
                  <a:pt x="3046895" y="368300"/>
                </a:lnTo>
                <a:lnTo>
                  <a:pt x="3045269" y="355600"/>
                </a:lnTo>
                <a:lnTo>
                  <a:pt x="3074073" y="355600"/>
                </a:lnTo>
                <a:lnTo>
                  <a:pt x="3101048" y="368300"/>
                </a:lnTo>
                <a:lnTo>
                  <a:pt x="3097695" y="355600"/>
                </a:lnTo>
                <a:lnTo>
                  <a:pt x="3093326" y="355600"/>
                </a:lnTo>
                <a:lnTo>
                  <a:pt x="3088259" y="342900"/>
                </a:lnTo>
                <a:lnTo>
                  <a:pt x="3078010" y="342900"/>
                </a:lnTo>
                <a:lnTo>
                  <a:pt x="3078010" y="330200"/>
                </a:lnTo>
                <a:lnTo>
                  <a:pt x="3063417" y="330200"/>
                </a:lnTo>
                <a:lnTo>
                  <a:pt x="3047695" y="317500"/>
                </a:lnTo>
                <a:lnTo>
                  <a:pt x="3041624" y="317500"/>
                </a:lnTo>
                <a:lnTo>
                  <a:pt x="3041624" y="431800"/>
                </a:lnTo>
                <a:lnTo>
                  <a:pt x="3035719" y="431800"/>
                </a:lnTo>
                <a:lnTo>
                  <a:pt x="3034347" y="419100"/>
                </a:lnTo>
                <a:lnTo>
                  <a:pt x="3034804" y="419100"/>
                </a:lnTo>
                <a:lnTo>
                  <a:pt x="3034347" y="406400"/>
                </a:lnTo>
                <a:lnTo>
                  <a:pt x="3040418" y="419100"/>
                </a:lnTo>
                <a:lnTo>
                  <a:pt x="3039199" y="419100"/>
                </a:lnTo>
                <a:lnTo>
                  <a:pt x="3041624" y="431800"/>
                </a:lnTo>
                <a:lnTo>
                  <a:pt x="3041624" y="317500"/>
                </a:lnTo>
                <a:lnTo>
                  <a:pt x="3031960" y="317500"/>
                </a:lnTo>
                <a:lnTo>
                  <a:pt x="3029496" y="315366"/>
                </a:lnTo>
                <a:lnTo>
                  <a:pt x="3029496" y="723900"/>
                </a:lnTo>
                <a:lnTo>
                  <a:pt x="3025241" y="736600"/>
                </a:lnTo>
                <a:lnTo>
                  <a:pt x="3020860" y="723900"/>
                </a:lnTo>
                <a:lnTo>
                  <a:pt x="3029496" y="723900"/>
                </a:lnTo>
                <a:lnTo>
                  <a:pt x="3029496" y="315366"/>
                </a:lnTo>
                <a:lnTo>
                  <a:pt x="3019793" y="306920"/>
                </a:lnTo>
                <a:lnTo>
                  <a:pt x="3019793" y="952500"/>
                </a:lnTo>
                <a:lnTo>
                  <a:pt x="3019793" y="965200"/>
                </a:lnTo>
                <a:lnTo>
                  <a:pt x="3012516" y="965200"/>
                </a:lnTo>
                <a:lnTo>
                  <a:pt x="3012516" y="952500"/>
                </a:lnTo>
                <a:lnTo>
                  <a:pt x="3019793" y="952500"/>
                </a:lnTo>
                <a:lnTo>
                  <a:pt x="3019793" y="306920"/>
                </a:lnTo>
                <a:lnTo>
                  <a:pt x="3018586" y="305866"/>
                </a:lnTo>
                <a:lnTo>
                  <a:pt x="3018586" y="406400"/>
                </a:lnTo>
                <a:lnTo>
                  <a:pt x="3018586" y="419100"/>
                </a:lnTo>
                <a:lnTo>
                  <a:pt x="3017367" y="419100"/>
                </a:lnTo>
                <a:lnTo>
                  <a:pt x="3017367" y="762000"/>
                </a:lnTo>
                <a:lnTo>
                  <a:pt x="3012300" y="762000"/>
                </a:lnTo>
                <a:lnTo>
                  <a:pt x="3012300" y="863600"/>
                </a:lnTo>
                <a:lnTo>
                  <a:pt x="3011309" y="871474"/>
                </a:lnTo>
                <a:lnTo>
                  <a:pt x="3011309" y="914400"/>
                </a:lnTo>
                <a:lnTo>
                  <a:pt x="3007664" y="927100"/>
                </a:lnTo>
                <a:lnTo>
                  <a:pt x="3005531" y="927100"/>
                </a:lnTo>
                <a:lnTo>
                  <a:pt x="3005531" y="965200"/>
                </a:lnTo>
                <a:lnTo>
                  <a:pt x="3001607" y="965200"/>
                </a:lnTo>
                <a:lnTo>
                  <a:pt x="3001607" y="1117600"/>
                </a:lnTo>
                <a:lnTo>
                  <a:pt x="3001035" y="1117600"/>
                </a:lnTo>
                <a:lnTo>
                  <a:pt x="3001035" y="1358900"/>
                </a:lnTo>
                <a:lnTo>
                  <a:pt x="2995549" y="1358900"/>
                </a:lnTo>
                <a:lnTo>
                  <a:pt x="2995549" y="1435100"/>
                </a:lnTo>
                <a:lnTo>
                  <a:pt x="2993123" y="1447800"/>
                </a:lnTo>
                <a:lnTo>
                  <a:pt x="2990697" y="1447800"/>
                </a:lnTo>
                <a:lnTo>
                  <a:pt x="2995549" y="1435100"/>
                </a:lnTo>
                <a:lnTo>
                  <a:pt x="2995549" y="1358900"/>
                </a:lnTo>
                <a:lnTo>
                  <a:pt x="2993529" y="1358900"/>
                </a:lnTo>
                <a:lnTo>
                  <a:pt x="2997974" y="1346200"/>
                </a:lnTo>
                <a:lnTo>
                  <a:pt x="3001035" y="1358900"/>
                </a:lnTo>
                <a:lnTo>
                  <a:pt x="3001035" y="1117600"/>
                </a:lnTo>
                <a:lnTo>
                  <a:pt x="2996146" y="1117600"/>
                </a:lnTo>
                <a:lnTo>
                  <a:pt x="2994329" y="1104900"/>
                </a:lnTo>
                <a:lnTo>
                  <a:pt x="2996146" y="1104900"/>
                </a:lnTo>
                <a:lnTo>
                  <a:pt x="3001607" y="1117600"/>
                </a:lnTo>
                <a:lnTo>
                  <a:pt x="3001607" y="965200"/>
                </a:lnTo>
                <a:lnTo>
                  <a:pt x="2998368" y="965200"/>
                </a:lnTo>
                <a:lnTo>
                  <a:pt x="3001607" y="952500"/>
                </a:lnTo>
                <a:lnTo>
                  <a:pt x="3005531" y="965200"/>
                </a:lnTo>
                <a:lnTo>
                  <a:pt x="3005531" y="927100"/>
                </a:lnTo>
                <a:lnTo>
                  <a:pt x="3001607" y="927100"/>
                </a:lnTo>
                <a:lnTo>
                  <a:pt x="3000400" y="914400"/>
                </a:lnTo>
                <a:lnTo>
                  <a:pt x="3011309" y="914400"/>
                </a:lnTo>
                <a:lnTo>
                  <a:pt x="3011309" y="871474"/>
                </a:lnTo>
                <a:lnTo>
                  <a:pt x="3010700" y="876300"/>
                </a:lnTo>
                <a:lnTo>
                  <a:pt x="3001035" y="876300"/>
                </a:lnTo>
                <a:lnTo>
                  <a:pt x="3000540" y="874268"/>
                </a:lnTo>
                <a:lnTo>
                  <a:pt x="2999181" y="876300"/>
                </a:lnTo>
                <a:lnTo>
                  <a:pt x="2993529" y="876300"/>
                </a:lnTo>
                <a:lnTo>
                  <a:pt x="2997974" y="863600"/>
                </a:lnTo>
                <a:lnTo>
                  <a:pt x="3000540" y="874268"/>
                </a:lnTo>
                <a:lnTo>
                  <a:pt x="3007664" y="863600"/>
                </a:lnTo>
                <a:lnTo>
                  <a:pt x="3012300" y="863600"/>
                </a:lnTo>
                <a:lnTo>
                  <a:pt x="3012300" y="762000"/>
                </a:lnTo>
                <a:lnTo>
                  <a:pt x="3009849" y="762000"/>
                </a:lnTo>
                <a:lnTo>
                  <a:pt x="3009849" y="774700"/>
                </a:lnTo>
                <a:lnTo>
                  <a:pt x="3008884" y="787400"/>
                </a:lnTo>
                <a:lnTo>
                  <a:pt x="3001607" y="787400"/>
                </a:lnTo>
                <a:lnTo>
                  <a:pt x="3004032" y="774700"/>
                </a:lnTo>
                <a:lnTo>
                  <a:pt x="3009849" y="774700"/>
                </a:lnTo>
                <a:lnTo>
                  <a:pt x="3009849" y="762000"/>
                </a:lnTo>
                <a:lnTo>
                  <a:pt x="3006458" y="762000"/>
                </a:lnTo>
                <a:lnTo>
                  <a:pt x="3010090" y="749300"/>
                </a:lnTo>
                <a:lnTo>
                  <a:pt x="3016161" y="749300"/>
                </a:lnTo>
                <a:lnTo>
                  <a:pt x="3017367" y="762000"/>
                </a:lnTo>
                <a:lnTo>
                  <a:pt x="3017367" y="419100"/>
                </a:lnTo>
                <a:lnTo>
                  <a:pt x="3016161" y="419100"/>
                </a:lnTo>
                <a:lnTo>
                  <a:pt x="3016161" y="469900"/>
                </a:lnTo>
                <a:lnTo>
                  <a:pt x="3014789" y="469900"/>
                </a:lnTo>
                <a:lnTo>
                  <a:pt x="3012236" y="457200"/>
                </a:lnTo>
                <a:lnTo>
                  <a:pt x="3016161" y="469900"/>
                </a:lnTo>
                <a:lnTo>
                  <a:pt x="3016161" y="419100"/>
                </a:lnTo>
                <a:lnTo>
                  <a:pt x="3011309" y="419100"/>
                </a:lnTo>
                <a:lnTo>
                  <a:pt x="3011309" y="723900"/>
                </a:lnTo>
                <a:lnTo>
                  <a:pt x="3011309" y="736600"/>
                </a:lnTo>
                <a:lnTo>
                  <a:pt x="3004032" y="736600"/>
                </a:lnTo>
                <a:lnTo>
                  <a:pt x="2999181" y="726440"/>
                </a:lnTo>
                <a:lnTo>
                  <a:pt x="2999181" y="812800"/>
                </a:lnTo>
                <a:lnTo>
                  <a:pt x="2995549" y="825500"/>
                </a:lnTo>
                <a:lnTo>
                  <a:pt x="2997974" y="812800"/>
                </a:lnTo>
                <a:lnTo>
                  <a:pt x="2999181" y="812800"/>
                </a:lnTo>
                <a:lnTo>
                  <a:pt x="2999181" y="726440"/>
                </a:lnTo>
                <a:lnTo>
                  <a:pt x="2997974" y="723900"/>
                </a:lnTo>
                <a:lnTo>
                  <a:pt x="2993123" y="723900"/>
                </a:lnTo>
                <a:lnTo>
                  <a:pt x="2993123" y="965200"/>
                </a:lnTo>
                <a:lnTo>
                  <a:pt x="2993123" y="977900"/>
                </a:lnTo>
                <a:lnTo>
                  <a:pt x="2985846" y="977900"/>
                </a:lnTo>
                <a:lnTo>
                  <a:pt x="2985846" y="965200"/>
                </a:lnTo>
                <a:lnTo>
                  <a:pt x="2993123" y="965200"/>
                </a:lnTo>
                <a:lnTo>
                  <a:pt x="2993123" y="723900"/>
                </a:lnTo>
                <a:lnTo>
                  <a:pt x="2994329" y="711200"/>
                </a:lnTo>
                <a:lnTo>
                  <a:pt x="3005239" y="711200"/>
                </a:lnTo>
                <a:lnTo>
                  <a:pt x="3006458" y="723900"/>
                </a:lnTo>
                <a:lnTo>
                  <a:pt x="3011309" y="723900"/>
                </a:lnTo>
                <a:lnTo>
                  <a:pt x="3011309" y="419100"/>
                </a:lnTo>
                <a:lnTo>
                  <a:pt x="3011309" y="406400"/>
                </a:lnTo>
                <a:lnTo>
                  <a:pt x="3018586" y="406400"/>
                </a:lnTo>
                <a:lnTo>
                  <a:pt x="3018586" y="305866"/>
                </a:lnTo>
                <a:lnTo>
                  <a:pt x="3017367" y="304800"/>
                </a:lnTo>
                <a:lnTo>
                  <a:pt x="3017177" y="292100"/>
                </a:lnTo>
                <a:lnTo>
                  <a:pt x="3012211" y="266700"/>
                </a:lnTo>
                <a:lnTo>
                  <a:pt x="3004680" y="257911"/>
                </a:lnTo>
                <a:lnTo>
                  <a:pt x="3004680" y="431800"/>
                </a:lnTo>
                <a:lnTo>
                  <a:pt x="2997174" y="431800"/>
                </a:lnTo>
                <a:lnTo>
                  <a:pt x="3001607" y="419100"/>
                </a:lnTo>
                <a:lnTo>
                  <a:pt x="3004680" y="431800"/>
                </a:lnTo>
                <a:lnTo>
                  <a:pt x="3004680" y="257911"/>
                </a:lnTo>
                <a:lnTo>
                  <a:pt x="3002826" y="255739"/>
                </a:lnTo>
                <a:lnTo>
                  <a:pt x="3002826" y="330200"/>
                </a:lnTo>
                <a:lnTo>
                  <a:pt x="2994329" y="342900"/>
                </a:lnTo>
                <a:lnTo>
                  <a:pt x="2990443" y="342900"/>
                </a:lnTo>
                <a:lnTo>
                  <a:pt x="2990443" y="787400"/>
                </a:lnTo>
                <a:lnTo>
                  <a:pt x="2986011" y="787400"/>
                </a:lnTo>
                <a:lnTo>
                  <a:pt x="2985846" y="774700"/>
                </a:lnTo>
                <a:lnTo>
                  <a:pt x="2990443" y="787400"/>
                </a:lnTo>
                <a:lnTo>
                  <a:pt x="2990443" y="342900"/>
                </a:lnTo>
                <a:lnTo>
                  <a:pt x="2985846" y="342900"/>
                </a:lnTo>
                <a:lnTo>
                  <a:pt x="2985846" y="495300"/>
                </a:lnTo>
                <a:lnTo>
                  <a:pt x="2983420" y="508000"/>
                </a:lnTo>
                <a:lnTo>
                  <a:pt x="2982201" y="508000"/>
                </a:lnTo>
                <a:lnTo>
                  <a:pt x="2982201" y="711200"/>
                </a:lnTo>
                <a:lnTo>
                  <a:pt x="2981807" y="711200"/>
                </a:lnTo>
                <a:lnTo>
                  <a:pt x="2981807" y="1181100"/>
                </a:lnTo>
                <a:lnTo>
                  <a:pt x="2979775" y="1189075"/>
                </a:lnTo>
                <a:lnTo>
                  <a:pt x="2979775" y="1879600"/>
                </a:lnTo>
                <a:lnTo>
                  <a:pt x="2977350" y="1892300"/>
                </a:lnTo>
                <a:lnTo>
                  <a:pt x="2975381" y="1889734"/>
                </a:lnTo>
                <a:lnTo>
                  <a:pt x="2975381" y="1943100"/>
                </a:lnTo>
                <a:lnTo>
                  <a:pt x="2974530" y="1955800"/>
                </a:lnTo>
                <a:lnTo>
                  <a:pt x="2970834" y="1955800"/>
                </a:lnTo>
                <a:lnTo>
                  <a:pt x="2971685" y="1943100"/>
                </a:lnTo>
                <a:lnTo>
                  <a:pt x="2975381" y="1943100"/>
                </a:lnTo>
                <a:lnTo>
                  <a:pt x="2975381" y="1889734"/>
                </a:lnTo>
                <a:lnTo>
                  <a:pt x="2968866" y="1881200"/>
                </a:lnTo>
                <a:lnTo>
                  <a:pt x="2968866" y="2197100"/>
                </a:lnTo>
                <a:lnTo>
                  <a:pt x="2967647" y="2209800"/>
                </a:lnTo>
                <a:lnTo>
                  <a:pt x="2960827" y="2209800"/>
                </a:lnTo>
                <a:lnTo>
                  <a:pt x="2960827" y="2349500"/>
                </a:lnTo>
                <a:lnTo>
                  <a:pt x="2956737" y="2349500"/>
                </a:lnTo>
                <a:lnTo>
                  <a:pt x="2956737" y="2336800"/>
                </a:lnTo>
                <a:lnTo>
                  <a:pt x="2960827" y="2349500"/>
                </a:lnTo>
                <a:lnTo>
                  <a:pt x="2960827" y="2209800"/>
                </a:lnTo>
                <a:lnTo>
                  <a:pt x="2960370" y="2209800"/>
                </a:lnTo>
                <a:lnTo>
                  <a:pt x="2960370" y="2247900"/>
                </a:lnTo>
                <a:lnTo>
                  <a:pt x="2959163" y="2253081"/>
                </a:lnTo>
                <a:lnTo>
                  <a:pt x="2959163" y="2298700"/>
                </a:lnTo>
                <a:lnTo>
                  <a:pt x="2959163" y="2311400"/>
                </a:lnTo>
                <a:lnTo>
                  <a:pt x="2951886" y="2311400"/>
                </a:lnTo>
                <a:lnTo>
                  <a:pt x="2951886" y="2298700"/>
                </a:lnTo>
                <a:lnTo>
                  <a:pt x="2959163" y="2298700"/>
                </a:lnTo>
                <a:lnTo>
                  <a:pt x="2959163" y="2253081"/>
                </a:lnTo>
                <a:lnTo>
                  <a:pt x="2957411" y="2260600"/>
                </a:lnTo>
                <a:lnTo>
                  <a:pt x="2953093" y="2247900"/>
                </a:lnTo>
                <a:lnTo>
                  <a:pt x="2960370" y="2247900"/>
                </a:lnTo>
                <a:lnTo>
                  <a:pt x="2960370" y="2209800"/>
                </a:lnTo>
                <a:lnTo>
                  <a:pt x="2959163" y="2209800"/>
                </a:lnTo>
                <a:lnTo>
                  <a:pt x="2955518" y="2197100"/>
                </a:lnTo>
                <a:lnTo>
                  <a:pt x="2968866" y="2197100"/>
                </a:lnTo>
                <a:lnTo>
                  <a:pt x="2968866" y="1881200"/>
                </a:lnTo>
                <a:lnTo>
                  <a:pt x="2967647" y="1879600"/>
                </a:lnTo>
                <a:lnTo>
                  <a:pt x="2967647" y="1892300"/>
                </a:lnTo>
                <a:lnTo>
                  <a:pt x="2967190" y="1893900"/>
                </a:lnTo>
                <a:lnTo>
                  <a:pt x="2967190" y="2095500"/>
                </a:lnTo>
                <a:lnTo>
                  <a:pt x="2966440" y="2101748"/>
                </a:lnTo>
                <a:lnTo>
                  <a:pt x="2966440" y="2146300"/>
                </a:lnTo>
                <a:lnTo>
                  <a:pt x="2966440" y="2159000"/>
                </a:lnTo>
                <a:lnTo>
                  <a:pt x="2959163" y="2159000"/>
                </a:lnTo>
                <a:lnTo>
                  <a:pt x="2960370" y="2146300"/>
                </a:lnTo>
                <a:lnTo>
                  <a:pt x="2966440" y="2146300"/>
                </a:lnTo>
                <a:lnTo>
                  <a:pt x="2966440" y="2101748"/>
                </a:lnTo>
                <a:lnTo>
                  <a:pt x="2965666" y="2108200"/>
                </a:lnTo>
                <a:lnTo>
                  <a:pt x="2959912" y="2108200"/>
                </a:lnTo>
                <a:lnTo>
                  <a:pt x="2960776" y="2095500"/>
                </a:lnTo>
                <a:lnTo>
                  <a:pt x="2967190" y="2095500"/>
                </a:lnTo>
                <a:lnTo>
                  <a:pt x="2967190" y="1893900"/>
                </a:lnTo>
                <a:lnTo>
                  <a:pt x="2964015" y="1905000"/>
                </a:lnTo>
                <a:lnTo>
                  <a:pt x="2959163" y="1905000"/>
                </a:lnTo>
                <a:lnTo>
                  <a:pt x="2959163" y="2120900"/>
                </a:lnTo>
                <a:lnTo>
                  <a:pt x="2951886" y="2120900"/>
                </a:lnTo>
                <a:lnTo>
                  <a:pt x="2953093" y="2108200"/>
                </a:lnTo>
                <a:lnTo>
                  <a:pt x="2959163" y="2120900"/>
                </a:lnTo>
                <a:lnTo>
                  <a:pt x="2959163" y="1905000"/>
                </a:lnTo>
                <a:lnTo>
                  <a:pt x="2955518" y="1905000"/>
                </a:lnTo>
                <a:lnTo>
                  <a:pt x="2957944" y="1892300"/>
                </a:lnTo>
                <a:lnTo>
                  <a:pt x="2967647" y="1892300"/>
                </a:lnTo>
                <a:lnTo>
                  <a:pt x="2967647" y="1879600"/>
                </a:lnTo>
                <a:lnTo>
                  <a:pt x="2966440" y="1879600"/>
                </a:lnTo>
                <a:lnTo>
                  <a:pt x="2970072" y="1866900"/>
                </a:lnTo>
                <a:lnTo>
                  <a:pt x="2978569" y="1866900"/>
                </a:lnTo>
                <a:lnTo>
                  <a:pt x="2979775" y="1879600"/>
                </a:lnTo>
                <a:lnTo>
                  <a:pt x="2979775" y="1189075"/>
                </a:lnTo>
                <a:lnTo>
                  <a:pt x="2978848" y="1192707"/>
                </a:lnTo>
                <a:lnTo>
                  <a:pt x="2978848" y="1790700"/>
                </a:lnTo>
                <a:lnTo>
                  <a:pt x="2975381" y="1803400"/>
                </a:lnTo>
                <a:lnTo>
                  <a:pt x="2972498" y="1803400"/>
                </a:lnTo>
                <a:lnTo>
                  <a:pt x="2971292" y="1816100"/>
                </a:lnTo>
                <a:lnTo>
                  <a:pt x="2968866" y="1816100"/>
                </a:lnTo>
                <a:lnTo>
                  <a:pt x="2968866" y="1841500"/>
                </a:lnTo>
                <a:lnTo>
                  <a:pt x="2967647" y="1854200"/>
                </a:lnTo>
                <a:lnTo>
                  <a:pt x="2967647" y="1866900"/>
                </a:lnTo>
                <a:lnTo>
                  <a:pt x="2960370" y="1866900"/>
                </a:lnTo>
                <a:lnTo>
                  <a:pt x="2960370" y="1854200"/>
                </a:lnTo>
                <a:lnTo>
                  <a:pt x="2965221" y="1854200"/>
                </a:lnTo>
                <a:lnTo>
                  <a:pt x="2968866" y="1841500"/>
                </a:lnTo>
                <a:lnTo>
                  <a:pt x="2968866" y="1816100"/>
                </a:lnTo>
                <a:lnTo>
                  <a:pt x="2964015" y="1816100"/>
                </a:lnTo>
                <a:lnTo>
                  <a:pt x="2964015" y="1803400"/>
                </a:lnTo>
                <a:lnTo>
                  <a:pt x="2971685" y="1803400"/>
                </a:lnTo>
                <a:lnTo>
                  <a:pt x="2974924" y="1790700"/>
                </a:lnTo>
                <a:lnTo>
                  <a:pt x="2978848" y="1790700"/>
                </a:lnTo>
                <a:lnTo>
                  <a:pt x="2978848" y="1192707"/>
                </a:lnTo>
                <a:lnTo>
                  <a:pt x="2978569" y="1193800"/>
                </a:lnTo>
                <a:lnTo>
                  <a:pt x="2977819" y="1191387"/>
                </a:lnTo>
                <a:lnTo>
                  <a:pt x="2977819" y="1231900"/>
                </a:lnTo>
                <a:lnTo>
                  <a:pt x="2976143" y="1239253"/>
                </a:lnTo>
                <a:lnTo>
                  <a:pt x="2976143" y="1308100"/>
                </a:lnTo>
                <a:lnTo>
                  <a:pt x="2974924" y="1320800"/>
                </a:lnTo>
                <a:lnTo>
                  <a:pt x="2972498" y="1320800"/>
                </a:lnTo>
                <a:lnTo>
                  <a:pt x="2972498" y="1498600"/>
                </a:lnTo>
                <a:lnTo>
                  <a:pt x="2971850" y="1502003"/>
                </a:lnTo>
                <a:lnTo>
                  <a:pt x="2971850" y="1651000"/>
                </a:lnTo>
                <a:lnTo>
                  <a:pt x="2971292" y="1663700"/>
                </a:lnTo>
                <a:lnTo>
                  <a:pt x="2968447" y="1663700"/>
                </a:lnTo>
                <a:lnTo>
                  <a:pt x="2968447" y="1765300"/>
                </a:lnTo>
                <a:lnTo>
                  <a:pt x="2964916" y="1765300"/>
                </a:lnTo>
                <a:lnTo>
                  <a:pt x="2960941" y="1752600"/>
                </a:lnTo>
                <a:lnTo>
                  <a:pt x="2964015" y="1752600"/>
                </a:lnTo>
                <a:lnTo>
                  <a:pt x="2968447" y="1765300"/>
                </a:lnTo>
                <a:lnTo>
                  <a:pt x="2968447" y="1663700"/>
                </a:lnTo>
                <a:lnTo>
                  <a:pt x="2962795" y="1663700"/>
                </a:lnTo>
                <a:lnTo>
                  <a:pt x="2962795" y="1676400"/>
                </a:lnTo>
                <a:lnTo>
                  <a:pt x="2953385" y="1664093"/>
                </a:lnTo>
                <a:lnTo>
                  <a:pt x="2953385" y="1854200"/>
                </a:lnTo>
                <a:lnTo>
                  <a:pt x="2951734" y="1866900"/>
                </a:lnTo>
                <a:lnTo>
                  <a:pt x="2951734" y="2374900"/>
                </a:lnTo>
                <a:lnTo>
                  <a:pt x="2948305" y="2387600"/>
                </a:lnTo>
                <a:lnTo>
                  <a:pt x="2945815" y="2387600"/>
                </a:lnTo>
                <a:lnTo>
                  <a:pt x="2945815" y="2578100"/>
                </a:lnTo>
                <a:lnTo>
                  <a:pt x="2941929" y="2578100"/>
                </a:lnTo>
                <a:lnTo>
                  <a:pt x="2941929" y="2882900"/>
                </a:lnTo>
                <a:lnTo>
                  <a:pt x="2940520" y="2895600"/>
                </a:lnTo>
                <a:lnTo>
                  <a:pt x="2937497" y="2895600"/>
                </a:lnTo>
                <a:lnTo>
                  <a:pt x="2937332" y="2882900"/>
                </a:lnTo>
                <a:lnTo>
                  <a:pt x="2937332" y="3136900"/>
                </a:lnTo>
                <a:lnTo>
                  <a:pt x="2937332" y="3149600"/>
                </a:lnTo>
                <a:lnTo>
                  <a:pt x="2930055" y="3149600"/>
                </a:lnTo>
                <a:lnTo>
                  <a:pt x="2930055" y="3136900"/>
                </a:lnTo>
                <a:lnTo>
                  <a:pt x="2937332" y="3136900"/>
                </a:lnTo>
                <a:lnTo>
                  <a:pt x="2937332" y="2882900"/>
                </a:lnTo>
                <a:lnTo>
                  <a:pt x="2941929" y="2882900"/>
                </a:lnTo>
                <a:lnTo>
                  <a:pt x="2941929" y="2578100"/>
                </a:lnTo>
                <a:lnTo>
                  <a:pt x="2935059" y="2578100"/>
                </a:lnTo>
                <a:lnTo>
                  <a:pt x="2937383" y="2565400"/>
                </a:lnTo>
                <a:lnTo>
                  <a:pt x="2944609" y="2565400"/>
                </a:lnTo>
                <a:lnTo>
                  <a:pt x="2945815" y="2578100"/>
                </a:lnTo>
                <a:lnTo>
                  <a:pt x="2945815" y="2387600"/>
                </a:lnTo>
                <a:lnTo>
                  <a:pt x="2944609" y="2387600"/>
                </a:lnTo>
                <a:lnTo>
                  <a:pt x="2944203" y="2385479"/>
                </a:lnTo>
                <a:lnTo>
                  <a:pt x="2944203" y="2527300"/>
                </a:lnTo>
                <a:lnTo>
                  <a:pt x="2940964" y="2540000"/>
                </a:lnTo>
                <a:lnTo>
                  <a:pt x="2937040" y="2527300"/>
                </a:lnTo>
                <a:lnTo>
                  <a:pt x="2944203" y="2527300"/>
                </a:lnTo>
                <a:lnTo>
                  <a:pt x="2944203" y="2385479"/>
                </a:lnTo>
                <a:lnTo>
                  <a:pt x="2942272" y="2375370"/>
                </a:lnTo>
                <a:lnTo>
                  <a:pt x="2942272" y="2400300"/>
                </a:lnTo>
                <a:lnTo>
                  <a:pt x="2940964" y="2400300"/>
                </a:lnTo>
                <a:lnTo>
                  <a:pt x="2940964" y="2451100"/>
                </a:lnTo>
                <a:lnTo>
                  <a:pt x="2940913" y="2514600"/>
                </a:lnTo>
                <a:lnTo>
                  <a:pt x="2933687" y="2514600"/>
                </a:lnTo>
                <a:lnTo>
                  <a:pt x="2933687" y="2768600"/>
                </a:lnTo>
                <a:lnTo>
                  <a:pt x="2927489" y="2755900"/>
                </a:lnTo>
                <a:lnTo>
                  <a:pt x="2925203" y="2755900"/>
                </a:lnTo>
                <a:lnTo>
                  <a:pt x="2925203" y="2844800"/>
                </a:lnTo>
                <a:lnTo>
                  <a:pt x="2925203" y="3378200"/>
                </a:lnTo>
                <a:lnTo>
                  <a:pt x="2923984" y="3390900"/>
                </a:lnTo>
                <a:lnTo>
                  <a:pt x="2923984" y="3454400"/>
                </a:lnTo>
                <a:lnTo>
                  <a:pt x="2922778" y="3467100"/>
                </a:lnTo>
                <a:lnTo>
                  <a:pt x="2920352" y="3467100"/>
                </a:lnTo>
                <a:lnTo>
                  <a:pt x="2923984" y="3454400"/>
                </a:lnTo>
                <a:lnTo>
                  <a:pt x="2923984" y="3390900"/>
                </a:lnTo>
                <a:lnTo>
                  <a:pt x="2917926" y="3378200"/>
                </a:lnTo>
                <a:lnTo>
                  <a:pt x="2925203" y="3378200"/>
                </a:lnTo>
                <a:lnTo>
                  <a:pt x="2925203" y="2844800"/>
                </a:lnTo>
                <a:lnTo>
                  <a:pt x="2923984" y="2857500"/>
                </a:lnTo>
                <a:lnTo>
                  <a:pt x="2919920" y="2857500"/>
                </a:lnTo>
                <a:lnTo>
                  <a:pt x="2919920" y="3352800"/>
                </a:lnTo>
                <a:lnTo>
                  <a:pt x="2915958" y="3362515"/>
                </a:lnTo>
                <a:lnTo>
                  <a:pt x="2915958" y="3454400"/>
                </a:lnTo>
                <a:lnTo>
                  <a:pt x="2914586" y="3467100"/>
                </a:lnTo>
                <a:lnTo>
                  <a:pt x="2911856" y="3467100"/>
                </a:lnTo>
                <a:lnTo>
                  <a:pt x="2911856" y="3454400"/>
                </a:lnTo>
                <a:lnTo>
                  <a:pt x="2915958" y="3454400"/>
                </a:lnTo>
                <a:lnTo>
                  <a:pt x="2915958" y="3362515"/>
                </a:lnTo>
                <a:lnTo>
                  <a:pt x="2914739" y="3365500"/>
                </a:lnTo>
                <a:lnTo>
                  <a:pt x="2908427" y="3352800"/>
                </a:lnTo>
                <a:lnTo>
                  <a:pt x="2903372" y="3365500"/>
                </a:lnTo>
                <a:lnTo>
                  <a:pt x="2904845" y="3352800"/>
                </a:lnTo>
                <a:lnTo>
                  <a:pt x="2908427" y="3352800"/>
                </a:lnTo>
                <a:lnTo>
                  <a:pt x="2919920" y="3352800"/>
                </a:lnTo>
                <a:lnTo>
                  <a:pt x="2919920" y="2857500"/>
                </a:lnTo>
                <a:lnTo>
                  <a:pt x="2919158" y="2857500"/>
                </a:lnTo>
                <a:lnTo>
                  <a:pt x="2919158" y="3091586"/>
                </a:lnTo>
                <a:lnTo>
                  <a:pt x="2915501" y="3086100"/>
                </a:lnTo>
                <a:lnTo>
                  <a:pt x="2917469" y="3086100"/>
                </a:lnTo>
                <a:lnTo>
                  <a:pt x="2919158" y="3091586"/>
                </a:lnTo>
                <a:lnTo>
                  <a:pt x="2919158" y="2857500"/>
                </a:lnTo>
                <a:lnTo>
                  <a:pt x="2915501" y="2857500"/>
                </a:lnTo>
                <a:lnTo>
                  <a:pt x="2919133" y="2844800"/>
                </a:lnTo>
                <a:lnTo>
                  <a:pt x="2925203" y="2844800"/>
                </a:lnTo>
                <a:lnTo>
                  <a:pt x="2925203" y="2755900"/>
                </a:lnTo>
                <a:lnTo>
                  <a:pt x="2924657" y="2755900"/>
                </a:lnTo>
                <a:lnTo>
                  <a:pt x="2919133" y="2743200"/>
                </a:lnTo>
                <a:lnTo>
                  <a:pt x="2929598" y="2743200"/>
                </a:lnTo>
                <a:lnTo>
                  <a:pt x="2933636" y="2755900"/>
                </a:lnTo>
                <a:lnTo>
                  <a:pt x="2933687" y="2768600"/>
                </a:lnTo>
                <a:lnTo>
                  <a:pt x="2933687" y="2514600"/>
                </a:lnTo>
                <a:lnTo>
                  <a:pt x="2933065" y="2514600"/>
                </a:lnTo>
                <a:lnTo>
                  <a:pt x="2937332" y="2501900"/>
                </a:lnTo>
                <a:lnTo>
                  <a:pt x="2940913" y="2514600"/>
                </a:lnTo>
                <a:lnTo>
                  <a:pt x="2940913" y="2451100"/>
                </a:lnTo>
                <a:lnTo>
                  <a:pt x="2940062" y="2451100"/>
                </a:lnTo>
                <a:lnTo>
                  <a:pt x="2937218" y="2438400"/>
                </a:lnTo>
                <a:lnTo>
                  <a:pt x="2940964" y="2451100"/>
                </a:lnTo>
                <a:lnTo>
                  <a:pt x="2940964" y="2400300"/>
                </a:lnTo>
                <a:lnTo>
                  <a:pt x="2937916" y="2400300"/>
                </a:lnTo>
                <a:lnTo>
                  <a:pt x="2937332" y="2387600"/>
                </a:lnTo>
                <a:lnTo>
                  <a:pt x="2942183" y="2387600"/>
                </a:lnTo>
                <a:lnTo>
                  <a:pt x="2942272" y="2400300"/>
                </a:lnTo>
                <a:lnTo>
                  <a:pt x="2942272" y="2375370"/>
                </a:lnTo>
                <a:lnTo>
                  <a:pt x="2942183" y="2374900"/>
                </a:lnTo>
                <a:lnTo>
                  <a:pt x="2951734" y="2374900"/>
                </a:lnTo>
                <a:lnTo>
                  <a:pt x="2951734" y="1866900"/>
                </a:lnTo>
                <a:lnTo>
                  <a:pt x="2949384" y="1866900"/>
                </a:lnTo>
                <a:lnTo>
                  <a:pt x="2949384" y="2070100"/>
                </a:lnTo>
                <a:lnTo>
                  <a:pt x="2945295" y="2070100"/>
                </a:lnTo>
                <a:lnTo>
                  <a:pt x="2944609" y="2057400"/>
                </a:lnTo>
                <a:lnTo>
                  <a:pt x="2944609" y="2298700"/>
                </a:lnTo>
                <a:lnTo>
                  <a:pt x="2936875" y="2298700"/>
                </a:lnTo>
                <a:lnTo>
                  <a:pt x="2936875" y="2324100"/>
                </a:lnTo>
                <a:lnTo>
                  <a:pt x="2927629" y="2324100"/>
                </a:lnTo>
                <a:lnTo>
                  <a:pt x="2927629" y="2463800"/>
                </a:lnTo>
                <a:lnTo>
                  <a:pt x="2927629" y="2527300"/>
                </a:lnTo>
                <a:lnTo>
                  <a:pt x="2926867" y="2529967"/>
                </a:lnTo>
                <a:lnTo>
                  <a:pt x="2926867" y="2654300"/>
                </a:lnTo>
                <a:lnTo>
                  <a:pt x="2922778" y="2654300"/>
                </a:lnTo>
                <a:lnTo>
                  <a:pt x="2922778" y="2641600"/>
                </a:lnTo>
                <a:lnTo>
                  <a:pt x="2920352" y="2641600"/>
                </a:lnTo>
                <a:lnTo>
                  <a:pt x="2915501" y="2641600"/>
                </a:lnTo>
                <a:lnTo>
                  <a:pt x="2915501" y="2755900"/>
                </a:lnTo>
                <a:lnTo>
                  <a:pt x="2913075" y="2768600"/>
                </a:lnTo>
                <a:lnTo>
                  <a:pt x="2911856" y="2768600"/>
                </a:lnTo>
                <a:lnTo>
                  <a:pt x="2911856" y="2971800"/>
                </a:lnTo>
                <a:lnTo>
                  <a:pt x="2907017" y="2984500"/>
                </a:lnTo>
                <a:lnTo>
                  <a:pt x="2905798" y="2984500"/>
                </a:lnTo>
                <a:lnTo>
                  <a:pt x="2907017" y="2971800"/>
                </a:lnTo>
                <a:lnTo>
                  <a:pt x="2911856" y="2971800"/>
                </a:lnTo>
                <a:lnTo>
                  <a:pt x="2911856" y="2768600"/>
                </a:lnTo>
                <a:lnTo>
                  <a:pt x="2909430" y="2768600"/>
                </a:lnTo>
                <a:lnTo>
                  <a:pt x="2911856" y="2755900"/>
                </a:lnTo>
                <a:lnTo>
                  <a:pt x="2915501" y="2755900"/>
                </a:lnTo>
                <a:lnTo>
                  <a:pt x="2915501" y="2641600"/>
                </a:lnTo>
                <a:lnTo>
                  <a:pt x="2914281" y="2641600"/>
                </a:lnTo>
                <a:lnTo>
                  <a:pt x="2914281" y="2628900"/>
                </a:lnTo>
                <a:lnTo>
                  <a:pt x="2920352" y="2641600"/>
                </a:lnTo>
                <a:lnTo>
                  <a:pt x="2925203" y="2628900"/>
                </a:lnTo>
                <a:lnTo>
                  <a:pt x="2925203" y="2641600"/>
                </a:lnTo>
                <a:lnTo>
                  <a:pt x="2922778" y="2641600"/>
                </a:lnTo>
                <a:lnTo>
                  <a:pt x="2926867" y="2654300"/>
                </a:lnTo>
                <a:lnTo>
                  <a:pt x="2926867" y="2529967"/>
                </a:lnTo>
                <a:lnTo>
                  <a:pt x="2923984" y="2540000"/>
                </a:lnTo>
                <a:lnTo>
                  <a:pt x="2926410" y="2527300"/>
                </a:lnTo>
                <a:lnTo>
                  <a:pt x="2927629" y="2527300"/>
                </a:lnTo>
                <a:lnTo>
                  <a:pt x="2927629" y="2463800"/>
                </a:lnTo>
                <a:lnTo>
                  <a:pt x="2918002" y="2463800"/>
                </a:lnTo>
                <a:lnTo>
                  <a:pt x="2922778" y="2451100"/>
                </a:lnTo>
                <a:lnTo>
                  <a:pt x="2927629" y="2463800"/>
                </a:lnTo>
                <a:lnTo>
                  <a:pt x="2927629" y="2324100"/>
                </a:lnTo>
                <a:lnTo>
                  <a:pt x="2926867" y="2324100"/>
                </a:lnTo>
                <a:lnTo>
                  <a:pt x="2926867" y="2400300"/>
                </a:lnTo>
                <a:lnTo>
                  <a:pt x="2925508" y="2413000"/>
                </a:lnTo>
                <a:lnTo>
                  <a:pt x="2922778" y="2413000"/>
                </a:lnTo>
                <a:lnTo>
                  <a:pt x="2922778" y="2400300"/>
                </a:lnTo>
                <a:lnTo>
                  <a:pt x="2926867" y="2400300"/>
                </a:lnTo>
                <a:lnTo>
                  <a:pt x="2926867" y="2324100"/>
                </a:lnTo>
                <a:lnTo>
                  <a:pt x="2925203" y="2324100"/>
                </a:lnTo>
                <a:lnTo>
                  <a:pt x="2926410" y="2311400"/>
                </a:lnTo>
                <a:lnTo>
                  <a:pt x="2933522" y="2311400"/>
                </a:lnTo>
                <a:lnTo>
                  <a:pt x="2936875" y="2324100"/>
                </a:lnTo>
                <a:lnTo>
                  <a:pt x="2936875" y="2298700"/>
                </a:lnTo>
                <a:lnTo>
                  <a:pt x="2921558" y="2298700"/>
                </a:lnTo>
                <a:lnTo>
                  <a:pt x="2925851" y="2286000"/>
                </a:lnTo>
                <a:lnTo>
                  <a:pt x="2943047" y="2286000"/>
                </a:lnTo>
                <a:lnTo>
                  <a:pt x="2944609" y="2298700"/>
                </a:lnTo>
                <a:lnTo>
                  <a:pt x="2944609" y="2057400"/>
                </a:lnTo>
                <a:lnTo>
                  <a:pt x="2949384" y="2070100"/>
                </a:lnTo>
                <a:lnTo>
                  <a:pt x="2949384" y="1866900"/>
                </a:lnTo>
                <a:lnTo>
                  <a:pt x="2948940" y="1866900"/>
                </a:lnTo>
                <a:lnTo>
                  <a:pt x="2949460" y="1854200"/>
                </a:lnTo>
                <a:lnTo>
                  <a:pt x="2953385" y="1854200"/>
                </a:lnTo>
                <a:lnTo>
                  <a:pt x="2953385" y="1664093"/>
                </a:lnTo>
                <a:lnTo>
                  <a:pt x="2953093" y="1663700"/>
                </a:lnTo>
                <a:lnTo>
                  <a:pt x="2953093" y="1816100"/>
                </a:lnTo>
                <a:lnTo>
                  <a:pt x="2947035" y="1816100"/>
                </a:lnTo>
                <a:lnTo>
                  <a:pt x="2947035" y="1993900"/>
                </a:lnTo>
                <a:lnTo>
                  <a:pt x="2943390" y="1993900"/>
                </a:lnTo>
                <a:lnTo>
                  <a:pt x="2944609" y="1981200"/>
                </a:lnTo>
                <a:lnTo>
                  <a:pt x="2947035" y="1993900"/>
                </a:lnTo>
                <a:lnTo>
                  <a:pt x="2947035" y="1816100"/>
                </a:lnTo>
                <a:lnTo>
                  <a:pt x="2944609" y="1816100"/>
                </a:lnTo>
                <a:lnTo>
                  <a:pt x="2944609" y="1943100"/>
                </a:lnTo>
                <a:lnTo>
                  <a:pt x="2943301" y="1955800"/>
                </a:lnTo>
                <a:lnTo>
                  <a:pt x="2940659" y="1955800"/>
                </a:lnTo>
                <a:lnTo>
                  <a:pt x="2940659" y="2247900"/>
                </a:lnTo>
                <a:lnTo>
                  <a:pt x="2933687" y="2247900"/>
                </a:lnTo>
                <a:lnTo>
                  <a:pt x="2933687" y="2260600"/>
                </a:lnTo>
                <a:lnTo>
                  <a:pt x="2933687" y="2273300"/>
                </a:lnTo>
                <a:lnTo>
                  <a:pt x="2922778" y="2273300"/>
                </a:lnTo>
                <a:lnTo>
                  <a:pt x="2922778" y="2260600"/>
                </a:lnTo>
                <a:lnTo>
                  <a:pt x="2933687" y="2260600"/>
                </a:lnTo>
                <a:lnTo>
                  <a:pt x="2933687" y="2247900"/>
                </a:lnTo>
                <a:lnTo>
                  <a:pt x="2932595" y="2247900"/>
                </a:lnTo>
                <a:lnTo>
                  <a:pt x="2930664" y="2235200"/>
                </a:lnTo>
                <a:lnTo>
                  <a:pt x="2934868" y="2235200"/>
                </a:lnTo>
                <a:lnTo>
                  <a:pt x="2940659" y="2247900"/>
                </a:lnTo>
                <a:lnTo>
                  <a:pt x="2940659" y="1955800"/>
                </a:lnTo>
                <a:lnTo>
                  <a:pt x="2937332" y="1955800"/>
                </a:lnTo>
                <a:lnTo>
                  <a:pt x="2937332" y="2070100"/>
                </a:lnTo>
                <a:lnTo>
                  <a:pt x="2936113" y="2074722"/>
                </a:lnTo>
                <a:lnTo>
                  <a:pt x="2936113" y="2171700"/>
                </a:lnTo>
                <a:lnTo>
                  <a:pt x="2928836" y="2184400"/>
                </a:lnTo>
                <a:lnTo>
                  <a:pt x="2931261" y="2197100"/>
                </a:lnTo>
                <a:lnTo>
                  <a:pt x="2922778" y="2197100"/>
                </a:lnTo>
                <a:lnTo>
                  <a:pt x="2925203" y="2184400"/>
                </a:lnTo>
                <a:lnTo>
                  <a:pt x="2936113" y="2171700"/>
                </a:lnTo>
                <a:lnTo>
                  <a:pt x="2936113" y="2074722"/>
                </a:lnTo>
                <a:lnTo>
                  <a:pt x="2933979" y="2082800"/>
                </a:lnTo>
                <a:lnTo>
                  <a:pt x="2929598" y="2082800"/>
                </a:lnTo>
                <a:lnTo>
                  <a:pt x="2924543" y="2070100"/>
                </a:lnTo>
                <a:lnTo>
                  <a:pt x="2937332" y="2070100"/>
                </a:lnTo>
                <a:lnTo>
                  <a:pt x="2937332" y="1955800"/>
                </a:lnTo>
                <a:lnTo>
                  <a:pt x="2933128" y="1955800"/>
                </a:lnTo>
                <a:lnTo>
                  <a:pt x="2933128" y="1981200"/>
                </a:lnTo>
                <a:lnTo>
                  <a:pt x="2926410" y="1981200"/>
                </a:lnTo>
                <a:lnTo>
                  <a:pt x="2921558" y="1993900"/>
                </a:lnTo>
                <a:lnTo>
                  <a:pt x="2921558" y="2197100"/>
                </a:lnTo>
                <a:lnTo>
                  <a:pt x="2917926" y="2209800"/>
                </a:lnTo>
                <a:lnTo>
                  <a:pt x="2917926" y="2438400"/>
                </a:lnTo>
                <a:lnTo>
                  <a:pt x="2917926" y="2451100"/>
                </a:lnTo>
                <a:lnTo>
                  <a:pt x="2915501" y="2451100"/>
                </a:lnTo>
                <a:lnTo>
                  <a:pt x="2915501" y="2552700"/>
                </a:lnTo>
                <a:lnTo>
                  <a:pt x="2915501" y="2565400"/>
                </a:lnTo>
                <a:lnTo>
                  <a:pt x="2911640" y="2565400"/>
                </a:lnTo>
                <a:lnTo>
                  <a:pt x="2910954" y="2552700"/>
                </a:lnTo>
                <a:lnTo>
                  <a:pt x="2915501" y="2552700"/>
                </a:lnTo>
                <a:lnTo>
                  <a:pt x="2915501" y="2451100"/>
                </a:lnTo>
                <a:lnTo>
                  <a:pt x="2910649" y="2451100"/>
                </a:lnTo>
                <a:lnTo>
                  <a:pt x="2910649" y="2438400"/>
                </a:lnTo>
                <a:lnTo>
                  <a:pt x="2917926" y="2438400"/>
                </a:lnTo>
                <a:lnTo>
                  <a:pt x="2917926" y="2209800"/>
                </a:lnTo>
                <a:lnTo>
                  <a:pt x="2910649" y="2209800"/>
                </a:lnTo>
                <a:lnTo>
                  <a:pt x="2909430" y="2197100"/>
                </a:lnTo>
                <a:lnTo>
                  <a:pt x="2921558" y="2197100"/>
                </a:lnTo>
                <a:lnTo>
                  <a:pt x="2921558" y="1993900"/>
                </a:lnTo>
                <a:lnTo>
                  <a:pt x="2913075" y="1993900"/>
                </a:lnTo>
                <a:lnTo>
                  <a:pt x="2922778" y="1981200"/>
                </a:lnTo>
                <a:lnTo>
                  <a:pt x="2925622" y="1981200"/>
                </a:lnTo>
                <a:lnTo>
                  <a:pt x="2930055" y="1968500"/>
                </a:lnTo>
                <a:lnTo>
                  <a:pt x="2933128" y="1981200"/>
                </a:lnTo>
                <a:lnTo>
                  <a:pt x="2933128" y="1955800"/>
                </a:lnTo>
                <a:lnTo>
                  <a:pt x="2926410" y="1955800"/>
                </a:lnTo>
                <a:lnTo>
                  <a:pt x="2928836" y="1943100"/>
                </a:lnTo>
                <a:lnTo>
                  <a:pt x="2944609" y="1943100"/>
                </a:lnTo>
                <a:lnTo>
                  <a:pt x="2944609" y="1816100"/>
                </a:lnTo>
                <a:lnTo>
                  <a:pt x="2942183" y="1816100"/>
                </a:lnTo>
                <a:lnTo>
                  <a:pt x="2940964" y="1803400"/>
                </a:lnTo>
                <a:lnTo>
                  <a:pt x="2947035" y="1803400"/>
                </a:lnTo>
                <a:lnTo>
                  <a:pt x="2953093" y="1816100"/>
                </a:lnTo>
                <a:lnTo>
                  <a:pt x="2953093" y="1663700"/>
                </a:lnTo>
                <a:lnTo>
                  <a:pt x="2955518" y="1663700"/>
                </a:lnTo>
                <a:lnTo>
                  <a:pt x="2956737" y="1651000"/>
                </a:lnTo>
                <a:lnTo>
                  <a:pt x="2964015" y="1651000"/>
                </a:lnTo>
                <a:lnTo>
                  <a:pt x="2968904" y="1638300"/>
                </a:lnTo>
                <a:lnTo>
                  <a:pt x="2971292" y="1651000"/>
                </a:lnTo>
                <a:lnTo>
                  <a:pt x="2971850" y="1651000"/>
                </a:lnTo>
                <a:lnTo>
                  <a:pt x="2971850" y="1502003"/>
                </a:lnTo>
                <a:lnTo>
                  <a:pt x="2970072" y="1511300"/>
                </a:lnTo>
                <a:lnTo>
                  <a:pt x="2968104" y="1511300"/>
                </a:lnTo>
                <a:lnTo>
                  <a:pt x="2968053" y="1524000"/>
                </a:lnTo>
                <a:lnTo>
                  <a:pt x="2967647" y="1536700"/>
                </a:lnTo>
                <a:lnTo>
                  <a:pt x="2966440" y="1532483"/>
                </a:lnTo>
                <a:lnTo>
                  <a:pt x="2966440" y="1625600"/>
                </a:lnTo>
                <a:lnTo>
                  <a:pt x="2957944" y="1638300"/>
                </a:lnTo>
                <a:lnTo>
                  <a:pt x="2956560" y="1638300"/>
                </a:lnTo>
                <a:lnTo>
                  <a:pt x="2956737" y="1625600"/>
                </a:lnTo>
                <a:lnTo>
                  <a:pt x="2965221" y="1625600"/>
                </a:lnTo>
                <a:lnTo>
                  <a:pt x="2966440" y="1625600"/>
                </a:lnTo>
                <a:lnTo>
                  <a:pt x="2966440" y="1532483"/>
                </a:lnTo>
                <a:lnTo>
                  <a:pt x="2964015" y="1524000"/>
                </a:lnTo>
                <a:lnTo>
                  <a:pt x="2960827" y="1524000"/>
                </a:lnTo>
                <a:lnTo>
                  <a:pt x="2960827" y="1562100"/>
                </a:lnTo>
                <a:lnTo>
                  <a:pt x="2958604" y="1574800"/>
                </a:lnTo>
                <a:lnTo>
                  <a:pt x="2951886" y="1574800"/>
                </a:lnTo>
                <a:lnTo>
                  <a:pt x="2951886" y="1612900"/>
                </a:lnTo>
                <a:lnTo>
                  <a:pt x="2949156" y="1612900"/>
                </a:lnTo>
                <a:lnTo>
                  <a:pt x="2947339" y="1610194"/>
                </a:lnTo>
                <a:lnTo>
                  <a:pt x="2947339" y="1625600"/>
                </a:lnTo>
                <a:lnTo>
                  <a:pt x="2945511" y="1638300"/>
                </a:lnTo>
                <a:lnTo>
                  <a:pt x="2940964" y="1638300"/>
                </a:lnTo>
                <a:lnTo>
                  <a:pt x="2940964" y="1625600"/>
                </a:lnTo>
                <a:lnTo>
                  <a:pt x="2947339" y="1625600"/>
                </a:lnTo>
                <a:lnTo>
                  <a:pt x="2947339" y="1610194"/>
                </a:lnTo>
                <a:lnTo>
                  <a:pt x="2940659" y="1600200"/>
                </a:lnTo>
                <a:lnTo>
                  <a:pt x="2939758" y="1600200"/>
                </a:lnTo>
                <a:lnTo>
                  <a:pt x="2937789" y="1605356"/>
                </a:lnTo>
                <a:lnTo>
                  <a:pt x="2937789" y="1841500"/>
                </a:lnTo>
                <a:lnTo>
                  <a:pt x="2936417" y="1854200"/>
                </a:lnTo>
                <a:lnTo>
                  <a:pt x="2933687" y="1854200"/>
                </a:lnTo>
                <a:lnTo>
                  <a:pt x="2933687" y="1879600"/>
                </a:lnTo>
                <a:lnTo>
                  <a:pt x="2930055" y="1879600"/>
                </a:lnTo>
                <a:lnTo>
                  <a:pt x="2930055" y="1917700"/>
                </a:lnTo>
                <a:lnTo>
                  <a:pt x="2930055" y="1930400"/>
                </a:lnTo>
                <a:lnTo>
                  <a:pt x="2919133" y="1930400"/>
                </a:lnTo>
                <a:lnTo>
                  <a:pt x="2919133" y="1917700"/>
                </a:lnTo>
                <a:lnTo>
                  <a:pt x="2930055" y="1917700"/>
                </a:lnTo>
                <a:lnTo>
                  <a:pt x="2930055" y="1879600"/>
                </a:lnTo>
                <a:lnTo>
                  <a:pt x="2926410" y="1879600"/>
                </a:lnTo>
                <a:lnTo>
                  <a:pt x="2925203" y="1879600"/>
                </a:lnTo>
                <a:lnTo>
                  <a:pt x="2922778" y="1892300"/>
                </a:lnTo>
                <a:lnTo>
                  <a:pt x="2915501" y="1892300"/>
                </a:lnTo>
                <a:lnTo>
                  <a:pt x="2916707" y="1879600"/>
                </a:lnTo>
                <a:lnTo>
                  <a:pt x="2916707" y="1866900"/>
                </a:lnTo>
                <a:lnTo>
                  <a:pt x="2926410" y="1866900"/>
                </a:lnTo>
                <a:lnTo>
                  <a:pt x="2926410" y="1879600"/>
                </a:lnTo>
                <a:lnTo>
                  <a:pt x="2928836" y="1866900"/>
                </a:lnTo>
                <a:lnTo>
                  <a:pt x="2933687" y="1879600"/>
                </a:lnTo>
                <a:lnTo>
                  <a:pt x="2933687" y="1854200"/>
                </a:lnTo>
                <a:lnTo>
                  <a:pt x="2933687" y="1841500"/>
                </a:lnTo>
                <a:lnTo>
                  <a:pt x="2921558" y="1841500"/>
                </a:lnTo>
                <a:lnTo>
                  <a:pt x="2922778" y="1828800"/>
                </a:lnTo>
                <a:lnTo>
                  <a:pt x="2937332" y="1828800"/>
                </a:lnTo>
                <a:lnTo>
                  <a:pt x="2933687" y="1841500"/>
                </a:lnTo>
                <a:lnTo>
                  <a:pt x="2937789" y="1841500"/>
                </a:lnTo>
                <a:lnTo>
                  <a:pt x="2937789" y="1605356"/>
                </a:lnTo>
                <a:lnTo>
                  <a:pt x="2934906" y="1612900"/>
                </a:lnTo>
                <a:lnTo>
                  <a:pt x="2937332" y="1600200"/>
                </a:lnTo>
                <a:lnTo>
                  <a:pt x="2934906" y="1600200"/>
                </a:lnTo>
                <a:lnTo>
                  <a:pt x="2932785" y="1589100"/>
                </a:lnTo>
                <a:lnTo>
                  <a:pt x="2932785" y="1778000"/>
                </a:lnTo>
                <a:lnTo>
                  <a:pt x="2930055" y="1790700"/>
                </a:lnTo>
                <a:lnTo>
                  <a:pt x="2930055" y="1778000"/>
                </a:lnTo>
                <a:lnTo>
                  <a:pt x="2932785" y="1778000"/>
                </a:lnTo>
                <a:lnTo>
                  <a:pt x="2932785" y="1589100"/>
                </a:lnTo>
                <a:lnTo>
                  <a:pt x="2932480" y="1587500"/>
                </a:lnTo>
                <a:lnTo>
                  <a:pt x="2947035" y="1587500"/>
                </a:lnTo>
                <a:lnTo>
                  <a:pt x="2948241" y="1600200"/>
                </a:lnTo>
                <a:lnTo>
                  <a:pt x="2949460" y="1600200"/>
                </a:lnTo>
                <a:lnTo>
                  <a:pt x="2951886" y="1612900"/>
                </a:lnTo>
                <a:lnTo>
                  <a:pt x="2951886" y="1574800"/>
                </a:lnTo>
                <a:lnTo>
                  <a:pt x="2940964" y="1574800"/>
                </a:lnTo>
                <a:lnTo>
                  <a:pt x="2939758" y="1562100"/>
                </a:lnTo>
                <a:lnTo>
                  <a:pt x="2960827" y="1562100"/>
                </a:lnTo>
                <a:lnTo>
                  <a:pt x="2960827" y="1524000"/>
                </a:lnTo>
                <a:lnTo>
                  <a:pt x="2956623" y="1524000"/>
                </a:lnTo>
                <a:lnTo>
                  <a:pt x="2958554" y="1511300"/>
                </a:lnTo>
                <a:lnTo>
                  <a:pt x="2960484" y="1511300"/>
                </a:lnTo>
                <a:lnTo>
                  <a:pt x="2960370" y="1498600"/>
                </a:lnTo>
                <a:lnTo>
                  <a:pt x="2963684" y="1505927"/>
                </a:lnTo>
                <a:lnTo>
                  <a:pt x="2961589" y="1498600"/>
                </a:lnTo>
                <a:lnTo>
                  <a:pt x="2972498" y="1498600"/>
                </a:lnTo>
                <a:lnTo>
                  <a:pt x="2972498" y="1320800"/>
                </a:lnTo>
                <a:lnTo>
                  <a:pt x="2976143" y="1308100"/>
                </a:lnTo>
                <a:lnTo>
                  <a:pt x="2976143" y="1239253"/>
                </a:lnTo>
                <a:lnTo>
                  <a:pt x="2974924" y="1244600"/>
                </a:lnTo>
                <a:lnTo>
                  <a:pt x="2971342" y="1231900"/>
                </a:lnTo>
                <a:lnTo>
                  <a:pt x="2977819" y="1231900"/>
                </a:lnTo>
                <a:lnTo>
                  <a:pt x="2977819" y="1191387"/>
                </a:lnTo>
                <a:lnTo>
                  <a:pt x="2974644" y="1181100"/>
                </a:lnTo>
                <a:lnTo>
                  <a:pt x="2981807" y="1181100"/>
                </a:lnTo>
                <a:lnTo>
                  <a:pt x="2981807" y="711200"/>
                </a:lnTo>
                <a:lnTo>
                  <a:pt x="2981325" y="711200"/>
                </a:lnTo>
                <a:lnTo>
                  <a:pt x="2981325" y="977900"/>
                </a:lnTo>
                <a:lnTo>
                  <a:pt x="2977350" y="965200"/>
                </a:lnTo>
                <a:lnTo>
                  <a:pt x="2979166" y="965200"/>
                </a:lnTo>
                <a:lnTo>
                  <a:pt x="2981325" y="977900"/>
                </a:lnTo>
                <a:lnTo>
                  <a:pt x="2981325" y="711200"/>
                </a:lnTo>
                <a:lnTo>
                  <a:pt x="2975381" y="711200"/>
                </a:lnTo>
                <a:lnTo>
                  <a:pt x="2975381" y="1117600"/>
                </a:lnTo>
                <a:lnTo>
                  <a:pt x="2974530" y="1117600"/>
                </a:lnTo>
                <a:lnTo>
                  <a:pt x="2974924" y="1130300"/>
                </a:lnTo>
                <a:lnTo>
                  <a:pt x="2971114" y="1130300"/>
                </a:lnTo>
                <a:lnTo>
                  <a:pt x="2970834" y="1117600"/>
                </a:lnTo>
                <a:lnTo>
                  <a:pt x="2971685" y="1117600"/>
                </a:lnTo>
                <a:lnTo>
                  <a:pt x="2971292" y="1104900"/>
                </a:lnTo>
                <a:lnTo>
                  <a:pt x="2975102" y="1104900"/>
                </a:lnTo>
                <a:lnTo>
                  <a:pt x="2975381" y="1117600"/>
                </a:lnTo>
                <a:lnTo>
                  <a:pt x="2975381" y="711200"/>
                </a:lnTo>
                <a:lnTo>
                  <a:pt x="2974924" y="711200"/>
                </a:lnTo>
                <a:lnTo>
                  <a:pt x="2974924" y="889000"/>
                </a:lnTo>
                <a:lnTo>
                  <a:pt x="2973108" y="901700"/>
                </a:lnTo>
                <a:lnTo>
                  <a:pt x="2970377" y="901700"/>
                </a:lnTo>
                <a:lnTo>
                  <a:pt x="2969641" y="903173"/>
                </a:lnTo>
                <a:lnTo>
                  <a:pt x="2969641" y="1079500"/>
                </a:lnTo>
                <a:lnTo>
                  <a:pt x="2968866" y="1079500"/>
                </a:lnTo>
                <a:lnTo>
                  <a:pt x="2968866" y="1143000"/>
                </a:lnTo>
                <a:lnTo>
                  <a:pt x="2965221" y="1143000"/>
                </a:lnTo>
                <a:lnTo>
                  <a:pt x="2965221" y="1193800"/>
                </a:lnTo>
                <a:lnTo>
                  <a:pt x="2964015" y="1193800"/>
                </a:lnTo>
                <a:lnTo>
                  <a:pt x="2964015" y="1320800"/>
                </a:lnTo>
                <a:lnTo>
                  <a:pt x="2961589" y="1333500"/>
                </a:lnTo>
                <a:lnTo>
                  <a:pt x="2956737" y="1320800"/>
                </a:lnTo>
                <a:lnTo>
                  <a:pt x="2964015" y="1320800"/>
                </a:lnTo>
                <a:lnTo>
                  <a:pt x="2964015" y="1193800"/>
                </a:lnTo>
                <a:lnTo>
                  <a:pt x="2955823" y="1193800"/>
                </a:lnTo>
                <a:lnTo>
                  <a:pt x="2958325" y="1181100"/>
                </a:lnTo>
                <a:lnTo>
                  <a:pt x="2964015" y="1181100"/>
                </a:lnTo>
                <a:lnTo>
                  <a:pt x="2965221" y="1193800"/>
                </a:lnTo>
                <a:lnTo>
                  <a:pt x="2965221" y="1143000"/>
                </a:lnTo>
                <a:lnTo>
                  <a:pt x="2960370" y="1143000"/>
                </a:lnTo>
                <a:lnTo>
                  <a:pt x="2960370" y="1130300"/>
                </a:lnTo>
                <a:lnTo>
                  <a:pt x="2967647" y="1130300"/>
                </a:lnTo>
                <a:lnTo>
                  <a:pt x="2968866" y="1143000"/>
                </a:lnTo>
                <a:lnTo>
                  <a:pt x="2968866" y="1079500"/>
                </a:lnTo>
                <a:lnTo>
                  <a:pt x="2966288" y="1079500"/>
                </a:lnTo>
                <a:lnTo>
                  <a:pt x="2959976" y="1092200"/>
                </a:lnTo>
                <a:lnTo>
                  <a:pt x="2953093" y="1092200"/>
                </a:lnTo>
                <a:lnTo>
                  <a:pt x="2954858" y="1079500"/>
                </a:lnTo>
                <a:lnTo>
                  <a:pt x="2965208" y="1079500"/>
                </a:lnTo>
                <a:lnTo>
                  <a:pt x="2967647" y="1066800"/>
                </a:lnTo>
                <a:lnTo>
                  <a:pt x="2969641" y="1079500"/>
                </a:lnTo>
                <a:lnTo>
                  <a:pt x="2969641" y="903173"/>
                </a:lnTo>
                <a:lnTo>
                  <a:pt x="2964015" y="914400"/>
                </a:lnTo>
                <a:lnTo>
                  <a:pt x="2962795" y="905941"/>
                </a:lnTo>
                <a:lnTo>
                  <a:pt x="2962795" y="1028700"/>
                </a:lnTo>
                <a:lnTo>
                  <a:pt x="2959163" y="1041400"/>
                </a:lnTo>
                <a:lnTo>
                  <a:pt x="2950667" y="1041400"/>
                </a:lnTo>
                <a:lnTo>
                  <a:pt x="2950667" y="1117600"/>
                </a:lnTo>
                <a:lnTo>
                  <a:pt x="2949460" y="1130300"/>
                </a:lnTo>
                <a:lnTo>
                  <a:pt x="2947035" y="1130300"/>
                </a:lnTo>
                <a:lnTo>
                  <a:pt x="2950667" y="1117600"/>
                </a:lnTo>
                <a:lnTo>
                  <a:pt x="2950667" y="1041400"/>
                </a:lnTo>
                <a:lnTo>
                  <a:pt x="2948241" y="1041400"/>
                </a:lnTo>
                <a:lnTo>
                  <a:pt x="2948241" y="1028700"/>
                </a:lnTo>
                <a:lnTo>
                  <a:pt x="2962795" y="1028700"/>
                </a:lnTo>
                <a:lnTo>
                  <a:pt x="2962795" y="905941"/>
                </a:lnTo>
                <a:lnTo>
                  <a:pt x="2962186" y="901700"/>
                </a:lnTo>
                <a:lnTo>
                  <a:pt x="2960370" y="901700"/>
                </a:lnTo>
                <a:lnTo>
                  <a:pt x="2964015" y="889000"/>
                </a:lnTo>
                <a:lnTo>
                  <a:pt x="2974924" y="889000"/>
                </a:lnTo>
                <a:lnTo>
                  <a:pt x="2974924" y="711200"/>
                </a:lnTo>
                <a:lnTo>
                  <a:pt x="2973768" y="711200"/>
                </a:lnTo>
                <a:lnTo>
                  <a:pt x="2970834" y="702843"/>
                </a:lnTo>
                <a:lnTo>
                  <a:pt x="2970834" y="800100"/>
                </a:lnTo>
                <a:lnTo>
                  <a:pt x="2968104" y="805599"/>
                </a:lnTo>
                <a:lnTo>
                  <a:pt x="2968104" y="850900"/>
                </a:lnTo>
                <a:lnTo>
                  <a:pt x="2964015" y="850900"/>
                </a:lnTo>
                <a:lnTo>
                  <a:pt x="2964015" y="838200"/>
                </a:lnTo>
                <a:lnTo>
                  <a:pt x="2968104" y="850900"/>
                </a:lnTo>
                <a:lnTo>
                  <a:pt x="2968104" y="805599"/>
                </a:lnTo>
                <a:lnTo>
                  <a:pt x="2964523" y="812800"/>
                </a:lnTo>
                <a:lnTo>
                  <a:pt x="2956737" y="812800"/>
                </a:lnTo>
                <a:lnTo>
                  <a:pt x="2962795" y="800100"/>
                </a:lnTo>
                <a:lnTo>
                  <a:pt x="2970834" y="800100"/>
                </a:lnTo>
                <a:lnTo>
                  <a:pt x="2970834" y="702843"/>
                </a:lnTo>
                <a:lnTo>
                  <a:pt x="2969310" y="698500"/>
                </a:lnTo>
                <a:lnTo>
                  <a:pt x="2964637" y="698500"/>
                </a:lnTo>
                <a:lnTo>
                  <a:pt x="2955518" y="711200"/>
                </a:lnTo>
                <a:lnTo>
                  <a:pt x="2949625" y="698855"/>
                </a:lnTo>
                <a:lnTo>
                  <a:pt x="2949625" y="787400"/>
                </a:lnTo>
                <a:lnTo>
                  <a:pt x="2949460" y="800100"/>
                </a:lnTo>
                <a:lnTo>
                  <a:pt x="2943148" y="800100"/>
                </a:lnTo>
                <a:lnTo>
                  <a:pt x="2943542" y="787400"/>
                </a:lnTo>
                <a:lnTo>
                  <a:pt x="2942793" y="787400"/>
                </a:lnTo>
                <a:lnTo>
                  <a:pt x="2942793" y="1054100"/>
                </a:lnTo>
                <a:lnTo>
                  <a:pt x="2939262" y="1066800"/>
                </a:lnTo>
                <a:lnTo>
                  <a:pt x="2936113" y="1066800"/>
                </a:lnTo>
                <a:lnTo>
                  <a:pt x="2936113" y="1422400"/>
                </a:lnTo>
                <a:lnTo>
                  <a:pt x="2934906" y="1425562"/>
                </a:lnTo>
                <a:lnTo>
                  <a:pt x="2934906" y="1485900"/>
                </a:lnTo>
                <a:lnTo>
                  <a:pt x="2934906" y="1498600"/>
                </a:lnTo>
                <a:lnTo>
                  <a:pt x="2932328" y="1498600"/>
                </a:lnTo>
                <a:lnTo>
                  <a:pt x="2932328" y="1638300"/>
                </a:lnTo>
                <a:lnTo>
                  <a:pt x="2930055" y="1651000"/>
                </a:lnTo>
                <a:lnTo>
                  <a:pt x="2928836" y="1645335"/>
                </a:lnTo>
                <a:lnTo>
                  <a:pt x="2928836" y="1714500"/>
                </a:lnTo>
                <a:lnTo>
                  <a:pt x="2927045" y="1714500"/>
                </a:lnTo>
                <a:lnTo>
                  <a:pt x="2927045" y="1739900"/>
                </a:lnTo>
                <a:lnTo>
                  <a:pt x="2919196" y="1739900"/>
                </a:lnTo>
                <a:lnTo>
                  <a:pt x="2923235" y="1727200"/>
                </a:lnTo>
                <a:lnTo>
                  <a:pt x="2927045" y="1739900"/>
                </a:lnTo>
                <a:lnTo>
                  <a:pt x="2927045" y="1714500"/>
                </a:lnTo>
                <a:lnTo>
                  <a:pt x="2921558" y="1714500"/>
                </a:lnTo>
                <a:lnTo>
                  <a:pt x="2922778" y="1701800"/>
                </a:lnTo>
                <a:lnTo>
                  <a:pt x="2928836" y="1714500"/>
                </a:lnTo>
                <a:lnTo>
                  <a:pt x="2928836" y="1645335"/>
                </a:lnTo>
                <a:lnTo>
                  <a:pt x="2927324" y="1638300"/>
                </a:lnTo>
                <a:lnTo>
                  <a:pt x="2932328" y="1638300"/>
                </a:lnTo>
                <a:lnTo>
                  <a:pt x="2932328" y="1498600"/>
                </a:lnTo>
                <a:lnTo>
                  <a:pt x="2926410" y="1498600"/>
                </a:lnTo>
                <a:lnTo>
                  <a:pt x="2926410" y="1485900"/>
                </a:lnTo>
                <a:lnTo>
                  <a:pt x="2934906" y="1485900"/>
                </a:lnTo>
                <a:lnTo>
                  <a:pt x="2934906" y="1425562"/>
                </a:lnTo>
                <a:lnTo>
                  <a:pt x="2931261" y="1435100"/>
                </a:lnTo>
                <a:lnTo>
                  <a:pt x="2933687" y="1422400"/>
                </a:lnTo>
                <a:lnTo>
                  <a:pt x="2936113" y="1422400"/>
                </a:lnTo>
                <a:lnTo>
                  <a:pt x="2936113" y="1066800"/>
                </a:lnTo>
                <a:lnTo>
                  <a:pt x="2932480" y="1066800"/>
                </a:lnTo>
                <a:lnTo>
                  <a:pt x="2933687" y="1054100"/>
                </a:lnTo>
                <a:lnTo>
                  <a:pt x="2942793" y="1054100"/>
                </a:lnTo>
                <a:lnTo>
                  <a:pt x="2942793" y="787400"/>
                </a:lnTo>
                <a:lnTo>
                  <a:pt x="2938691" y="787400"/>
                </a:lnTo>
                <a:lnTo>
                  <a:pt x="2938691" y="1016000"/>
                </a:lnTo>
                <a:lnTo>
                  <a:pt x="2937611" y="1016000"/>
                </a:lnTo>
                <a:lnTo>
                  <a:pt x="2930220" y="1028433"/>
                </a:lnTo>
                <a:lnTo>
                  <a:pt x="2930220" y="1168400"/>
                </a:lnTo>
                <a:lnTo>
                  <a:pt x="2930055" y="1168400"/>
                </a:lnTo>
                <a:lnTo>
                  <a:pt x="2930055" y="1422400"/>
                </a:lnTo>
                <a:lnTo>
                  <a:pt x="2922778" y="1422400"/>
                </a:lnTo>
                <a:lnTo>
                  <a:pt x="2922778" y="1447800"/>
                </a:lnTo>
                <a:lnTo>
                  <a:pt x="2922778" y="1460500"/>
                </a:lnTo>
                <a:lnTo>
                  <a:pt x="2922778" y="1536700"/>
                </a:lnTo>
                <a:lnTo>
                  <a:pt x="2922778" y="1549400"/>
                </a:lnTo>
                <a:lnTo>
                  <a:pt x="2919133" y="1549400"/>
                </a:lnTo>
                <a:lnTo>
                  <a:pt x="2919133" y="1587500"/>
                </a:lnTo>
                <a:lnTo>
                  <a:pt x="2915958" y="1587500"/>
                </a:lnTo>
                <a:lnTo>
                  <a:pt x="2915958" y="1841500"/>
                </a:lnTo>
                <a:lnTo>
                  <a:pt x="2914764" y="1841500"/>
                </a:lnTo>
                <a:lnTo>
                  <a:pt x="2914764" y="1866900"/>
                </a:lnTo>
                <a:lnTo>
                  <a:pt x="2908223" y="1866900"/>
                </a:lnTo>
                <a:lnTo>
                  <a:pt x="2911856" y="1854200"/>
                </a:lnTo>
                <a:lnTo>
                  <a:pt x="2914764" y="1866900"/>
                </a:lnTo>
                <a:lnTo>
                  <a:pt x="2914764" y="1841500"/>
                </a:lnTo>
                <a:lnTo>
                  <a:pt x="2911856" y="1841500"/>
                </a:lnTo>
                <a:lnTo>
                  <a:pt x="2911856" y="1828800"/>
                </a:lnTo>
                <a:lnTo>
                  <a:pt x="2915958" y="1841500"/>
                </a:lnTo>
                <a:lnTo>
                  <a:pt x="2915958" y="1587500"/>
                </a:lnTo>
                <a:lnTo>
                  <a:pt x="2915501" y="1587500"/>
                </a:lnTo>
                <a:lnTo>
                  <a:pt x="2915501" y="1752600"/>
                </a:lnTo>
                <a:lnTo>
                  <a:pt x="2906915" y="1752600"/>
                </a:lnTo>
                <a:lnTo>
                  <a:pt x="2906915" y="1866900"/>
                </a:lnTo>
                <a:lnTo>
                  <a:pt x="2905912" y="1869046"/>
                </a:lnTo>
                <a:lnTo>
                  <a:pt x="2905912" y="2032000"/>
                </a:lnTo>
                <a:lnTo>
                  <a:pt x="2905798" y="2578100"/>
                </a:lnTo>
                <a:lnTo>
                  <a:pt x="2902166" y="2590800"/>
                </a:lnTo>
                <a:lnTo>
                  <a:pt x="2905036" y="2590800"/>
                </a:lnTo>
                <a:lnTo>
                  <a:pt x="2903677" y="2603500"/>
                </a:lnTo>
                <a:lnTo>
                  <a:pt x="2902724" y="2603500"/>
                </a:lnTo>
                <a:lnTo>
                  <a:pt x="2902724" y="3454400"/>
                </a:lnTo>
                <a:lnTo>
                  <a:pt x="2902166" y="3467100"/>
                </a:lnTo>
                <a:lnTo>
                  <a:pt x="2895904" y="3454400"/>
                </a:lnTo>
                <a:lnTo>
                  <a:pt x="2902724" y="3454400"/>
                </a:lnTo>
                <a:lnTo>
                  <a:pt x="2902724" y="2603500"/>
                </a:lnTo>
                <a:lnTo>
                  <a:pt x="2900946" y="2603500"/>
                </a:lnTo>
                <a:lnTo>
                  <a:pt x="2900946" y="2590800"/>
                </a:lnTo>
                <a:lnTo>
                  <a:pt x="2902166" y="2590800"/>
                </a:lnTo>
                <a:lnTo>
                  <a:pt x="2904591" y="2578100"/>
                </a:lnTo>
                <a:lnTo>
                  <a:pt x="2905798" y="2578100"/>
                </a:lnTo>
                <a:lnTo>
                  <a:pt x="2905798" y="2032000"/>
                </a:lnTo>
                <a:lnTo>
                  <a:pt x="2904731" y="2032000"/>
                </a:lnTo>
                <a:lnTo>
                  <a:pt x="2904731" y="2082800"/>
                </a:lnTo>
                <a:lnTo>
                  <a:pt x="2902166" y="2094522"/>
                </a:lnTo>
                <a:lnTo>
                  <a:pt x="2902166" y="2171700"/>
                </a:lnTo>
                <a:lnTo>
                  <a:pt x="2900946" y="2184400"/>
                </a:lnTo>
                <a:lnTo>
                  <a:pt x="2900705" y="2181860"/>
                </a:lnTo>
                <a:lnTo>
                  <a:pt x="2900705" y="2235200"/>
                </a:lnTo>
                <a:lnTo>
                  <a:pt x="2899283" y="2247900"/>
                </a:lnTo>
                <a:lnTo>
                  <a:pt x="2896260" y="2247900"/>
                </a:lnTo>
                <a:lnTo>
                  <a:pt x="2896095" y="2235200"/>
                </a:lnTo>
                <a:lnTo>
                  <a:pt x="2900705" y="2235200"/>
                </a:lnTo>
                <a:lnTo>
                  <a:pt x="2900705" y="2181860"/>
                </a:lnTo>
                <a:lnTo>
                  <a:pt x="2899740" y="2171700"/>
                </a:lnTo>
                <a:lnTo>
                  <a:pt x="2902166" y="2171700"/>
                </a:lnTo>
                <a:lnTo>
                  <a:pt x="2902166" y="2094522"/>
                </a:lnTo>
                <a:lnTo>
                  <a:pt x="2901950" y="2095500"/>
                </a:lnTo>
                <a:lnTo>
                  <a:pt x="2896095" y="2095500"/>
                </a:lnTo>
                <a:lnTo>
                  <a:pt x="2896095" y="2082800"/>
                </a:lnTo>
                <a:lnTo>
                  <a:pt x="2904731" y="2082800"/>
                </a:lnTo>
                <a:lnTo>
                  <a:pt x="2904731" y="2032000"/>
                </a:lnTo>
                <a:lnTo>
                  <a:pt x="2893466" y="2032000"/>
                </a:lnTo>
                <a:lnTo>
                  <a:pt x="2893466" y="3314700"/>
                </a:lnTo>
                <a:lnTo>
                  <a:pt x="2891244" y="3327400"/>
                </a:lnTo>
                <a:lnTo>
                  <a:pt x="2891244" y="3365500"/>
                </a:lnTo>
                <a:lnTo>
                  <a:pt x="2888818" y="3378200"/>
                </a:lnTo>
                <a:lnTo>
                  <a:pt x="2887611" y="3365500"/>
                </a:lnTo>
                <a:lnTo>
                  <a:pt x="2891244" y="3365500"/>
                </a:lnTo>
                <a:lnTo>
                  <a:pt x="2891244" y="3327400"/>
                </a:lnTo>
                <a:lnTo>
                  <a:pt x="2887611" y="3327400"/>
                </a:lnTo>
                <a:lnTo>
                  <a:pt x="2888818" y="3314700"/>
                </a:lnTo>
                <a:lnTo>
                  <a:pt x="2893466" y="3314700"/>
                </a:lnTo>
                <a:lnTo>
                  <a:pt x="2893466" y="2032000"/>
                </a:lnTo>
                <a:lnTo>
                  <a:pt x="2893428" y="3124200"/>
                </a:lnTo>
                <a:lnTo>
                  <a:pt x="2892006" y="3136900"/>
                </a:lnTo>
                <a:lnTo>
                  <a:pt x="2888996" y="3136900"/>
                </a:lnTo>
                <a:lnTo>
                  <a:pt x="2888818" y="3124200"/>
                </a:lnTo>
                <a:lnTo>
                  <a:pt x="2893428" y="3124200"/>
                </a:lnTo>
                <a:lnTo>
                  <a:pt x="2893428" y="2032000"/>
                </a:lnTo>
                <a:lnTo>
                  <a:pt x="2892742" y="2032000"/>
                </a:lnTo>
                <a:lnTo>
                  <a:pt x="2892742" y="2781300"/>
                </a:lnTo>
                <a:lnTo>
                  <a:pt x="2885579" y="2781300"/>
                </a:lnTo>
                <a:lnTo>
                  <a:pt x="2888818" y="2768600"/>
                </a:lnTo>
                <a:lnTo>
                  <a:pt x="2892742" y="2781300"/>
                </a:lnTo>
                <a:lnTo>
                  <a:pt x="2892742" y="2032000"/>
                </a:lnTo>
                <a:lnTo>
                  <a:pt x="2892463" y="2032000"/>
                </a:lnTo>
                <a:lnTo>
                  <a:pt x="2892463" y="2641600"/>
                </a:lnTo>
                <a:lnTo>
                  <a:pt x="2887903" y="2641600"/>
                </a:lnTo>
                <a:lnTo>
                  <a:pt x="2883357" y="2628900"/>
                </a:lnTo>
                <a:lnTo>
                  <a:pt x="2881998" y="2628900"/>
                </a:lnTo>
                <a:lnTo>
                  <a:pt x="2881998" y="2997200"/>
                </a:lnTo>
                <a:lnTo>
                  <a:pt x="2880639" y="3009900"/>
                </a:lnTo>
                <a:lnTo>
                  <a:pt x="2880334" y="3009900"/>
                </a:lnTo>
                <a:lnTo>
                  <a:pt x="2880334" y="3314700"/>
                </a:lnTo>
                <a:lnTo>
                  <a:pt x="2880334" y="3327400"/>
                </a:lnTo>
                <a:lnTo>
                  <a:pt x="2877426" y="3314700"/>
                </a:lnTo>
                <a:lnTo>
                  <a:pt x="2880334" y="3314700"/>
                </a:lnTo>
                <a:lnTo>
                  <a:pt x="2880334" y="3009900"/>
                </a:lnTo>
                <a:lnTo>
                  <a:pt x="2877909" y="3009900"/>
                </a:lnTo>
                <a:lnTo>
                  <a:pt x="2877909" y="2997200"/>
                </a:lnTo>
                <a:lnTo>
                  <a:pt x="2881998" y="2997200"/>
                </a:lnTo>
                <a:lnTo>
                  <a:pt x="2881998" y="2628900"/>
                </a:lnTo>
                <a:lnTo>
                  <a:pt x="2881541" y="2628900"/>
                </a:lnTo>
                <a:lnTo>
                  <a:pt x="2885186" y="2616200"/>
                </a:lnTo>
                <a:lnTo>
                  <a:pt x="2891244" y="2628900"/>
                </a:lnTo>
                <a:lnTo>
                  <a:pt x="2892463" y="2641600"/>
                </a:lnTo>
                <a:lnTo>
                  <a:pt x="2892463" y="2032000"/>
                </a:lnTo>
                <a:lnTo>
                  <a:pt x="2891713" y="2032000"/>
                </a:lnTo>
                <a:lnTo>
                  <a:pt x="2891713" y="2400300"/>
                </a:lnTo>
                <a:lnTo>
                  <a:pt x="2888818" y="2400300"/>
                </a:lnTo>
                <a:lnTo>
                  <a:pt x="2888818" y="2413000"/>
                </a:lnTo>
                <a:lnTo>
                  <a:pt x="2888818" y="2425700"/>
                </a:lnTo>
                <a:lnTo>
                  <a:pt x="2887611" y="2425700"/>
                </a:lnTo>
                <a:lnTo>
                  <a:pt x="2887611" y="2438400"/>
                </a:lnTo>
                <a:lnTo>
                  <a:pt x="2886392" y="2438400"/>
                </a:lnTo>
                <a:lnTo>
                  <a:pt x="2885694" y="2435961"/>
                </a:lnTo>
                <a:lnTo>
                  <a:pt x="2885694" y="2540000"/>
                </a:lnTo>
                <a:lnTo>
                  <a:pt x="2883966" y="2540000"/>
                </a:lnTo>
                <a:lnTo>
                  <a:pt x="2883966" y="2552700"/>
                </a:lnTo>
                <a:lnTo>
                  <a:pt x="2880969" y="2552700"/>
                </a:lnTo>
                <a:lnTo>
                  <a:pt x="2880969" y="2857500"/>
                </a:lnTo>
                <a:lnTo>
                  <a:pt x="2873476" y="2857500"/>
                </a:lnTo>
                <a:lnTo>
                  <a:pt x="2877909" y="2844800"/>
                </a:lnTo>
                <a:lnTo>
                  <a:pt x="2880969" y="2857500"/>
                </a:lnTo>
                <a:lnTo>
                  <a:pt x="2880969" y="2552700"/>
                </a:lnTo>
                <a:lnTo>
                  <a:pt x="2876689" y="2552700"/>
                </a:lnTo>
                <a:lnTo>
                  <a:pt x="2876689" y="2540000"/>
                </a:lnTo>
                <a:lnTo>
                  <a:pt x="2877159" y="2540000"/>
                </a:lnTo>
                <a:lnTo>
                  <a:pt x="2885186" y="2527300"/>
                </a:lnTo>
                <a:lnTo>
                  <a:pt x="2885694" y="2540000"/>
                </a:lnTo>
                <a:lnTo>
                  <a:pt x="2885694" y="2435961"/>
                </a:lnTo>
                <a:lnTo>
                  <a:pt x="2882760" y="2425700"/>
                </a:lnTo>
                <a:lnTo>
                  <a:pt x="2881998" y="2425700"/>
                </a:lnTo>
                <a:lnTo>
                  <a:pt x="2881998" y="2501900"/>
                </a:lnTo>
                <a:lnTo>
                  <a:pt x="2877909" y="2501900"/>
                </a:lnTo>
                <a:lnTo>
                  <a:pt x="2874264" y="2512758"/>
                </a:lnTo>
                <a:lnTo>
                  <a:pt x="2874264" y="2527300"/>
                </a:lnTo>
                <a:lnTo>
                  <a:pt x="2874264" y="2540000"/>
                </a:lnTo>
                <a:lnTo>
                  <a:pt x="2873057" y="2540000"/>
                </a:lnTo>
                <a:lnTo>
                  <a:pt x="2873057" y="2781300"/>
                </a:lnTo>
                <a:lnTo>
                  <a:pt x="2871838" y="2783852"/>
                </a:lnTo>
                <a:lnTo>
                  <a:pt x="2871838" y="3187700"/>
                </a:lnTo>
                <a:lnTo>
                  <a:pt x="2854858" y="3187700"/>
                </a:lnTo>
                <a:lnTo>
                  <a:pt x="2856077" y="3175000"/>
                </a:lnTo>
                <a:lnTo>
                  <a:pt x="2865780" y="3175000"/>
                </a:lnTo>
                <a:lnTo>
                  <a:pt x="2871838" y="3187700"/>
                </a:lnTo>
                <a:lnTo>
                  <a:pt x="2871838" y="2783852"/>
                </a:lnTo>
                <a:lnTo>
                  <a:pt x="2866987" y="2794000"/>
                </a:lnTo>
                <a:lnTo>
                  <a:pt x="2865932" y="2794000"/>
                </a:lnTo>
                <a:lnTo>
                  <a:pt x="2862135" y="2781300"/>
                </a:lnTo>
                <a:lnTo>
                  <a:pt x="2873057" y="2781300"/>
                </a:lnTo>
                <a:lnTo>
                  <a:pt x="2873057" y="2540000"/>
                </a:lnTo>
                <a:lnTo>
                  <a:pt x="2871838" y="2540000"/>
                </a:lnTo>
                <a:lnTo>
                  <a:pt x="2871838" y="2552700"/>
                </a:lnTo>
                <a:lnTo>
                  <a:pt x="2864561" y="2552700"/>
                </a:lnTo>
                <a:lnTo>
                  <a:pt x="2865780" y="2540000"/>
                </a:lnTo>
                <a:lnTo>
                  <a:pt x="2866987" y="2540000"/>
                </a:lnTo>
                <a:lnTo>
                  <a:pt x="2866987" y="2527300"/>
                </a:lnTo>
                <a:lnTo>
                  <a:pt x="2874264" y="2527300"/>
                </a:lnTo>
                <a:lnTo>
                  <a:pt x="2874264" y="2512758"/>
                </a:lnTo>
                <a:lnTo>
                  <a:pt x="2873641" y="2514600"/>
                </a:lnTo>
                <a:lnTo>
                  <a:pt x="2868358" y="2514600"/>
                </a:lnTo>
                <a:lnTo>
                  <a:pt x="2867837" y="2501900"/>
                </a:lnTo>
                <a:lnTo>
                  <a:pt x="2877909" y="2501900"/>
                </a:lnTo>
                <a:lnTo>
                  <a:pt x="2877909" y="2489200"/>
                </a:lnTo>
                <a:lnTo>
                  <a:pt x="2881998" y="2501900"/>
                </a:lnTo>
                <a:lnTo>
                  <a:pt x="2881998" y="2425700"/>
                </a:lnTo>
                <a:lnTo>
                  <a:pt x="2881541" y="2425700"/>
                </a:lnTo>
                <a:lnTo>
                  <a:pt x="2881541" y="2413000"/>
                </a:lnTo>
                <a:lnTo>
                  <a:pt x="2888818" y="2413000"/>
                </a:lnTo>
                <a:lnTo>
                  <a:pt x="2888818" y="2400300"/>
                </a:lnTo>
                <a:lnTo>
                  <a:pt x="2882506" y="2400300"/>
                </a:lnTo>
                <a:lnTo>
                  <a:pt x="2888818" y="2387600"/>
                </a:lnTo>
                <a:lnTo>
                  <a:pt x="2891713" y="2400300"/>
                </a:lnTo>
                <a:lnTo>
                  <a:pt x="2891713" y="2032000"/>
                </a:lnTo>
                <a:lnTo>
                  <a:pt x="2891244" y="2032000"/>
                </a:lnTo>
                <a:lnTo>
                  <a:pt x="2893860" y="2019300"/>
                </a:lnTo>
                <a:lnTo>
                  <a:pt x="2900337" y="2019300"/>
                </a:lnTo>
                <a:lnTo>
                  <a:pt x="2905912" y="2032000"/>
                </a:lnTo>
                <a:lnTo>
                  <a:pt x="2905912" y="1869046"/>
                </a:lnTo>
                <a:lnTo>
                  <a:pt x="2904579" y="1871878"/>
                </a:lnTo>
                <a:lnTo>
                  <a:pt x="2904579" y="1930400"/>
                </a:lnTo>
                <a:lnTo>
                  <a:pt x="2903372" y="1930400"/>
                </a:lnTo>
                <a:lnTo>
                  <a:pt x="2903372" y="1943100"/>
                </a:lnTo>
                <a:lnTo>
                  <a:pt x="2893669" y="1943100"/>
                </a:lnTo>
                <a:lnTo>
                  <a:pt x="2893669" y="2006600"/>
                </a:lnTo>
                <a:lnTo>
                  <a:pt x="2886392" y="2006600"/>
                </a:lnTo>
                <a:lnTo>
                  <a:pt x="2886392" y="2286000"/>
                </a:lnTo>
                <a:lnTo>
                  <a:pt x="2886392" y="2362200"/>
                </a:lnTo>
                <a:lnTo>
                  <a:pt x="2885186" y="2362200"/>
                </a:lnTo>
                <a:lnTo>
                  <a:pt x="2885186" y="2355850"/>
                </a:lnTo>
                <a:lnTo>
                  <a:pt x="2886392" y="2362200"/>
                </a:lnTo>
                <a:lnTo>
                  <a:pt x="2886392" y="2286000"/>
                </a:lnTo>
                <a:lnTo>
                  <a:pt x="2885186" y="2298700"/>
                </a:lnTo>
                <a:lnTo>
                  <a:pt x="2875178" y="2298700"/>
                </a:lnTo>
                <a:lnTo>
                  <a:pt x="2874949" y="2286000"/>
                </a:lnTo>
                <a:lnTo>
                  <a:pt x="2886392" y="2286000"/>
                </a:lnTo>
                <a:lnTo>
                  <a:pt x="2886392" y="2006600"/>
                </a:lnTo>
                <a:lnTo>
                  <a:pt x="2885351" y="2006600"/>
                </a:lnTo>
                <a:lnTo>
                  <a:pt x="2885351" y="2235200"/>
                </a:lnTo>
                <a:lnTo>
                  <a:pt x="2883814" y="2247900"/>
                </a:lnTo>
                <a:lnTo>
                  <a:pt x="2882963" y="2247900"/>
                </a:lnTo>
                <a:lnTo>
                  <a:pt x="2885186" y="2235200"/>
                </a:lnTo>
                <a:lnTo>
                  <a:pt x="2885351" y="2235200"/>
                </a:lnTo>
                <a:lnTo>
                  <a:pt x="2885351" y="2006600"/>
                </a:lnTo>
                <a:lnTo>
                  <a:pt x="2885186" y="2006600"/>
                </a:lnTo>
                <a:lnTo>
                  <a:pt x="2885186" y="1993900"/>
                </a:lnTo>
                <a:lnTo>
                  <a:pt x="2892463" y="1993900"/>
                </a:lnTo>
                <a:lnTo>
                  <a:pt x="2893669" y="2006600"/>
                </a:lnTo>
                <a:lnTo>
                  <a:pt x="2893669" y="1943100"/>
                </a:lnTo>
                <a:lnTo>
                  <a:pt x="2889275" y="1943100"/>
                </a:lnTo>
                <a:lnTo>
                  <a:pt x="2889275" y="1955800"/>
                </a:lnTo>
                <a:lnTo>
                  <a:pt x="2887053" y="1968500"/>
                </a:lnTo>
                <a:lnTo>
                  <a:pt x="2881541" y="1955800"/>
                </a:lnTo>
                <a:lnTo>
                  <a:pt x="2881541" y="2235200"/>
                </a:lnTo>
                <a:lnTo>
                  <a:pt x="2875483" y="2235200"/>
                </a:lnTo>
                <a:lnTo>
                  <a:pt x="2873057" y="2247900"/>
                </a:lnTo>
                <a:lnTo>
                  <a:pt x="2879115" y="2247900"/>
                </a:lnTo>
                <a:lnTo>
                  <a:pt x="2876334" y="2260600"/>
                </a:lnTo>
                <a:lnTo>
                  <a:pt x="2865297" y="2260600"/>
                </a:lnTo>
                <a:lnTo>
                  <a:pt x="2864561" y="2273300"/>
                </a:lnTo>
                <a:lnTo>
                  <a:pt x="2864561" y="2425700"/>
                </a:lnTo>
                <a:lnTo>
                  <a:pt x="2864561" y="2438400"/>
                </a:lnTo>
                <a:lnTo>
                  <a:pt x="2857589" y="2438400"/>
                </a:lnTo>
                <a:lnTo>
                  <a:pt x="2862935" y="2451100"/>
                </a:lnTo>
                <a:lnTo>
                  <a:pt x="2860167" y="2451100"/>
                </a:lnTo>
                <a:lnTo>
                  <a:pt x="2860167" y="2476500"/>
                </a:lnTo>
                <a:lnTo>
                  <a:pt x="2859709" y="2480780"/>
                </a:lnTo>
                <a:lnTo>
                  <a:pt x="2859709" y="2616200"/>
                </a:lnTo>
                <a:lnTo>
                  <a:pt x="2852432" y="2616200"/>
                </a:lnTo>
                <a:lnTo>
                  <a:pt x="2852432" y="2603500"/>
                </a:lnTo>
                <a:lnTo>
                  <a:pt x="2859709" y="2616200"/>
                </a:lnTo>
                <a:lnTo>
                  <a:pt x="2859709" y="2480780"/>
                </a:lnTo>
                <a:lnTo>
                  <a:pt x="2858808" y="2489200"/>
                </a:lnTo>
                <a:lnTo>
                  <a:pt x="2856534" y="2489200"/>
                </a:lnTo>
                <a:lnTo>
                  <a:pt x="2856534" y="2552700"/>
                </a:lnTo>
                <a:lnTo>
                  <a:pt x="2855163" y="2565400"/>
                </a:lnTo>
                <a:lnTo>
                  <a:pt x="2852432" y="2565400"/>
                </a:lnTo>
                <a:lnTo>
                  <a:pt x="2852432" y="2552700"/>
                </a:lnTo>
                <a:lnTo>
                  <a:pt x="2856534" y="2552700"/>
                </a:lnTo>
                <a:lnTo>
                  <a:pt x="2856534" y="2489200"/>
                </a:lnTo>
                <a:lnTo>
                  <a:pt x="2856077" y="2489200"/>
                </a:lnTo>
                <a:lnTo>
                  <a:pt x="2856077" y="2476500"/>
                </a:lnTo>
                <a:lnTo>
                  <a:pt x="2860167" y="2476500"/>
                </a:lnTo>
                <a:lnTo>
                  <a:pt x="2860167" y="2451100"/>
                </a:lnTo>
                <a:lnTo>
                  <a:pt x="2847581" y="2451100"/>
                </a:lnTo>
                <a:lnTo>
                  <a:pt x="2851797" y="2438400"/>
                </a:lnTo>
                <a:lnTo>
                  <a:pt x="2857284" y="2438400"/>
                </a:lnTo>
                <a:lnTo>
                  <a:pt x="2862135" y="2425700"/>
                </a:lnTo>
                <a:lnTo>
                  <a:pt x="2864561" y="2425700"/>
                </a:lnTo>
                <a:lnTo>
                  <a:pt x="2864561" y="2273300"/>
                </a:lnTo>
                <a:lnTo>
                  <a:pt x="2853652" y="2273300"/>
                </a:lnTo>
                <a:lnTo>
                  <a:pt x="2853652" y="2298700"/>
                </a:lnTo>
                <a:lnTo>
                  <a:pt x="2852432" y="2311400"/>
                </a:lnTo>
                <a:lnTo>
                  <a:pt x="2849969" y="2311400"/>
                </a:lnTo>
                <a:lnTo>
                  <a:pt x="2849969" y="2336800"/>
                </a:lnTo>
                <a:lnTo>
                  <a:pt x="2846679" y="2336800"/>
                </a:lnTo>
                <a:lnTo>
                  <a:pt x="2844914" y="2328926"/>
                </a:lnTo>
                <a:lnTo>
                  <a:pt x="2844914" y="3060700"/>
                </a:lnTo>
                <a:lnTo>
                  <a:pt x="2843492" y="3073400"/>
                </a:lnTo>
                <a:lnTo>
                  <a:pt x="2844914" y="3073400"/>
                </a:lnTo>
                <a:lnTo>
                  <a:pt x="2843492" y="3086100"/>
                </a:lnTo>
                <a:lnTo>
                  <a:pt x="2843250" y="3086100"/>
                </a:lnTo>
                <a:lnTo>
                  <a:pt x="2843250" y="3429000"/>
                </a:lnTo>
                <a:lnTo>
                  <a:pt x="2831820" y="3429000"/>
                </a:lnTo>
                <a:lnTo>
                  <a:pt x="2833357" y="3416300"/>
                </a:lnTo>
                <a:lnTo>
                  <a:pt x="2838640" y="3416300"/>
                </a:lnTo>
                <a:lnTo>
                  <a:pt x="2843250" y="3429000"/>
                </a:lnTo>
                <a:lnTo>
                  <a:pt x="2843250" y="3086100"/>
                </a:lnTo>
                <a:lnTo>
                  <a:pt x="2842730" y="3086100"/>
                </a:lnTo>
                <a:lnTo>
                  <a:pt x="2842730" y="3098800"/>
                </a:lnTo>
                <a:lnTo>
                  <a:pt x="2842730" y="3111500"/>
                </a:lnTo>
                <a:lnTo>
                  <a:pt x="2841218" y="3111500"/>
                </a:lnTo>
                <a:lnTo>
                  <a:pt x="2841218" y="3263900"/>
                </a:lnTo>
                <a:lnTo>
                  <a:pt x="2833027" y="3263900"/>
                </a:lnTo>
                <a:lnTo>
                  <a:pt x="2833027" y="3251200"/>
                </a:lnTo>
                <a:lnTo>
                  <a:pt x="2840532" y="3251200"/>
                </a:lnTo>
                <a:lnTo>
                  <a:pt x="2841218" y="3263900"/>
                </a:lnTo>
                <a:lnTo>
                  <a:pt x="2841218" y="3111500"/>
                </a:lnTo>
                <a:lnTo>
                  <a:pt x="2837878" y="3111500"/>
                </a:lnTo>
                <a:lnTo>
                  <a:pt x="2839097" y="3098800"/>
                </a:lnTo>
                <a:lnTo>
                  <a:pt x="2842730" y="3098800"/>
                </a:lnTo>
                <a:lnTo>
                  <a:pt x="2842730" y="3086100"/>
                </a:lnTo>
                <a:lnTo>
                  <a:pt x="2840482" y="3086100"/>
                </a:lnTo>
                <a:lnTo>
                  <a:pt x="2840304" y="3073400"/>
                </a:lnTo>
                <a:lnTo>
                  <a:pt x="2840482" y="3073400"/>
                </a:lnTo>
                <a:lnTo>
                  <a:pt x="2840304" y="3060700"/>
                </a:lnTo>
                <a:lnTo>
                  <a:pt x="2844914" y="3060700"/>
                </a:lnTo>
                <a:lnTo>
                  <a:pt x="2844914" y="2328926"/>
                </a:lnTo>
                <a:lnTo>
                  <a:pt x="2843834" y="2324100"/>
                </a:lnTo>
                <a:lnTo>
                  <a:pt x="2847581" y="2324100"/>
                </a:lnTo>
                <a:lnTo>
                  <a:pt x="2849969" y="2336800"/>
                </a:lnTo>
                <a:lnTo>
                  <a:pt x="2849969" y="2311400"/>
                </a:lnTo>
                <a:lnTo>
                  <a:pt x="2842730" y="2311400"/>
                </a:lnTo>
                <a:lnTo>
                  <a:pt x="2842730" y="2590800"/>
                </a:lnTo>
                <a:lnTo>
                  <a:pt x="2842730" y="2603500"/>
                </a:lnTo>
                <a:lnTo>
                  <a:pt x="2839097" y="2603500"/>
                </a:lnTo>
                <a:lnTo>
                  <a:pt x="2839097" y="2946400"/>
                </a:lnTo>
                <a:lnTo>
                  <a:pt x="2837878" y="2959100"/>
                </a:lnTo>
                <a:lnTo>
                  <a:pt x="2836672" y="2959100"/>
                </a:lnTo>
                <a:lnTo>
                  <a:pt x="2836672" y="3124200"/>
                </a:lnTo>
                <a:lnTo>
                  <a:pt x="2824543" y="3111500"/>
                </a:lnTo>
                <a:lnTo>
                  <a:pt x="2824543" y="3124200"/>
                </a:lnTo>
                <a:lnTo>
                  <a:pt x="2822117" y="3124200"/>
                </a:lnTo>
                <a:lnTo>
                  <a:pt x="2823324" y="3136900"/>
                </a:lnTo>
                <a:lnTo>
                  <a:pt x="2828175" y="3124200"/>
                </a:lnTo>
                <a:lnTo>
                  <a:pt x="2829395" y="3124200"/>
                </a:lnTo>
                <a:lnTo>
                  <a:pt x="2830195" y="3136900"/>
                </a:lnTo>
                <a:lnTo>
                  <a:pt x="2828175" y="3136900"/>
                </a:lnTo>
                <a:lnTo>
                  <a:pt x="2828175" y="3441700"/>
                </a:lnTo>
                <a:lnTo>
                  <a:pt x="2821914" y="3454400"/>
                </a:lnTo>
                <a:lnTo>
                  <a:pt x="2825153" y="3454400"/>
                </a:lnTo>
                <a:lnTo>
                  <a:pt x="2825267" y="3467100"/>
                </a:lnTo>
                <a:lnTo>
                  <a:pt x="2816047" y="3467100"/>
                </a:lnTo>
                <a:lnTo>
                  <a:pt x="2821394" y="3454400"/>
                </a:lnTo>
                <a:lnTo>
                  <a:pt x="2805138" y="3454400"/>
                </a:lnTo>
                <a:lnTo>
                  <a:pt x="2797860" y="3454400"/>
                </a:lnTo>
                <a:lnTo>
                  <a:pt x="2802940" y="3441700"/>
                </a:lnTo>
                <a:lnTo>
                  <a:pt x="2796400" y="3441700"/>
                </a:lnTo>
                <a:lnTo>
                  <a:pt x="2796400" y="3517900"/>
                </a:lnTo>
                <a:lnTo>
                  <a:pt x="2794978" y="3530600"/>
                </a:lnTo>
                <a:lnTo>
                  <a:pt x="2791968" y="3530600"/>
                </a:lnTo>
                <a:lnTo>
                  <a:pt x="2791803" y="3517900"/>
                </a:lnTo>
                <a:lnTo>
                  <a:pt x="2796400" y="3517900"/>
                </a:lnTo>
                <a:lnTo>
                  <a:pt x="2796400" y="3441700"/>
                </a:lnTo>
                <a:lnTo>
                  <a:pt x="2795435" y="3441700"/>
                </a:lnTo>
                <a:lnTo>
                  <a:pt x="2799080" y="3429000"/>
                </a:lnTo>
                <a:lnTo>
                  <a:pt x="2805138" y="3429000"/>
                </a:lnTo>
                <a:lnTo>
                  <a:pt x="2806357" y="3441700"/>
                </a:lnTo>
                <a:lnTo>
                  <a:pt x="2816047" y="3441700"/>
                </a:lnTo>
                <a:lnTo>
                  <a:pt x="2818473" y="3429000"/>
                </a:lnTo>
                <a:lnTo>
                  <a:pt x="2819692" y="3441700"/>
                </a:lnTo>
                <a:lnTo>
                  <a:pt x="2828175" y="3441700"/>
                </a:lnTo>
                <a:lnTo>
                  <a:pt x="2828175" y="3136900"/>
                </a:lnTo>
                <a:lnTo>
                  <a:pt x="2823324" y="3136900"/>
                </a:lnTo>
                <a:lnTo>
                  <a:pt x="2823032" y="3136900"/>
                </a:lnTo>
                <a:lnTo>
                  <a:pt x="2815412" y="3124200"/>
                </a:lnTo>
                <a:lnTo>
                  <a:pt x="2814840" y="3124200"/>
                </a:lnTo>
                <a:lnTo>
                  <a:pt x="2813481" y="3111500"/>
                </a:lnTo>
                <a:lnTo>
                  <a:pt x="2824543" y="3111500"/>
                </a:lnTo>
                <a:lnTo>
                  <a:pt x="2836329" y="3111500"/>
                </a:lnTo>
                <a:lnTo>
                  <a:pt x="2836672" y="3124200"/>
                </a:lnTo>
                <a:lnTo>
                  <a:pt x="2836672" y="2959100"/>
                </a:lnTo>
                <a:lnTo>
                  <a:pt x="2831820" y="2959100"/>
                </a:lnTo>
                <a:lnTo>
                  <a:pt x="2831820" y="2946400"/>
                </a:lnTo>
                <a:lnTo>
                  <a:pt x="2839097" y="2946400"/>
                </a:lnTo>
                <a:lnTo>
                  <a:pt x="2839097" y="2603500"/>
                </a:lnTo>
                <a:lnTo>
                  <a:pt x="2835452" y="2603500"/>
                </a:lnTo>
                <a:lnTo>
                  <a:pt x="2835452" y="2590800"/>
                </a:lnTo>
                <a:lnTo>
                  <a:pt x="2842730" y="2590800"/>
                </a:lnTo>
                <a:lnTo>
                  <a:pt x="2842730" y="2311400"/>
                </a:lnTo>
                <a:lnTo>
                  <a:pt x="2840304" y="2298700"/>
                </a:lnTo>
                <a:lnTo>
                  <a:pt x="2853652" y="2298700"/>
                </a:lnTo>
                <a:lnTo>
                  <a:pt x="2853652" y="2273300"/>
                </a:lnTo>
                <a:lnTo>
                  <a:pt x="2850007" y="2273300"/>
                </a:lnTo>
                <a:lnTo>
                  <a:pt x="2852394" y="2260600"/>
                </a:lnTo>
                <a:lnTo>
                  <a:pt x="2854553" y="2260600"/>
                </a:lnTo>
                <a:lnTo>
                  <a:pt x="2857169" y="2247900"/>
                </a:lnTo>
                <a:lnTo>
                  <a:pt x="2860929" y="2247900"/>
                </a:lnTo>
                <a:lnTo>
                  <a:pt x="2862135" y="2235200"/>
                </a:lnTo>
                <a:lnTo>
                  <a:pt x="2873057" y="2235200"/>
                </a:lnTo>
                <a:lnTo>
                  <a:pt x="2871838" y="2222500"/>
                </a:lnTo>
                <a:lnTo>
                  <a:pt x="2881541" y="2235200"/>
                </a:lnTo>
                <a:lnTo>
                  <a:pt x="2881541" y="1955800"/>
                </a:lnTo>
                <a:lnTo>
                  <a:pt x="2889275" y="1955800"/>
                </a:lnTo>
                <a:lnTo>
                  <a:pt x="2889275" y="1943100"/>
                </a:lnTo>
                <a:lnTo>
                  <a:pt x="2888818" y="1943100"/>
                </a:lnTo>
                <a:lnTo>
                  <a:pt x="2886659" y="1930400"/>
                </a:lnTo>
                <a:lnTo>
                  <a:pt x="2888818" y="1917700"/>
                </a:lnTo>
                <a:lnTo>
                  <a:pt x="2894888" y="1917700"/>
                </a:lnTo>
                <a:lnTo>
                  <a:pt x="2896095" y="1905000"/>
                </a:lnTo>
                <a:lnTo>
                  <a:pt x="2902166" y="1917700"/>
                </a:lnTo>
                <a:lnTo>
                  <a:pt x="2899740" y="1917700"/>
                </a:lnTo>
                <a:lnTo>
                  <a:pt x="2904579" y="1930400"/>
                </a:lnTo>
                <a:lnTo>
                  <a:pt x="2904579" y="1871878"/>
                </a:lnTo>
                <a:lnTo>
                  <a:pt x="2900946" y="1879600"/>
                </a:lnTo>
                <a:lnTo>
                  <a:pt x="2903372" y="1866900"/>
                </a:lnTo>
                <a:lnTo>
                  <a:pt x="2906915" y="1866900"/>
                </a:lnTo>
                <a:lnTo>
                  <a:pt x="2906915" y="1752600"/>
                </a:lnTo>
                <a:lnTo>
                  <a:pt x="2903372" y="1752600"/>
                </a:lnTo>
                <a:lnTo>
                  <a:pt x="2903372" y="1739900"/>
                </a:lnTo>
                <a:lnTo>
                  <a:pt x="2915501" y="1752600"/>
                </a:lnTo>
                <a:lnTo>
                  <a:pt x="2915501" y="1587500"/>
                </a:lnTo>
                <a:lnTo>
                  <a:pt x="2914929" y="1587500"/>
                </a:lnTo>
                <a:lnTo>
                  <a:pt x="2914929" y="1701800"/>
                </a:lnTo>
                <a:lnTo>
                  <a:pt x="2910954" y="1714500"/>
                </a:lnTo>
                <a:lnTo>
                  <a:pt x="2907423" y="1701800"/>
                </a:lnTo>
                <a:lnTo>
                  <a:pt x="2914929" y="1701800"/>
                </a:lnTo>
                <a:lnTo>
                  <a:pt x="2914929" y="1587500"/>
                </a:lnTo>
                <a:lnTo>
                  <a:pt x="2911856" y="1587500"/>
                </a:lnTo>
                <a:lnTo>
                  <a:pt x="2914815" y="1574800"/>
                </a:lnTo>
                <a:lnTo>
                  <a:pt x="2919133" y="1587500"/>
                </a:lnTo>
                <a:lnTo>
                  <a:pt x="2919133" y="1549400"/>
                </a:lnTo>
                <a:lnTo>
                  <a:pt x="2915501" y="1549400"/>
                </a:lnTo>
                <a:lnTo>
                  <a:pt x="2915501" y="1536700"/>
                </a:lnTo>
                <a:lnTo>
                  <a:pt x="2922778" y="1536700"/>
                </a:lnTo>
                <a:lnTo>
                  <a:pt x="2922778" y="1460500"/>
                </a:lnTo>
                <a:lnTo>
                  <a:pt x="2919082" y="1460500"/>
                </a:lnTo>
                <a:lnTo>
                  <a:pt x="2918688" y="1447800"/>
                </a:lnTo>
                <a:lnTo>
                  <a:pt x="2922778" y="1447800"/>
                </a:lnTo>
                <a:lnTo>
                  <a:pt x="2922778" y="1422400"/>
                </a:lnTo>
                <a:lnTo>
                  <a:pt x="2917926" y="1422400"/>
                </a:lnTo>
                <a:lnTo>
                  <a:pt x="2917926" y="1409700"/>
                </a:lnTo>
                <a:lnTo>
                  <a:pt x="2930055" y="1422400"/>
                </a:lnTo>
                <a:lnTo>
                  <a:pt x="2930055" y="1168400"/>
                </a:lnTo>
                <a:lnTo>
                  <a:pt x="2925851" y="1168400"/>
                </a:lnTo>
                <a:lnTo>
                  <a:pt x="2925851" y="1257300"/>
                </a:lnTo>
                <a:lnTo>
                  <a:pt x="2923984" y="1257300"/>
                </a:lnTo>
                <a:lnTo>
                  <a:pt x="2923984" y="1308100"/>
                </a:lnTo>
                <a:lnTo>
                  <a:pt x="2922778" y="1320800"/>
                </a:lnTo>
                <a:lnTo>
                  <a:pt x="2920352" y="1320800"/>
                </a:lnTo>
                <a:lnTo>
                  <a:pt x="2923984" y="1308100"/>
                </a:lnTo>
                <a:lnTo>
                  <a:pt x="2923984" y="1257300"/>
                </a:lnTo>
                <a:lnTo>
                  <a:pt x="2917926" y="1257300"/>
                </a:lnTo>
                <a:lnTo>
                  <a:pt x="2917926" y="1244600"/>
                </a:lnTo>
                <a:lnTo>
                  <a:pt x="2920962" y="1244600"/>
                </a:lnTo>
                <a:lnTo>
                  <a:pt x="2925851" y="1257300"/>
                </a:lnTo>
                <a:lnTo>
                  <a:pt x="2925851" y="1168400"/>
                </a:lnTo>
                <a:lnTo>
                  <a:pt x="2922549" y="1168400"/>
                </a:lnTo>
                <a:lnTo>
                  <a:pt x="2923006" y="1155700"/>
                </a:lnTo>
                <a:lnTo>
                  <a:pt x="2928683" y="1155700"/>
                </a:lnTo>
                <a:lnTo>
                  <a:pt x="2930220" y="1168400"/>
                </a:lnTo>
                <a:lnTo>
                  <a:pt x="2930220" y="1028433"/>
                </a:lnTo>
                <a:lnTo>
                  <a:pt x="2930055" y="1028700"/>
                </a:lnTo>
                <a:lnTo>
                  <a:pt x="2926194" y="1016000"/>
                </a:lnTo>
                <a:lnTo>
                  <a:pt x="2922778" y="1016000"/>
                </a:lnTo>
                <a:lnTo>
                  <a:pt x="2933636" y="1003300"/>
                </a:lnTo>
                <a:lnTo>
                  <a:pt x="2938691" y="1016000"/>
                </a:lnTo>
                <a:lnTo>
                  <a:pt x="2938691" y="787400"/>
                </a:lnTo>
                <a:lnTo>
                  <a:pt x="2938538" y="787400"/>
                </a:lnTo>
                <a:lnTo>
                  <a:pt x="2943148" y="774700"/>
                </a:lnTo>
                <a:lnTo>
                  <a:pt x="2947187" y="787400"/>
                </a:lnTo>
                <a:lnTo>
                  <a:pt x="2949625" y="787400"/>
                </a:lnTo>
                <a:lnTo>
                  <a:pt x="2949625" y="698855"/>
                </a:lnTo>
                <a:lnTo>
                  <a:pt x="2949460" y="698500"/>
                </a:lnTo>
                <a:lnTo>
                  <a:pt x="2957944" y="698500"/>
                </a:lnTo>
                <a:lnTo>
                  <a:pt x="2964015" y="685800"/>
                </a:lnTo>
                <a:lnTo>
                  <a:pt x="2971292" y="698500"/>
                </a:lnTo>
                <a:lnTo>
                  <a:pt x="2980385" y="698500"/>
                </a:lnTo>
                <a:lnTo>
                  <a:pt x="2982201" y="711200"/>
                </a:lnTo>
                <a:lnTo>
                  <a:pt x="2982201" y="508000"/>
                </a:lnTo>
                <a:lnTo>
                  <a:pt x="2979775" y="508000"/>
                </a:lnTo>
                <a:lnTo>
                  <a:pt x="2975381" y="496506"/>
                </a:lnTo>
                <a:lnTo>
                  <a:pt x="2975381" y="647700"/>
                </a:lnTo>
                <a:lnTo>
                  <a:pt x="2974022" y="660400"/>
                </a:lnTo>
                <a:lnTo>
                  <a:pt x="2971292" y="660400"/>
                </a:lnTo>
                <a:lnTo>
                  <a:pt x="2971292" y="647700"/>
                </a:lnTo>
                <a:lnTo>
                  <a:pt x="2975381" y="647700"/>
                </a:lnTo>
                <a:lnTo>
                  <a:pt x="2975381" y="496506"/>
                </a:lnTo>
                <a:lnTo>
                  <a:pt x="2974924" y="495300"/>
                </a:lnTo>
                <a:lnTo>
                  <a:pt x="2985846" y="495300"/>
                </a:lnTo>
                <a:lnTo>
                  <a:pt x="2985846" y="342900"/>
                </a:lnTo>
                <a:lnTo>
                  <a:pt x="2985312" y="342900"/>
                </a:lnTo>
                <a:lnTo>
                  <a:pt x="2985312" y="406400"/>
                </a:lnTo>
                <a:lnTo>
                  <a:pt x="2978861" y="419100"/>
                </a:lnTo>
                <a:lnTo>
                  <a:pt x="2972498" y="419100"/>
                </a:lnTo>
                <a:lnTo>
                  <a:pt x="2971292" y="419100"/>
                </a:lnTo>
                <a:lnTo>
                  <a:pt x="2964294" y="419100"/>
                </a:lnTo>
                <a:lnTo>
                  <a:pt x="2964294" y="660400"/>
                </a:lnTo>
                <a:lnTo>
                  <a:pt x="2959862" y="660400"/>
                </a:lnTo>
                <a:lnTo>
                  <a:pt x="2960370" y="647700"/>
                </a:lnTo>
                <a:lnTo>
                  <a:pt x="2964294" y="660400"/>
                </a:lnTo>
                <a:lnTo>
                  <a:pt x="2964294" y="419100"/>
                </a:lnTo>
                <a:lnTo>
                  <a:pt x="2964015" y="419100"/>
                </a:lnTo>
                <a:lnTo>
                  <a:pt x="2964015" y="508000"/>
                </a:lnTo>
                <a:lnTo>
                  <a:pt x="2961741" y="520700"/>
                </a:lnTo>
                <a:lnTo>
                  <a:pt x="2957944" y="520700"/>
                </a:lnTo>
                <a:lnTo>
                  <a:pt x="2960370" y="508000"/>
                </a:lnTo>
                <a:lnTo>
                  <a:pt x="2964015" y="508000"/>
                </a:lnTo>
                <a:lnTo>
                  <a:pt x="2964015" y="419100"/>
                </a:lnTo>
                <a:lnTo>
                  <a:pt x="2962795" y="419100"/>
                </a:lnTo>
                <a:lnTo>
                  <a:pt x="2968333" y="406400"/>
                </a:lnTo>
                <a:lnTo>
                  <a:pt x="2985312" y="406400"/>
                </a:lnTo>
                <a:lnTo>
                  <a:pt x="2985312" y="342900"/>
                </a:lnTo>
                <a:lnTo>
                  <a:pt x="2984627" y="342900"/>
                </a:lnTo>
                <a:lnTo>
                  <a:pt x="2993123" y="330200"/>
                </a:lnTo>
                <a:lnTo>
                  <a:pt x="3002826" y="330200"/>
                </a:lnTo>
                <a:lnTo>
                  <a:pt x="3002826" y="255739"/>
                </a:lnTo>
                <a:lnTo>
                  <a:pt x="3001340" y="254000"/>
                </a:lnTo>
                <a:lnTo>
                  <a:pt x="2983407" y="254000"/>
                </a:lnTo>
                <a:lnTo>
                  <a:pt x="2976130" y="241300"/>
                </a:lnTo>
                <a:lnTo>
                  <a:pt x="2971292" y="241300"/>
                </a:lnTo>
                <a:lnTo>
                  <a:pt x="2966440" y="228600"/>
                </a:lnTo>
                <a:lnTo>
                  <a:pt x="2962795" y="228600"/>
                </a:lnTo>
                <a:lnTo>
                  <a:pt x="2957944" y="215900"/>
                </a:lnTo>
                <a:lnTo>
                  <a:pt x="2957944" y="228600"/>
                </a:lnTo>
                <a:lnTo>
                  <a:pt x="2954312" y="228600"/>
                </a:lnTo>
                <a:lnTo>
                  <a:pt x="2954312" y="368300"/>
                </a:lnTo>
                <a:lnTo>
                  <a:pt x="2954312" y="381000"/>
                </a:lnTo>
                <a:lnTo>
                  <a:pt x="2948241" y="381000"/>
                </a:lnTo>
                <a:lnTo>
                  <a:pt x="2947035" y="368300"/>
                </a:lnTo>
                <a:lnTo>
                  <a:pt x="2947035" y="444500"/>
                </a:lnTo>
                <a:lnTo>
                  <a:pt x="2942183" y="457200"/>
                </a:lnTo>
                <a:lnTo>
                  <a:pt x="2944609" y="444500"/>
                </a:lnTo>
                <a:lnTo>
                  <a:pt x="2947035" y="444500"/>
                </a:lnTo>
                <a:lnTo>
                  <a:pt x="2947035" y="368300"/>
                </a:lnTo>
                <a:lnTo>
                  <a:pt x="2954312" y="368300"/>
                </a:lnTo>
                <a:lnTo>
                  <a:pt x="2954312" y="228600"/>
                </a:lnTo>
                <a:lnTo>
                  <a:pt x="2952483" y="228600"/>
                </a:lnTo>
                <a:lnTo>
                  <a:pt x="2948698" y="216852"/>
                </a:lnTo>
                <a:lnTo>
                  <a:pt x="2948698" y="292100"/>
                </a:lnTo>
                <a:lnTo>
                  <a:pt x="2944609" y="292100"/>
                </a:lnTo>
                <a:lnTo>
                  <a:pt x="2944609" y="279400"/>
                </a:lnTo>
                <a:lnTo>
                  <a:pt x="2945117" y="279400"/>
                </a:lnTo>
                <a:lnTo>
                  <a:pt x="2945968" y="266700"/>
                </a:lnTo>
                <a:lnTo>
                  <a:pt x="2948241" y="266700"/>
                </a:lnTo>
                <a:lnTo>
                  <a:pt x="2948241" y="279400"/>
                </a:lnTo>
                <a:lnTo>
                  <a:pt x="2947962" y="279400"/>
                </a:lnTo>
                <a:lnTo>
                  <a:pt x="2948698" y="292100"/>
                </a:lnTo>
                <a:lnTo>
                  <a:pt x="2948698" y="216852"/>
                </a:lnTo>
                <a:lnTo>
                  <a:pt x="2948394" y="215900"/>
                </a:lnTo>
                <a:lnTo>
                  <a:pt x="2943390" y="228600"/>
                </a:lnTo>
                <a:lnTo>
                  <a:pt x="2940405" y="222351"/>
                </a:lnTo>
                <a:lnTo>
                  <a:pt x="2940405" y="774700"/>
                </a:lnTo>
                <a:lnTo>
                  <a:pt x="2934487" y="762482"/>
                </a:lnTo>
                <a:lnTo>
                  <a:pt x="2934487" y="914400"/>
                </a:lnTo>
                <a:lnTo>
                  <a:pt x="2930969" y="914400"/>
                </a:lnTo>
                <a:lnTo>
                  <a:pt x="2926981" y="901700"/>
                </a:lnTo>
                <a:lnTo>
                  <a:pt x="2930055" y="901700"/>
                </a:lnTo>
                <a:lnTo>
                  <a:pt x="2934487" y="914400"/>
                </a:lnTo>
                <a:lnTo>
                  <a:pt x="2934487" y="762482"/>
                </a:lnTo>
                <a:lnTo>
                  <a:pt x="2934258" y="762000"/>
                </a:lnTo>
                <a:lnTo>
                  <a:pt x="2937332" y="762000"/>
                </a:lnTo>
                <a:lnTo>
                  <a:pt x="2940405" y="774700"/>
                </a:lnTo>
                <a:lnTo>
                  <a:pt x="2940405" y="222351"/>
                </a:lnTo>
                <a:lnTo>
                  <a:pt x="2937941" y="217182"/>
                </a:lnTo>
                <a:lnTo>
                  <a:pt x="2937941" y="279400"/>
                </a:lnTo>
                <a:lnTo>
                  <a:pt x="2936113" y="283578"/>
                </a:lnTo>
                <a:lnTo>
                  <a:pt x="2936113" y="749300"/>
                </a:lnTo>
                <a:lnTo>
                  <a:pt x="2932950" y="757580"/>
                </a:lnTo>
                <a:lnTo>
                  <a:pt x="2932950" y="876300"/>
                </a:lnTo>
                <a:lnTo>
                  <a:pt x="2926867" y="876300"/>
                </a:lnTo>
                <a:lnTo>
                  <a:pt x="2926867" y="927100"/>
                </a:lnTo>
                <a:lnTo>
                  <a:pt x="2922778" y="927100"/>
                </a:lnTo>
                <a:lnTo>
                  <a:pt x="2922778" y="914400"/>
                </a:lnTo>
                <a:lnTo>
                  <a:pt x="2926867" y="927100"/>
                </a:lnTo>
                <a:lnTo>
                  <a:pt x="2926867" y="876300"/>
                </a:lnTo>
                <a:lnTo>
                  <a:pt x="2919133" y="876300"/>
                </a:lnTo>
                <a:lnTo>
                  <a:pt x="2919133" y="965200"/>
                </a:lnTo>
                <a:lnTo>
                  <a:pt x="2918688" y="965200"/>
                </a:lnTo>
                <a:lnTo>
                  <a:pt x="2916707" y="956195"/>
                </a:lnTo>
                <a:lnTo>
                  <a:pt x="2916707" y="1435100"/>
                </a:lnTo>
                <a:lnTo>
                  <a:pt x="2914281" y="1435100"/>
                </a:lnTo>
                <a:lnTo>
                  <a:pt x="2915501" y="1422400"/>
                </a:lnTo>
                <a:lnTo>
                  <a:pt x="2916707" y="1435100"/>
                </a:lnTo>
                <a:lnTo>
                  <a:pt x="2916707" y="956195"/>
                </a:lnTo>
                <a:lnTo>
                  <a:pt x="2915894" y="952500"/>
                </a:lnTo>
                <a:lnTo>
                  <a:pt x="2919133" y="965200"/>
                </a:lnTo>
                <a:lnTo>
                  <a:pt x="2919133" y="876300"/>
                </a:lnTo>
                <a:lnTo>
                  <a:pt x="2921927" y="863600"/>
                </a:lnTo>
                <a:lnTo>
                  <a:pt x="2927781" y="863600"/>
                </a:lnTo>
                <a:lnTo>
                  <a:pt x="2932950" y="876300"/>
                </a:lnTo>
                <a:lnTo>
                  <a:pt x="2932950" y="757580"/>
                </a:lnTo>
                <a:lnTo>
                  <a:pt x="2931261" y="762000"/>
                </a:lnTo>
                <a:lnTo>
                  <a:pt x="2933687" y="749300"/>
                </a:lnTo>
                <a:lnTo>
                  <a:pt x="2936113" y="749300"/>
                </a:lnTo>
                <a:lnTo>
                  <a:pt x="2936113" y="283578"/>
                </a:lnTo>
                <a:lnTo>
                  <a:pt x="2933865" y="288696"/>
                </a:lnTo>
                <a:lnTo>
                  <a:pt x="2933865" y="546100"/>
                </a:lnTo>
                <a:lnTo>
                  <a:pt x="2932442" y="546100"/>
                </a:lnTo>
                <a:lnTo>
                  <a:pt x="2932442" y="635000"/>
                </a:lnTo>
                <a:lnTo>
                  <a:pt x="2930055" y="635000"/>
                </a:lnTo>
                <a:lnTo>
                  <a:pt x="2930055" y="673100"/>
                </a:lnTo>
                <a:lnTo>
                  <a:pt x="2927629" y="685800"/>
                </a:lnTo>
                <a:lnTo>
                  <a:pt x="2919133" y="685800"/>
                </a:lnTo>
                <a:lnTo>
                  <a:pt x="2919133" y="673100"/>
                </a:lnTo>
                <a:lnTo>
                  <a:pt x="2930055" y="673100"/>
                </a:lnTo>
                <a:lnTo>
                  <a:pt x="2930055" y="635000"/>
                </a:lnTo>
                <a:lnTo>
                  <a:pt x="2929140" y="635000"/>
                </a:lnTo>
                <a:lnTo>
                  <a:pt x="2926296" y="622300"/>
                </a:lnTo>
                <a:lnTo>
                  <a:pt x="2930055" y="622300"/>
                </a:lnTo>
                <a:lnTo>
                  <a:pt x="2932442" y="635000"/>
                </a:lnTo>
                <a:lnTo>
                  <a:pt x="2932442" y="546100"/>
                </a:lnTo>
                <a:lnTo>
                  <a:pt x="2924657" y="546100"/>
                </a:lnTo>
                <a:lnTo>
                  <a:pt x="2922778" y="558800"/>
                </a:lnTo>
                <a:lnTo>
                  <a:pt x="2925203" y="558800"/>
                </a:lnTo>
                <a:lnTo>
                  <a:pt x="2927629" y="571500"/>
                </a:lnTo>
                <a:lnTo>
                  <a:pt x="2914281" y="571500"/>
                </a:lnTo>
                <a:lnTo>
                  <a:pt x="2915501" y="558800"/>
                </a:lnTo>
                <a:lnTo>
                  <a:pt x="2922778" y="558800"/>
                </a:lnTo>
                <a:lnTo>
                  <a:pt x="2919361" y="546100"/>
                </a:lnTo>
                <a:lnTo>
                  <a:pt x="2920962" y="546100"/>
                </a:lnTo>
                <a:lnTo>
                  <a:pt x="2926181" y="533400"/>
                </a:lnTo>
                <a:lnTo>
                  <a:pt x="2933687" y="533400"/>
                </a:lnTo>
                <a:lnTo>
                  <a:pt x="2933865" y="546100"/>
                </a:lnTo>
                <a:lnTo>
                  <a:pt x="2933865" y="288696"/>
                </a:lnTo>
                <a:lnTo>
                  <a:pt x="2932366" y="292100"/>
                </a:lnTo>
                <a:lnTo>
                  <a:pt x="2925508" y="292100"/>
                </a:lnTo>
                <a:lnTo>
                  <a:pt x="2925508" y="482600"/>
                </a:lnTo>
                <a:lnTo>
                  <a:pt x="2922778" y="495300"/>
                </a:lnTo>
                <a:lnTo>
                  <a:pt x="2922778" y="482600"/>
                </a:lnTo>
                <a:lnTo>
                  <a:pt x="2925508" y="482600"/>
                </a:lnTo>
                <a:lnTo>
                  <a:pt x="2925508" y="292100"/>
                </a:lnTo>
                <a:lnTo>
                  <a:pt x="2922778" y="292100"/>
                </a:lnTo>
                <a:lnTo>
                  <a:pt x="2921558" y="279400"/>
                </a:lnTo>
                <a:lnTo>
                  <a:pt x="2921558" y="292100"/>
                </a:lnTo>
                <a:lnTo>
                  <a:pt x="2919577" y="304800"/>
                </a:lnTo>
                <a:lnTo>
                  <a:pt x="2919285" y="292100"/>
                </a:lnTo>
                <a:lnTo>
                  <a:pt x="2921558" y="292100"/>
                </a:lnTo>
                <a:lnTo>
                  <a:pt x="2921558" y="279400"/>
                </a:lnTo>
                <a:lnTo>
                  <a:pt x="2930893" y="279400"/>
                </a:lnTo>
                <a:lnTo>
                  <a:pt x="2926118" y="266700"/>
                </a:lnTo>
                <a:lnTo>
                  <a:pt x="2925203" y="266700"/>
                </a:lnTo>
                <a:lnTo>
                  <a:pt x="2925203" y="254000"/>
                </a:lnTo>
                <a:lnTo>
                  <a:pt x="2936227" y="266700"/>
                </a:lnTo>
                <a:lnTo>
                  <a:pt x="2937941" y="279400"/>
                </a:lnTo>
                <a:lnTo>
                  <a:pt x="2937941" y="217182"/>
                </a:lnTo>
                <a:lnTo>
                  <a:pt x="2937332" y="215900"/>
                </a:lnTo>
                <a:lnTo>
                  <a:pt x="2948394" y="215900"/>
                </a:lnTo>
                <a:lnTo>
                  <a:pt x="2949460" y="215900"/>
                </a:lnTo>
                <a:lnTo>
                  <a:pt x="2945815" y="203200"/>
                </a:lnTo>
                <a:lnTo>
                  <a:pt x="2940964" y="203200"/>
                </a:lnTo>
                <a:lnTo>
                  <a:pt x="2936405" y="190500"/>
                </a:lnTo>
                <a:lnTo>
                  <a:pt x="2926816" y="190500"/>
                </a:lnTo>
                <a:lnTo>
                  <a:pt x="2921558" y="177800"/>
                </a:lnTo>
                <a:lnTo>
                  <a:pt x="2916707" y="177800"/>
                </a:lnTo>
                <a:lnTo>
                  <a:pt x="2913075" y="174879"/>
                </a:lnTo>
                <a:lnTo>
                  <a:pt x="2913075" y="838200"/>
                </a:lnTo>
                <a:lnTo>
                  <a:pt x="2913075" y="1485900"/>
                </a:lnTo>
                <a:lnTo>
                  <a:pt x="2909430" y="1498600"/>
                </a:lnTo>
                <a:lnTo>
                  <a:pt x="2911856" y="1485900"/>
                </a:lnTo>
                <a:lnTo>
                  <a:pt x="2913075" y="1485900"/>
                </a:lnTo>
                <a:lnTo>
                  <a:pt x="2913075" y="838200"/>
                </a:lnTo>
                <a:lnTo>
                  <a:pt x="2911856" y="842454"/>
                </a:lnTo>
                <a:lnTo>
                  <a:pt x="2911856" y="939800"/>
                </a:lnTo>
                <a:lnTo>
                  <a:pt x="2911856" y="952500"/>
                </a:lnTo>
                <a:lnTo>
                  <a:pt x="2905798" y="952500"/>
                </a:lnTo>
                <a:lnTo>
                  <a:pt x="2905798" y="1041400"/>
                </a:lnTo>
                <a:lnTo>
                  <a:pt x="2905798" y="1701800"/>
                </a:lnTo>
                <a:lnTo>
                  <a:pt x="2900946" y="1714500"/>
                </a:lnTo>
                <a:lnTo>
                  <a:pt x="2899740" y="1710283"/>
                </a:lnTo>
                <a:lnTo>
                  <a:pt x="2899740" y="1739900"/>
                </a:lnTo>
                <a:lnTo>
                  <a:pt x="2897314" y="1744980"/>
                </a:lnTo>
                <a:lnTo>
                  <a:pt x="2897314" y="1828800"/>
                </a:lnTo>
                <a:lnTo>
                  <a:pt x="2897314" y="1854200"/>
                </a:lnTo>
                <a:lnTo>
                  <a:pt x="2894888" y="1854200"/>
                </a:lnTo>
                <a:lnTo>
                  <a:pt x="2893669" y="1841500"/>
                </a:lnTo>
                <a:lnTo>
                  <a:pt x="2892463" y="1841500"/>
                </a:lnTo>
                <a:lnTo>
                  <a:pt x="2897314" y="1828800"/>
                </a:lnTo>
                <a:lnTo>
                  <a:pt x="2897314" y="1744980"/>
                </a:lnTo>
                <a:lnTo>
                  <a:pt x="2894888" y="1750060"/>
                </a:lnTo>
                <a:lnTo>
                  <a:pt x="2894888" y="1803400"/>
                </a:lnTo>
                <a:lnTo>
                  <a:pt x="2890037" y="1816100"/>
                </a:lnTo>
                <a:lnTo>
                  <a:pt x="2890037" y="1905000"/>
                </a:lnTo>
                <a:lnTo>
                  <a:pt x="2885186" y="1917700"/>
                </a:lnTo>
                <a:lnTo>
                  <a:pt x="2877909" y="1905000"/>
                </a:lnTo>
                <a:lnTo>
                  <a:pt x="2890037" y="1905000"/>
                </a:lnTo>
                <a:lnTo>
                  <a:pt x="2890037" y="1816100"/>
                </a:lnTo>
                <a:lnTo>
                  <a:pt x="2892463" y="1803400"/>
                </a:lnTo>
                <a:lnTo>
                  <a:pt x="2894888" y="1803400"/>
                </a:lnTo>
                <a:lnTo>
                  <a:pt x="2894888" y="1750060"/>
                </a:lnTo>
                <a:lnTo>
                  <a:pt x="2893669" y="1752600"/>
                </a:lnTo>
                <a:lnTo>
                  <a:pt x="2889275" y="1752600"/>
                </a:lnTo>
                <a:lnTo>
                  <a:pt x="2889275" y="1854200"/>
                </a:lnTo>
                <a:lnTo>
                  <a:pt x="2887903" y="1866900"/>
                </a:lnTo>
                <a:lnTo>
                  <a:pt x="2885186" y="1866900"/>
                </a:lnTo>
                <a:lnTo>
                  <a:pt x="2885186" y="1854200"/>
                </a:lnTo>
                <a:lnTo>
                  <a:pt x="2889275" y="1854200"/>
                </a:lnTo>
                <a:lnTo>
                  <a:pt x="2889275" y="1752600"/>
                </a:lnTo>
                <a:lnTo>
                  <a:pt x="2883382" y="1752600"/>
                </a:lnTo>
                <a:lnTo>
                  <a:pt x="2887459" y="1739900"/>
                </a:lnTo>
                <a:lnTo>
                  <a:pt x="2899740" y="1739900"/>
                </a:lnTo>
                <a:lnTo>
                  <a:pt x="2899740" y="1710283"/>
                </a:lnTo>
                <a:lnTo>
                  <a:pt x="2897314" y="1701800"/>
                </a:lnTo>
                <a:lnTo>
                  <a:pt x="2905798" y="1701800"/>
                </a:lnTo>
                <a:lnTo>
                  <a:pt x="2905798" y="1041400"/>
                </a:lnTo>
                <a:lnTo>
                  <a:pt x="2901188" y="1054100"/>
                </a:lnTo>
                <a:lnTo>
                  <a:pt x="2900870" y="1054100"/>
                </a:lnTo>
                <a:lnTo>
                  <a:pt x="2900870" y="1549400"/>
                </a:lnTo>
                <a:lnTo>
                  <a:pt x="2899740" y="1562100"/>
                </a:lnTo>
                <a:lnTo>
                  <a:pt x="2896781" y="1562100"/>
                </a:lnTo>
                <a:lnTo>
                  <a:pt x="2896095" y="1549400"/>
                </a:lnTo>
                <a:lnTo>
                  <a:pt x="2900870" y="1549400"/>
                </a:lnTo>
                <a:lnTo>
                  <a:pt x="2900870" y="1054100"/>
                </a:lnTo>
                <a:lnTo>
                  <a:pt x="2899740" y="1054100"/>
                </a:lnTo>
                <a:lnTo>
                  <a:pt x="2899740" y="1206500"/>
                </a:lnTo>
                <a:lnTo>
                  <a:pt x="2898521" y="1219200"/>
                </a:lnTo>
                <a:lnTo>
                  <a:pt x="2896095" y="1219200"/>
                </a:lnTo>
                <a:lnTo>
                  <a:pt x="2896095" y="1282700"/>
                </a:lnTo>
                <a:lnTo>
                  <a:pt x="2895701" y="1283398"/>
                </a:lnTo>
                <a:lnTo>
                  <a:pt x="2895701" y="1485900"/>
                </a:lnTo>
                <a:lnTo>
                  <a:pt x="2895130" y="1485900"/>
                </a:lnTo>
                <a:lnTo>
                  <a:pt x="2895130" y="1714500"/>
                </a:lnTo>
                <a:lnTo>
                  <a:pt x="2892463" y="1727200"/>
                </a:lnTo>
                <a:lnTo>
                  <a:pt x="2889161" y="1727200"/>
                </a:lnTo>
                <a:lnTo>
                  <a:pt x="2888818" y="1714500"/>
                </a:lnTo>
                <a:lnTo>
                  <a:pt x="2889389" y="1714500"/>
                </a:lnTo>
                <a:lnTo>
                  <a:pt x="2888818" y="1701800"/>
                </a:lnTo>
                <a:lnTo>
                  <a:pt x="2892285" y="1701800"/>
                </a:lnTo>
                <a:lnTo>
                  <a:pt x="2894736" y="1714500"/>
                </a:lnTo>
                <a:lnTo>
                  <a:pt x="2895130" y="1714500"/>
                </a:lnTo>
                <a:lnTo>
                  <a:pt x="2895130" y="1485900"/>
                </a:lnTo>
                <a:lnTo>
                  <a:pt x="2892463" y="1485900"/>
                </a:lnTo>
                <a:lnTo>
                  <a:pt x="2892463" y="1562100"/>
                </a:lnTo>
                <a:lnTo>
                  <a:pt x="2892463" y="1574800"/>
                </a:lnTo>
                <a:lnTo>
                  <a:pt x="2889783" y="1565465"/>
                </a:lnTo>
                <a:lnTo>
                  <a:pt x="2889783" y="1676400"/>
                </a:lnTo>
                <a:lnTo>
                  <a:pt x="2882620" y="1676400"/>
                </a:lnTo>
                <a:lnTo>
                  <a:pt x="2885186" y="1663700"/>
                </a:lnTo>
                <a:lnTo>
                  <a:pt x="2889783" y="1676400"/>
                </a:lnTo>
                <a:lnTo>
                  <a:pt x="2889783" y="1565465"/>
                </a:lnTo>
                <a:lnTo>
                  <a:pt x="2888818" y="1562100"/>
                </a:lnTo>
                <a:lnTo>
                  <a:pt x="2892463" y="1562100"/>
                </a:lnTo>
                <a:lnTo>
                  <a:pt x="2892463" y="1485900"/>
                </a:lnTo>
                <a:lnTo>
                  <a:pt x="2888818" y="1485900"/>
                </a:lnTo>
                <a:lnTo>
                  <a:pt x="2888818" y="1511300"/>
                </a:lnTo>
                <a:lnTo>
                  <a:pt x="2888818" y="1524000"/>
                </a:lnTo>
                <a:lnTo>
                  <a:pt x="2885186" y="1524000"/>
                </a:lnTo>
                <a:lnTo>
                  <a:pt x="2885186" y="1562100"/>
                </a:lnTo>
                <a:lnTo>
                  <a:pt x="2885186" y="1574800"/>
                </a:lnTo>
                <a:lnTo>
                  <a:pt x="2883928" y="1574800"/>
                </a:lnTo>
                <a:lnTo>
                  <a:pt x="2883928" y="1663700"/>
                </a:lnTo>
                <a:lnTo>
                  <a:pt x="2880639" y="1651000"/>
                </a:lnTo>
                <a:lnTo>
                  <a:pt x="2881541" y="1651000"/>
                </a:lnTo>
                <a:lnTo>
                  <a:pt x="2883928" y="1663700"/>
                </a:lnTo>
                <a:lnTo>
                  <a:pt x="2883928" y="1574800"/>
                </a:lnTo>
                <a:lnTo>
                  <a:pt x="2878061" y="1574800"/>
                </a:lnTo>
                <a:lnTo>
                  <a:pt x="2878061" y="1879600"/>
                </a:lnTo>
                <a:lnTo>
                  <a:pt x="2876067" y="1892300"/>
                </a:lnTo>
                <a:lnTo>
                  <a:pt x="2871838" y="1884235"/>
                </a:lnTo>
                <a:lnTo>
                  <a:pt x="2871838" y="1968500"/>
                </a:lnTo>
                <a:lnTo>
                  <a:pt x="2871838" y="1981200"/>
                </a:lnTo>
                <a:lnTo>
                  <a:pt x="2870631" y="1981200"/>
                </a:lnTo>
                <a:lnTo>
                  <a:pt x="2870631" y="2070100"/>
                </a:lnTo>
                <a:lnTo>
                  <a:pt x="2864561" y="2082800"/>
                </a:lnTo>
                <a:lnTo>
                  <a:pt x="2860929" y="2082800"/>
                </a:lnTo>
                <a:lnTo>
                  <a:pt x="2860929" y="2120900"/>
                </a:lnTo>
                <a:lnTo>
                  <a:pt x="2859709" y="2133600"/>
                </a:lnTo>
                <a:lnTo>
                  <a:pt x="2852432" y="2133600"/>
                </a:lnTo>
                <a:lnTo>
                  <a:pt x="2851226" y="2120900"/>
                </a:lnTo>
                <a:lnTo>
                  <a:pt x="2860929" y="2120900"/>
                </a:lnTo>
                <a:lnTo>
                  <a:pt x="2860929" y="2082800"/>
                </a:lnTo>
                <a:lnTo>
                  <a:pt x="2853652" y="2082800"/>
                </a:lnTo>
                <a:lnTo>
                  <a:pt x="2853652" y="2070100"/>
                </a:lnTo>
                <a:lnTo>
                  <a:pt x="2870631" y="2070100"/>
                </a:lnTo>
                <a:lnTo>
                  <a:pt x="2870631" y="1981200"/>
                </a:lnTo>
                <a:lnTo>
                  <a:pt x="2868206" y="1981200"/>
                </a:lnTo>
                <a:lnTo>
                  <a:pt x="2860929" y="1981200"/>
                </a:lnTo>
                <a:lnTo>
                  <a:pt x="2862135" y="1968500"/>
                </a:lnTo>
                <a:lnTo>
                  <a:pt x="2868206" y="1981200"/>
                </a:lnTo>
                <a:lnTo>
                  <a:pt x="2871838" y="1968500"/>
                </a:lnTo>
                <a:lnTo>
                  <a:pt x="2871838" y="1884235"/>
                </a:lnTo>
                <a:lnTo>
                  <a:pt x="2870631" y="1881936"/>
                </a:lnTo>
                <a:lnTo>
                  <a:pt x="2870631" y="1955800"/>
                </a:lnTo>
                <a:lnTo>
                  <a:pt x="2860167" y="1955800"/>
                </a:lnTo>
                <a:lnTo>
                  <a:pt x="2864891" y="1943100"/>
                </a:lnTo>
                <a:lnTo>
                  <a:pt x="2870631" y="1955800"/>
                </a:lnTo>
                <a:lnTo>
                  <a:pt x="2870631" y="1881936"/>
                </a:lnTo>
                <a:lnTo>
                  <a:pt x="2869412" y="1879600"/>
                </a:lnTo>
                <a:lnTo>
                  <a:pt x="2878061" y="1879600"/>
                </a:lnTo>
                <a:lnTo>
                  <a:pt x="2878061" y="1574800"/>
                </a:lnTo>
                <a:lnTo>
                  <a:pt x="2877909" y="1574800"/>
                </a:lnTo>
                <a:lnTo>
                  <a:pt x="2877909" y="1562100"/>
                </a:lnTo>
                <a:lnTo>
                  <a:pt x="2885186" y="1562100"/>
                </a:lnTo>
                <a:lnTo>
                  <a:pt x="2885186" y="1524000"/>
                </a:lnTo>
                <a:lnTo>
                  <a:pt x="2881541" y="1524000"/>
                </a:lnTo>
                <a:lnTo>
                  <a:pt x="2881541" y="1511300"/>
                </a:lnTo>
                <a:lnTo>
                  <a:pt x="2888818" y="1511300"/>
                </a:lnTo>
                <a:lnTo>
                  <a:pt x="2888818" y="1485900"/>
                </a:lnTo>
                <a:lnTo>
                  <a:pt x="2888538" y="1485900"/>
                </a:lnTo>
                <a:lnTo>
                  <a:pt x="2892006" y="1473200"/>
                </a:lnTo>
                <a:lnTo>
                  <a:pt x="2895701" y="1485900"/>
                </a:lnTo>
                <a:lnTo>
                  <a:pt x="2895701" y="1283398"/>
                </a:lnTo>
                <a:lnTo>
                  <a:pt x="2893669" y="1286941"/>
                </a:lnTo>
                <a:lnTo>
                  <a:pt x="2893669" y="1460500"/>
                </a:lnTo>
                <a:lnTo>
                  <a:pt x="2885186" y="1460500"/>
                </a:lnTo>
                <a:lnTo>
                  <a:pt x="2888818" y="1447800"/>
                </a:lnTo>
                <a:lnTo>
                  <a:pt x="2893669" y="1460500"/>
                </a:lnTo>
                <a:lnTo>
                  <a:pt x="2893669" y="1286941"/>
                </a:lnTo>
                <a:lnTo>
                  <a:pt x="2891244" y="1291170"/>
                </a:lnTo>
                <a:lnTo>
                  <a:pt x="2891244" y="1358900"/>
                </a:lnTo>
                <a:lnTo>
                  <a:pt x="2884246" y="1371600"/>
                </a:lnTo>
                <a:lnTo>
                  <a:pt x="2878963" y="1371600"/>
                </a:lnTo>
                <a:lnTo>
                  <a:pt x="2879814" y="1358900"/>
                </a:lnTo>
                <a:lnTo>
                  <a:pt x="2891244" y="1358900"/>
                </a:lnTo>
                <a:lnTo>
                  <a:pt x="2891244" y="1291170"/>
                </a:lnTo>
                <a:lnTo>
                  <a:pt x="2888818" y="1295400"/>
                </a:lnTo>
                <a:lnTo>
                  <a:pt x="2879115" y="1295400"/>
                </a:lnTo>
                <a:lnTo>
                  <a:pt x="2880334" y="1282700"/>
                </a:lnTo>
                <a:lnTo>
                  <a:pt x="2885186" y="1270000"/>
                </a:lnTo>
                <a:lnTo>
                  <a:pt x="2888818" y="1270000"/>
                </a:lnTo>
                <a:lnTo>
                  <a:pt x="2887611" y="1282700"/>
                </a:lnTo>
                <a:lnTo>
                  <a:pt x="2896095" y="1282700"/>
                </a:lnTo>
                <a:lnTo>
                  <a:pt x="2896095" y="1219200"/>
                </a:lnTo>
                <a:lnTo>
                  <a:pt x="2886545" y="1219200"/>
                </a:lnTo>
                <a:lnTo>
                  <a:pt x="2886545" y="1231900"/>
                </a:lnTo>
                <a:lnTo>
                  <a:pt x="2882760" y="1244600"/>
                </a:lnTo>
                <a:lnTo>
                  <a:pt x="2877337" y="1244600"/>
                </a:lnTo>
                <a:lnTo>
                  <a:pt x="2879115" y="1231900"/>
                </a:lnTo>
                <a:lnTo>
                  <a:pt x="2886545" y="1231900"/>
                </a:lnTo>
                <a:lnTo>
                  <a:pt x="2886545" y="1219200"/>
                </a:lnTo>
                <a:lnTo>
                  <a:pt x="2882760" y="1219200"/>
                </a:lnTo>
                <a:lnTo>
                  <a:pt x="2883966" y="1206500"/>
                </a:lnTo>
                <a:lnTo>
                  <a:pt x="2899740" y="1206500"/>
                </a:lnTo>
                <a:lnTo>
                  <a:pt x="2899740" y="1054100"/>
                </a:lnTo>
                <a:lnTo>
                  <a:pt x="2897162" y="1054100"/>
                </a:lnTo>
                <a:lnTo>
                  <a:pt x="2897441" y="1041400"/>
                </a:lnTo>
                <a:lnTo>
                  <a:pt x="2905798" y="1041400"/>
                </a:lnTo>
                <a:lnTo>
                  <a:pt x="2905798" y="952500"/>
                </a:lnTo>
                <a:lnTo>
                  <a:pt x="2904591" y="952500"/>
                </a:lnTo>
                <a:lnTo>
                  <a:pt x="2904591" y="939800"/>
                </a:lnTo>
                <a:lnTo>
                  <a:pt x="2911856" y="939800"/>
                </a:lnTo>
                <a:lnTo>
                  <a:pt x="2911856" y="842454"/>
                </a:lnTo>
                <a:lnTo>
                  <a:pt x="2909430" y="850900"/>
                </a:lnTo>
                <a:lnTo>
                  <a:pt x="2905798" y="863600"/>
                </a:lnTo>
                <a:lnTo>
                  <a:pt x="2908223" y="850900"/>
                </a:lnTo>
                <a:lnTo>
                  <a:pt x="2909430" y="850900"/>
                </a:lnTo>
                <a:lnTo>
                  <a:pt x="2911856" y="838200"/>
                </a:lnTo>
                <a:lnTo>
                  <a:pt x="2913075" y="838200"/>
                </a:lnTo>
                <a:lnTo>
                  <a:pt x="2913075" y="174879"/>
                </a:lnTo>
                <a:lnTo>
                  <a:pt x="2905798" y="169011"/>
                </a:lnTo>
                <a:lnTo>
                  <a:pt x="2905798" y="850900"/>
                </a:lnTo>
                <a:lnTo>
                  <a:pt x="2897721" y="863600"/>
                </a:lnTo>
                <a:lnTo>
                  <a:pt x="2893428" y="858215"/>
                </a:lnTo>
                <a:lnTo>
                  <a:pt x="2893428" y="1041400"/>
                </a:lnTo>
                <a:lnTo>
                  <a:pt x="2888996" y="1041400"/>
                </a:lnTo>
                <a:lnTo>
                  <a:pt x="2888818" y="1028700"/>
                </a:lnTo>
                <a:lnTo>
                  <a:pt x="2893428" y="1041400"/>
                </a:lnTo>
                <a:lnTo>
                  <a:pt x="2893428" y="858215"/>
                </a:lnTo>
                <a:lnTo>
                  <a:pt x="2887942" y="851319"/>
                </a:lnTo>
                <a:lnTo>
                  <a:pt x="2887942" y="1028700"/>
                </a:lnTo>
                <a:lnTo>
                  <a:pt x="2887611" y="1028331"/>
                </a:lnTo>
                <a:lnTo>
                  <a:pt x="2887611" y="1041400"/>
                </a:lnTo>
                <a:lnTo>
                  <a:pt x="2882760" y="1054100"/>
                </a:lnTo>
                <a:lnTo>
                  <a:pt x="2885186" y="1041400"/>
                </a:lnTo>
                <a:lnTo>
                  <a:pt x="2887611" y="1041400"/>
                </a:lnTo>
                <a:lnTo>
                  <a:pt x="2887611" y="1028331"/>
                </a:lnTo>
                <a:lnTo>
                  <a:pt x="2876689" y="1016000"/>
                </a:lnTo>
                <a:lnTo>
                  <a:pt x="2886697" y="1016000"/>
                </a:lnTo>
                <a:lnTo>
                  <a:pt x="2887942" y="1028700"/>
                </a:lnTo>
                <a:lnTo>
                  <a:pt x="2887942" y="851319"/>
                </a:lnTo>
                <a:lnTo>
                  <a:pt x="2887611" y="850900"/>
                </a:lnTo>
                <a:lnTo>
                  <a:pt x="2905798" y="850900"/>
                </a:lnTo>
                <a:lnTo>
                  <a:pt x="2905798" y="169011"/>
                </a:lnTo>
                <a:lnTo>
                  <a:pt x="2902166" y="166090"/>
                </a:lnTo>
                <a:lnTo>
                  <a:pt x="2902166" y="749300"/>
                </a:lnTo>
                <a:lnTo>
                  <a:pt x="2900946" y="762000"/>
                </a:lnTo>
                <a:lnTo>
                  <a:pt x="2896095" y="762000"/>
                </a:lnTo>
                <a:lnTo>
                  <a:pt x="2896095" y="749300"/>
                </a:lnTo>
                <a:lnTo>
                  <a:pt x="2902166" y="749300"/>
                </a:lnTo>
                <a:lnTo>
                  <a:pt x="2902166" y="166090"/>
                </a:lnTo>
                <a:lnTo>
                  <a:pt x="2900946" y="165100"/>
                </a:lnTo>
                <a:lnTo>
                  <a:pt x="2911703" y="152400"/>
                </a:lnTo>
                <a:lnTo>
                  <a:pt x="2928226" y="152400"/>
                </a:lnTo>
                <a:lnTo>
                  <a:pt x="2934906" y="139700"/>
                </a:lnTo>
                <a:lnTo>
                  <a:pt x="2909430" y="139700"/>
                </a:lnTo>
                <a:lnTo>
                  <a:pt x="2904579" y="127000"/>
                </a:lnTo>
                <a:lnTo>
                  <a:pt x="2902940" y="127000"/>
                </a:lnTo>
                <a:lnTo>
                  <a:pt x="2921622" y="114300"/>
                </a:lnTo>
                <a:lnTo>
                  <a:pt x="2928836" y="114300"/>
                </a:lnTo>
                <a:lnTo>
                  <a:pt x="2927629" y="101600"/>
                </a:lnTo>
                <a:lnTo>
                  <a:pt x="2910497" y="114300"/>
                </a:lnTo>
                <a:lnTo>
                  <a:pt x="2898521" y="114300"/>
                </a:lnTo>
                <a:lnTo>
                  <a:pt x="2898521" y="215900"/>
                </a:lnTo>
                <a:lnTo>
                  <a:pt x="2896095" y="222250"/>
                </a:lnTo>
                <a:lnTo>
                  <a:pt x="2896095" y="266700"/>
                </a:lnTo>
                <a:lnTo>
                  <a:pt x="2896095" y="279400"/>
                </a:lnTo>
                <a:lnTo>
                  <a:pt x="2888818" y="266700"/>
                </a:lnTo>
                <a:lnTo>
                  <a:pt x="2888818" y="279400"/>
                </a:lnTo>
                <a:lnTo>
                  <a:pt x="2887611" y="279400"/>
                </a:lnTo>
                <a:lnTo>
                  <a:pt x="2887611" y="292100"/>
                </a:lnTo>
                <a:lnTo>
                  <a:pt x="2880334" y="292100"/>
                </a:lnTo>
                <a:lnTo>
                  <a:pt x="2880334" y="711200"/>
                </a:lnTo>
                <a:lnTo>
                  <a:pt x="2876689" y="711200"/>
                </a:lnTo>
                <a:lnTo>
                  <a:pt x="2876689" y="774700"/>
                </a:lnTo>
                <a:lnTo>
                  <a:pt x="2875483" y="774700"/>
                </a:lnTo>
                <a:lnTo>
                  <a:pt x="2875483" y="1219200"/>
                </a:lnTo>
                <a:lnTo>
                  <a:pt x="2871838" y="1231900"/>
                </a:lnTo>
                <a:lnTo>
                  <a:pt x="2874264" y="1219200"/>
                </a:lnTo>
                <a:lnTo>
                  <a:pt x="2875483" y="1219200"/>
                </a:lnTo>
                <a:lnTo>
                  <a:pt x="2875483" y="774700"/>
                </a:lnTo>
                <a:lnTo>
                  <a:pt x="2871089" y="774700"/>
                </a:lnTo>
                <a:lnTo>
                  <a:pt x="2871089" y="939800"/>
                </a:lnTo>
                <a:lnTo>
                  <a:pt x="2870631" y="944041"/>
                </a:lnTo>
                <a:lnTo>
                  <a:pt x="2870631" y="1270000"/>
                </a:lnTo>
                <a:lnTo>
                  <a:pt x="2867279" y="1270000"/>
                </a:lnTo>
                <a:lnTo>
                  <a:pt x="2867279" y="1574800"/>
                </a:lnTo>
                <a:lnTo>
                  <a:pt x="2866987" y="1574800"/>
                </a:lnTo>
                <a:lnTo>
                  <a:pt x="2866987" y="1866900"/>
                </a:lnTo>
                <a:lnTo>
                  <a:pt x="2865780" y="1879600"/>
                </a:lnTo>
                <a:lnTo>
                  <a:pt x="2858503" y="1879600"/>
                </a:lnTo>
                <a:lnTo>
                  <a:pt x="2858503" y="1943100"/>
                </a:lnTo>
                <a:lnTo>
                  <a:pt x="2852128" y="1943100"/>
                </a:lnTo>
                <a:lnTo>
                  <a:pt x="2851226" y="1940585"/>
                </a:lnTo>
                <a:lnTo>
                  <a:pt x="2851226" y="2095500"/>
                </a:lnTo>
                <a:lnTo>
                  <a:pt x="2844914" y="2095500"/>
                </a:lnTo>
                <a:lnTo>
                  <a:pt x="2844914" y="2222500"/>
                </a:lnTo>
                <a:lnTo>
                  <a:pt x="2840482" y="2222500"/>
                </a:lnTo>
                <a:lnTo>
                  <a:pt x="2840304" y="2209800"/>
                </a:lnTo>
                <a:lnTo>
                  <a:pt x="2844914" y="2222500"/>
                </a:lnTo>
                <a:lnTo>
                  <a:pt x="2844914" y="2095500"/>
                </a:lnTo>
                <a:lnTo>
                  <a:pt x="2837878" y="2095500"/>
                </a:lnTo>
                <a:lnTo>
                  <a:pt x="2837878" y="2438400"/>
                </a:lnTo>
                <a:lnTo>
                  <a:pt x="2833027" y="2438400"/>
                </a:lnTo>
                <a:lnTo>
                  <a:pt x="2833027" y="2425700"/>
                </a:lnTo>
                <a:lnTo>
                  <a:pt x="2837878" y="2438400"/>
                </a:lnTo>
                <a:lnTo>
                  <a:pt x="2837878" y="2095500"/>
                </a:lnTo>
                <a:lnTo>
                  <a:pt x="2836824" y="2095500"/>
                </a:lnTo>
                <a:lnTo>
                  <a:pt x="2840177" y="2082800"/>
                </a:lnTo>
                <a:lnTo>
                  <a:pt x="2850007" y="2082800"/>
                </a:lnTo>
                <a:lnTo>
                  <a:pt x="2851226" y="2095500"/>
                </a:lnTo>
                <a:lnTo>
                  <a:pt x="2851226" y="1940585"/>
                </a:lnTo>
                <a:lnTo>
                  <a:pt x="2847581" y="1930400"/>
                </a:lnTo>
                <a:lnTo>
                  <a:pt x="2849067" y="1930400"/>
                </a:lnTo>
                <a:lnTo>
                  <a:pt x="2851226" y="1917700"/>
                </a:lnTo>
                <a:lnTo>
                  <a:pt x="2857284" y="1917700"/>
                </a:lnTo>
                <a:lnTo>
                  <a:pt x="2854858" y="1930400"/>
                </a:lnTo>
                <a:lnTo>
                  <a:pt x="2858503" y="1943100"/>
                </a:lnTo>
                <a:lnTo>
                  <a:pt x="2858503" y="1879600"/>
                </a:lnTo>
                <a:lnTo>
                  <a:pt x="2854858" y="1879600"/>
                </a:lnTo>
                <a:lnTo>
                  <a:pt x="2852432" y="1879600"/>
                </a:lnTo>
                <a:lnTo>
                  <a:pt x="2852432" y="1866900"/>
                </a:lnTo>
                <a:lnTo>
                  <a:pt x="2857284" y="1866900"/>
                </a:lnTo>
                <a:lnTo>
                  <a:pt x="2854858" y="1879600"/>
                </a:lnTo>
                <a:lnTo>
                  <a:pt x="2866987" y="1866900"/>
                </a:lnTo>
                <a:lnTo>
                  <a:pt x="2866987" y="1574800"/>
                </a:lnTo>
                <a:lnTo>
                  <a:pt x="2864561" y="1574800"/>
                </a:lnTo>
                <a:lnTo>
                  <a:pt x="2864561" y="1701800"/>
                </a:lnTo>
                <a:lnTo>
                  <a:pt x="2864561" y="1752600"/>
                </a:lnTo>
                <a:lnTo>
                  <a:pt x="2858249" y="1765300"/>
                </a:lnTo>
                <a:lnTo>
                  <a:pt x="2863354" y="1765300"/>
                </a:lnTo>
                <a:lnTo>
                  <a:pt x="2862135" y="1778000"/>
                </a:lnTo>
                <a:lnTo>
                  <a:pt x="2858503" y="1778000"/>
                </a:lnTo>
                <a:lnTo>
                  <a:pt x="2856077" y="1790700"/>
                </a:lnTo>
                <a:lnTo>
                  <a:pt x="2852775" y="1778000"/>
                </a:lnTo>
                <a:lnTo>
                  <a:pt x="2853347" y="1778000"/>
                </a:lnTo>
                <a:lnTo>
                  <a:pt x="2857093" y="1765300"/>
                </a:lnTo>
                <a:lnTo>
                  <a:pt x="2853194" y="1765300"/>
                </a:lnTo>
                <a:lnTo>
                  <a:pt x="2853817" y="1752600"/>
                </a:lnTo>
                <a:lnTo>
                  <a:pt x="2864561" y="1752600"/>
                </a:lnTo>
                <a:lnTo>
                  <a:pt x="2858770" y="1739900"/>
                </a:lnTo>
                <a:lnTo>
                  <a:pt x="2863659" y="1739900"/>
                </a:lnTo>
                <a:lnTo>
                  <a:pt x="2864561" y="1752600"/>
                </a:lnTo>
                <a:lnTo>
                  <a:pt x="2864561" y="1701800"/>
                </a:lnTo>
                <a:lnTo>
                  <a:pt x="2863354" y="1714500"/>
                </a:lnTo>
                <a:lnTo>
                  <a:pt x="2852432" y="1714500"/>
                </a:lnTo>
                <a:lnTo>
                  <a:pt x="2852432" y="1706041"/>
                </a:lnTo>
                <a:lnTo>
                  <a:pt x="2851505" y="1709280"/>
                </a:lnTo>
                <a:lnTo>
                  <a:pt x="2851505" y="1892300"/>
                </a:lnTo>
                <a:lnTo>
                  <a:pt x="2844342" y="1892300"/>
                </a:lnTo>
                <a:lnTo>
                  <a:pt x="2847581" y="1879600"/>
                </a:lnTo>
                <a:lnTo>
                  <a:pt x="2851505" y="1892300"/>
                </a:lnTo>
                <a:lnTo>
                  <a:pt x="2851505" y="1709280"/>
                </a:lnTo>
                <a:lnTo>
                  <a:pt x="2850007" y="1714500"/>
                </a:lnTo>
                <a:lnTo>
                  <a:pt x="2850007" y="1803400"/>
                </a:lnTo>
                <a:lnTo>
                  <a:pt x="2847581" y="1809750"/>
                </a:lnTo>
                <a:lnTo>
                  <a:pt x="2847581" y="1828800"/>
                </a:lnTo>
                <a:lnTo>
                  <a:pt x="2847581" y="1841500"/>
                </a:lnTo>
                <a:lnTo>
                  <a:pt x="2843949" y="1841500"/>
                </a:lnTo>
                <a:lnTo>
                  <a:pt x="2843949" y="1930400"/>
                </a:lnTo>
                <a:lnTo>
                  <a:pt x="2842730" y="1930400"/>
                </a:lnTo>
                <a:lnTo>
                  <a:pt x="2842730" y="1968500"/>
                </a:lnTo>
                <a:lnTo>
                  <a:pt x="2842730" y="1981200"/>
                </a:lnTo>
                <a:lnTo>
                  <a:pt x="2836164" y="1981200"/>
                </a:lnTo>
                <a:lnTo>
                  <a:pt x="2836672" y="1968500"/>
                </a:lnTo>
                <a:lnTo>
                  <a:pt x="2842730" y="1968500"/>
                </a:lnTo>
                <a:lnTo>
                  <a:pt x="2842730" y="1930400"/>
                </a:lnTo>
                <a:lnTo>
                  <a:pt x="2833027" y="1930400"/>
                </a:lnTo>
                <a:lnTo>
                  <a:pt x="2837916" y="1917700"/>
                </a:lnTo>
                <a:lnTo>
                  <a:pt x="2843949" y="1930400"/>
                </a:lnTo>
                <a:lnTo>
                  <a:pt x="2843949" y="1841500"/>
                </a:lnTo>
                <a:lnTo>
                  <a:pt x="2835452" y="1841500"/>
                </a:lnTo>
                <a:lnTo>
                  <a:pt x="2836672" y="1828800"/>
                </a:lnTo>
                <a:lnTo>
                  <a:pt x="2847581" y="1828800"/>
                </a:lnTo>
                <a:lnTo>
                  <a:pt x="2847581" y="1809750"/>
                </a:lnTo>
                <a:lnTo>
                  <a:pt x="2845155" y="1816100"/>
                </a:lnTo>
                <a:lnTo>
                  <a:pt x="2847581" y="1803400"/>
                </a:lnTo>
                <a:lnTo>
                  <a:pt x="2850007" y="1803400"/>
                </a:lnTo>
                <a:lnTo>
                  <a:pt x="2850007" y="1714500"/>
                </a:lnTo>
                <a:lnTo>
                  <a:pt x="2841523" y="1714500"/>
                </a:lnTo>
                <a:lnTo>
                  <a:pt x="2841523" y="1701800"/>
                </a:lnTo>
                <a:lnTo>
                  <a:pt x="2852432" y="1701800"/>
                </a:lnTo>
                <a:lnTo>
                  <a:pt x="2852432" y="1706041"/>
                </a:lnTo>
                <a:lnTo>
                  <a:pt x="2853652" y="1701800"/>
                </a:lnTo>
                <a:lnTo>
                  <a:pt x="2864561" y="1701800"/>
                </a:lnTo>
                <a:lnTo>
                  <a:pt x="2864561" y="1574800"/>
                </a:lnTo>
                <a:lnTo>
                  <a:pt x="2860116" y="1574800"/>
                </a:lnTo>
                <a:lnTo>
                  <a:pt x="2863354" y="1562100"/>
                </a:lnTo>
                <a:lnTo>
                  <a:pt x="2867279" y="1574800"/>
                </a:lnTo>
                <a:lnTo>
                  <a:pt x="2867279" y="1270000"/>
                </a:lnTo>
                <a:lnTo>
                  <a:pt x="2866415" y="1270000"/>
                </a:lnTo>
                <a:lnTo>
                  <a:pt x="2866415" y="1358900"/>
                </a:lnTo>
                <a:lnTo>
                  <a:pt x="2863977" y="1366697"/>
                </a:lnTo>
                <a:lnTo>
                  <a:pt x="2863977" y="1498600"/>
                </a:lnTo>
                <a:lnTo>
                  <a:pt x="2859113" y="1498600"/>
                </a:lnTo>
                <a:lnTo>
                  <a:pt x="2859113" y="1600200"/>
                </a:lnTo>
                <a:lnTo>
                  <a:pt x="2850286" y="1611922"/>
                </a:lnTo>
                <a:lnTo>
                  <a:pt x="2853652" y="1600200"/>
                </a:lnTo>
                <a:lnTo>
                  <a:pt x="2859113" y="1600200"/>
                </a:lnTo>
                <a:lnTo>
                  <a:pt x="2859113" y="1498600"/>
                </a:lnTo>
                <a:lnTo>
                  <a:pt x="2856128" y="1498600"/>
                </a:lnTo>
                <a:lnTo>
                  <a:pt x="2859709" y="1485900"/>
                </a:lnTo>
                <a:lnTo>
                  <a:pt x="2863977" y="1498600"/>
                </a:lnTo>
                <a:lnTo>
                  <a:pt x="2863977" y="1366697"/>
                </a:lnTo>
                <a:lnTo>
                  <a:pt x="2862440" y="1371600"/>
                </a:lnTo>
                <a:lnTo>
                  <a:pt x="2860929" y="1366151"/>
                </a:lnTo>
                <a:lnTo>
                  <a:pt x="2860929" y="1447800"/>
                </a:lnTo>
                <a:lnTo>
                  <a:pt x="2857284" y="1460500"/>
                </a:lnTo>
                <a:lnTo>
                  <a:pt x="2859709" y="1447800"/>
                </a:lnTo>
                <a:lnTo>
                  <a:pt x="2860929" y="1447800"/>
                </a:lnTo>
                <a:lnTo>
                  <a:pt x="2860929" y="1366151"/>
                </a:lnTo>
                <a:lnTo>
                  <a:pt x="2858922" y="1358900"/>
                </a:lnTo>
                <a:lnTo>
                  <a:pt x="2866415" y="1358900"/>
                </a:lnTo>
                <a:lnTo>
                  <a:pt x="2866415" y="1270000"/>
                </a:lnTo>
                <a:lnTo>
                  <a:pt x="2865056" y="1270000"/>
                </a:lnTo>
                <a:lnTo>
                  <a:pt x="2863812" y="1263967"/>
                </a:lnTo>
                <a:lnTo>
                  <a:pt x="2863812" y="1333500"/>
                </a:lnTo>
                <a:lnTo>
                  <a:pt x="2859709" y="1333500"/>
                </a:lnTo>
                <a:lnTo>
                  <a:pt x="2859709" y="1320800"/>
                </a:lnTo>
                <a:lnTo>
                  <a:pt x="2863812" y="1333500"/>
                </a:lnTo>
                <a:lnTo>
                  <a:pt x="2863812" y="1263967"/>
                </a:lnTo>
                <a:lnTo>
                  <a:pt x="2862440" y="1257300"/>
                </a:lnTo>
                <a:lnTo>
                  <a:pt x="2856077" y="1257300"/>
                </a:lnTo>
                <a:lnTo>
                  <a:pt x="2856077" y="1244600"/>
                </a:lnTo>
                <a:lnTo>
                  <a:pt x="2861754" y="1244600"/>
                </a:lnTo>
                <a:lnTo>
                  <a:pt x="2866987" y="1257300"/>
                </a:lnTo>
                <a:lnTo>
                  <a:pt x="2870403" y="1257300"/>
                </a:lnTo>
                <a:lnTo>
                  <a:pt x="2870631" y="1270000"/>
                </a:lnTo>
                <a:lnTo>
                  <a:pt x="2870631" y="944041"/>
                </a:lnTo>
                <a:lnTo>
                  <a:pt x="2869717" y="952500"/>
                </a:lnTo>
                <a:lnTo>
                  <a:pt x="2866987" y="952500"/>
                </a:lnTo>
                <a:lnTo>
                  <a:pt x="2866987" y="939800"/>
                </a:lnTo>
                <a:lnTo>
                  <a:pt x="2871089" y="939800"/>
                </a:lnTo>
                <a:lnTo>
                  <a:pt x="2871089" y="774700"/>
                </a:lnTo>
                <a:lnTo>
                  <a:pt x="2870898" y="774700"/>
                </a:lnTo>
                <a:lnTo>
                  <a:pt x="2869412" y="762000"/>
                </a:lnTo>
                <a:lnTo>
                  <a:pt x="2876575" y="762000"/>
                </a:lnTo>
                <a:lnTo>
                  <a:pt x="2876689" y="774700"/>
                </a:lnTo>
                <a:lnTo>
                  <a:pt x="2876689" y="711200"/>
                </a:lnTo>
                <a:lnTo>
                  <a:pt x="2872600" y="711200"/>
                </a:lnTo>
                <a:lnTo>
                  <a:pt x="2866987" y="698792"/>
                </a:lnTo>
                <a:lnTo>
                  <a:pt x="2866987" y="774700"/>
                </a:lnTo>
                <a:lnTo>
                  <a:pt x="2864561" y="787400"/>
                </a:lnTo>
                <a:lnTo>
                  <a:pt x="2859709" y="774700"/>
                </a:lnTo>
                <a:lnTo>
                  <a:pt x="2866987" y="774700"/>
                </a:lnTo>
                <a:lnTo>
                  <a:pt x="2866987" y="698792"/>
                </a:lnTo>
                <a:lnTo>
                  <a:pt x="2866860" y="698500"/>
                </a:lnTo>
                <a:lnTo>
                  <a:pt x="2874264" y="698500"/>
                </a:lnTo>
                <a:lnTo>
                  <a:pt x="2880334" y="711200"/>
                </a:lnTo>
                <a:lnTo>
                  <a:pt x="2880334" y="292100"/>
                </a:lnTo>
                <a:lnTo>
                  <a:pt x="2876689" y="292100"/>
                </a:lnTo>
                <a:lnTo>
                  <a:pt x="2875483" y="292100"/>
                </a:lnTo>
                <a:lnTo>
                  <a:pt x="2875851" y="290804"/>
                </a:lnTo>
                <a:lnTo>
                  <a:pt x="2868511" y="279400"/>
                </a:lnTo>
                <a:lnTo>
                  <a:pt x="2879115" y="279400"/>
                </a:lnTo>
                <a:lnTo>
                  <a:pt x="2875851" y="290804"/>
                </a:lnTo>
                <a:lnTo>
                  <a:pt x="2876689" y="292100"/>
                </a:lnTo>
                <a:lnTo>
                  <a:pt x="2883509" y="279400"/>
                </a:lnTo>
                <a:lnTo>
                  <a:pt x="2883966" y="279400"/>
                </a:lnTo>
                <a:lnTo>
                  <a:pt x="2887611" y="292100"/>
                </a:lnTo>
                <a:lnTo>
                  <a:pt x="2887611" y="279400"/>
                </a:lnTo>
                <a:lnTo>
                  <a:pt x="2885186" y="279400"/>
                </a:lnTo>
                <a:lnTo>
                  <a:pt x="2885186" y="266700"/>
                </a:lnTo>
                <a:lnTo>
                  <a:pt x="2888818" y="266700"/>
                </a:lnTo>
                <a:lnTo>
                  <a:pt x="2896095" y="266700"/>
                </a:lnTo>
                <a:lnTo>
                  <a:pt x="2896095" y="222250"/>
                </a:lnTo>
                <a:lnTo>
                  <a:pt x="2893669" y="228600"/>
                </a:lnTo>
                <a:lnTo>
                  <a:pt x="2896095" y="215900"/>
                </a:lnTo>
                <a:lnTo>
                  <a:pt x="2898521" y="215900"/>
                </a:lnTo>
                <a:lnTo>
                  <a:pt x="2898521" y="114300"/>
                </a:lnTo>
                <a:lnTo>
                  <a:pt x="2893060" y="114300"/>
                </a:lnTo>
                <a:lnTo>
                  <a:pt x="2893060" y="190500"/>
                </a:lnTo>
                <a:lnTo>
                  <a:pt x="2885186" y="190500"/>
                </a:lnTo>
                <a:lnTo>
                  <a:pt x="2885186" y="215900"/>
                </a:lnTo>
                <a:lnTo>
                  <a:pt x="2885186" y="228600"/>
                </a:lnTo>
                <a:lnTo>
                  <a:pt x="2877909" y="228600"/>
                </a:lnTo>
                <a:lnTo>
                  <a:pt x="2877909" y="215900"/>
                </a:lnTo>
                <a:lnTo>
                  <a:pt x="2885186" y="215900"/>
                </a:lnTo>
                <a:lnTo>
                  <a:pt x="2885186" y="190500"/>
                </a:lnTo>
                <a:lnTo>
                  <a:pt x="2880334" y="190500"/>
                </a:lnTo>
                <a:lnTo>
                  <a:pt x="2883966" y="177800"/>
                </a:lnTo>
                <a:lnTo>
                  <a:pt x="2888170" y="177800"/>
                </a:lnTo>
                <a:lnTo>
                  <a:pt x="2893060" y="190500"/>
                </a:lnTo>
                <a:lnTo>
                  <a:pt x="2893060" y="114300"/>
                </a:lnTo>
                <a:lnTo>
                  <a:pt x="2881541" y="114300"/>
                </a:lnTo>
                <a:lnTo>
                  <a:pt x="2881541" y="165100"/>
                </a:lnTo>
                <a:lnTo>
                  <a:pt x="2881541" y="177800"/>
                </a:lnTo>
                <a:lnTo>
                  <a:pt x="2877845" y="177800"/>
                </a:lnTo>
                <a:lnTo>
                  <a:pt x="2877451" y="165100"/>
                </a:lnTo>
                <a:lnTo>
                  <a:pt x="2881541" y="165100"/>
                </a:lnTo>
                <a:lnTo>
                  <a:pt x="2881541" y="114300"/>
                </a:lnTo>
                <a:lnTo>
                  <a:pt x="2875775" y="114300"/>
                </a:lnTo>
                <a:lnTo>
                  <a:pt x="2857284" y="127000"/>
                </a:lnTo>
                <a:lnTo>
                  <a:pt x="2867672" y="139700"/>
                </a:lnTo>
                <a:lnTo>
                  <a:pt x="2866085" y="142443"/>
                </a:lnTo>
                <a:lnTo>
                  <a:pt x="2866085" y="228600"/>
                </a:lnTo>
                <a:lnTo>
                  <a:pt x="2863354" y="241300"/>
                </a:lnTo>
                <a:lnTo>
                  <a:pt x="2863354" y="228600"/>
                </a:lnTo>
                <a:lnTo>
                  <a:pt x="2866085" y="228600"/>
                </a:lnTo>
                <a:lnTo>
                  <a:pt x="2866085" y="142443"/>
                </a:lnTo>
                <a:lnTo>
                  <a:pt x="2862135" y="149275"/>
                </a:lnTo>
                <a:lnTo>
                  <a:pt x="2862135" y="190500"/>
                </a:lnTo>
                <a:lnTo>
                  <a:pt x="2856077" y="203200"/>
                </a:lnTo>
                <a:lnTo>
                  <a:pt x="2853652" y="203200"/>
                </a:lnTo>
                <a:lnTo>
                  <a:pt x="2853652" y="622300"/>
                </a:lnTo>
                <a:lnTo>
                  <a:pt x="2853652" y="635000"/>
                </a:lnTo>
                <a:lnTo>
                  <a:pt x="2852432" y="635000"/>
                </a:lnTo>
                <a:lnTo>
                  <a:pt x="2852432" y="1346200"/>
                </a:lnTo>
                <a:lnTo>
                  <a:pt x="2852432" y="1358900"/>
                </a:lnTo>
                <a:lnTo>
                  <a:pt x="2851493" y="1358900"/>
                </a:lnTo>
                <a:lnTo>
                  <a:pt x="2851493" y="1498600"/>
                </a:lnTo>
                <a:lnTo>
                  <a:pt x="2850007" y="1498600"/>
                </a:lnTo>
                <a:lnTo>
                  <a:pt x="2849969" y="1498473"/>
                </a:lnTo>
                <a:lnTo>
                  <a:pt x="2849969" y="1600200"/>
                </a:lnTo>
                <a:lnTo>
                  <a:pt x="2846679" y="1587500"/>
                </a:lnTo>
                <a:lnTo>
                  <a:pt x="2847581" y="1587500"/>
                </a:lnTo>
                <a:lnTo>
                  <a:pt x="2849969" y="1600200"/>
                </a:lnTo>
                <a:lnTo>
                  <a:pt x="2849969" y="1498473"/>
                </a:lnTo>
                <a:lnTo>
                  <a:pt x="2847759" y="1490738"/>
                </a:lnTo>
                <a:lnTo>
                  <a:pt x="2851493" y="1498600"/>
                </a:lnTo>
                <a:lnTo>
                  <a:pt x="2851493" y="1358900"/>
                </a:lnTo>
                <a:lnTo>
                  <a:pt x="2845155" y="1358900"/>
                </a:lnTo>
                <a:lnTo>
                  <a:pt x="2845155" y="1346200"/>
                </a:lnTo>
                <a:lnTo>
                  <a:pt x="2852432" y="1346200"/>
                </a:lnTo>
                <a:lnTo>
                  <a:pt x="2852432" y="635000"/>
                </a:lnTo>
                <a:lnTo>
                  <a:pt x="2848800" y="635000"/>
                </a:lnTo>
                <a:lnTo>
                  <a:pt x="2848800" y="1117600"/>
                </a:lnTo>
                <a:lnTo>
                  <a:pt x="2840761" y="1117600"/>
                </a:lnTo>
                <a:lnTo>
                  <a:pt x="2840761" y="1485900"/>
                </a:lnTo>
                <a:lnTo>
                  <a:pt x="2839097" y="1485900"/>
                </a:lnTo>
                <a:lnTo>
                  <a:pt x="2839097" y="1524000"/>
                </a:lnTo>
                <a:lnTo>
                  <a:pt x="2839097" y="1536700"/>
                </a:lnTo>
                <a:lnTo>
                  <a:pt x="2835135" y="1536700"/>
                </a:lnTo>
                <a:lnTo>
                  <a:pt x="2835135" y="1714500"/>
                </a:lnTo>
                <a:lnTo>
                  <a:pt x="2833027" y="1727200"/>
                </a:lnTo>
                <a:lnTo>
                  <a:pt x="2830601" y="1721662"/>
                </a:lnTo>
                <a:lnTo>
                  <a:pt x="2830601" y="2908300"/>
                </a:lnTo>
                <a:lnTo>
                  <a:pt x="2829395" y="2921000"/>
                </a:lnTo>
                <a:lnTo>
                  <a:pt x="2826969" y="2921000"/>
                </a:lnTo>
                <a:lnTo>
                  <a:pt x="2830601" y="2908300"/>
                </a:lnTo>
                <a:lnTo>
                  <a:pt x="2830601" y="1721662"/>
                </a:lnTo>
                <a:lnTo>
                  <a:pt x="2829852" y="1719961"/>
                </a:lnTo>
                <a:lnTo>
                  <a:pt x="2829852" y="2654300"/>
                </a:lnTo>
                <a:lnTo>
                  <a:pt x="2829852" y="2692400"/>
                </a:lnTo>
                <a:lnTo>
                  <a:pt x="2828480" y="2705100"/>
                </a:lnTo>
                <a:lnTo>
                  <a:pt x="2825750" y="2705100"/>
                </a:lnTo>
                <a:lnTo>
                  <a:pt x="2825750" y="2692400"/>
                </a:lnTo>
                <a:lnTo>
                  <a:pt x="2829852" y="2692400"/>
                </a:lnTo>
                <a:lnTo>
                  <a:pt x="2829852" y="2654300"/>
                </a:lnTo>
                <a:lnTo>
                  <a:pt x="2825750" y="2654300"/>
                </a:lnTo>
                <a:lnTo>
                  <a:pt x="2825750" y="2641600"/>
                </a:lnTo>
                <a:lnTo>
                  <a:pt x="2829852" y="2654300"/>
                </a:lnTo>
                <a:lnTo>
                  <a:pt x="2829852" y="1719961"/>
                </a:lnTo>
                <a:lnTo>
                  <a:pt x="2829242" y="1718564"/>
                </a:lnTo>
                <a:lnTo>
                  <a:pt x="2829242" y="2171700"/>
                </a:lnTo>
                <a:lnTo>
                  <a:pt x="2827020" y="2184400"/>
                </a:lnTo>
                <a:lnTo>
                  <a:pt x="2825077" y="2181034"/>
                </a:lnTo>
                <a:lnTo>
                  <a:pt x="2825077" y="2667000"/>
                </a:lnTo>
                <a:lnTo>
                  <a:pt x="2824543" y="2670314"/>
                </a:lnTo>
                <a:lnTo>
                  <a:pt x="2824543" y="2882900"/>
                </a:lnTo>
                <a:lnTo>
                  <a:pt x="2823997" y="2882900"/>
                </a:lnTo>
                <a:lnTo>
                  <a:pt x="2823997" y="2984500"/>
                </a:lnTo>
                <a:lnTo>
                  <a:pt x="2820759" y="2971800"/>
                </a:lnTo>
                <a:lnTo>
                  <a:pt x="2822117" y="2971800"/>
                </a:lnTo>
                <a:lnTo>
                  <a:pt x="2823997" y="2984500"/>
                </a:lnTo>
                <a:lnTo>
                  <a:pt x="2823997" y="2882900"/>
                </a:lnTo>
                <a:lnTo>
                  <a:pt x="2812415" y="2882900"/>
                </a:lnTo>
                <a:lnTo>
                  <a:pt x="2812415" y="3060700"/>
                </a:lnTo>
                <a:lnTo>
                  <a:pt x="2807563" y="3067964"/>
                </a:lnTo>
                <a:lnTo>
                  <a:pt x="2807563" y="3124200"/>
                </a:lnTo>
                <a:lnTo>
                  <a:pt x="2807563" y="3136900"/>
                </a:lnTo>
                <a:lnTo>
                  <a:pt x="2800286" y="3136900"/>
                </a:lnTo>
                <a:lnTo>
                  <a:pt x="2800286" y="3124200"/>
                </a:lnTo>
                <a:lnTo>
                  <a:pt x="2807563" y="3124200"/>
                </a:lnTo>
                <a:lnTo>
                  <a:pt x="2807563" y="3067964"/>
                </a:lnTo>
                <a:lnTo>
                  <a:pt x="2803931" y="3073400"/>
                </a:lnTo>
                <a:lnTo>
                  <a:pt x="2801201" y="3073400"/>
                </a:lnTo>
                <a:lnTo>
                  <a:pt x="2803931" y="3060700"/>
                </a:lnTo>
                <a:lnTo>
                  <a:pt x="2812415" y="3060700"/>
                </a:lnTo>
                <a:lnTo>
                  <a:pt x="2812415" y="2882900"/>
                </a:lnTo>
                <a:lnTo>
                  <a:pt x="2810345" y="2882900"/>
                </a:lnTo>
                <a:lnTo>
                  <a:pt x="2810751" y="2870200"/>
                </a:lnTo>
                <a:lnTo>
                  <a:pt x="2822117" y="2870200"/>
                </a:lnTo>
                <a:lnTo>
                  <a:pt x="2824543" y="2882900"/>
                </a:lnTo>
                <a:lnTo>
                  <a:pt x="2824543" y="2670314"/>
                </a:lnTo>
                <a:lnTo>
                  <a:pt x="2823032" y="2679700"/>
                </a:lnTo>
                <a:lnTo>
                  <a:pt x="2814840" y="2679700"/>
                </a:lnTo>
                <a:lnTo>
                  <a:pt x="2819692" y="2667000"/>
                </a:lnTo>
                <a:lnTo>
                  <a:pt x="2825077" y="2667000"/>
                </a:lnTo>
                <a:lnTo>
                  <a:pt x="2825077" y="2181034"/>
                </a:lnTo>
                <a:lnTo>
                  <a:pt x="2823324" y="2177999"/>
                </a:lnTo>
                <a:lnTo>
                  <a:pt x="2823324" y="2400300"/>
                </a:lnTo>
                <a:lnTo>
                  <a:pt x="2822740" y="2400300"/>
                </a:lnTo>
                <a:lnTo>
                  <a:pt x="2822740" y="2590800"/>
                </a:lnTo>
                <a:lnTo>
                  <a:pt x="2816263" y="2590800"/>
                </a:lnTo>
                <a:lnTo>
                  <a:pt x="2818473" y="2578100"/>
                </a:lnTo>
                <a:lnTo>
                  <a:pt x="2822740" y="2590800"/>
                </a:lnTo>
                <a:lnTo>
                  <a:pt x="2822740" y="2400300"/>
                </a:lnTo>
                <a:lnTo>
                  <a:pt x="2821546" y="2400300"/>
                </a:lnTo>
                <a:lnTo>
                  <a:pt x="2821546" y="2552700"/>
                </a:lnTo>
                <a:lnTo>
                  <a:pt x="2814040" y="2552700"/>
                </a:lnTo>
                <a:lnTo>
                  <a:pt x="2818473" y="2540000"/>
                </a:lnTo>
                <a:lnTo>
                  <a:pt x="2821546" y="2552700"/>
                </a:lnTo>
                <a:lnTo>
                  <a:pt x="2821546" y="2400300"/>
                </a:lnTo>
                <a:lnTo>
                  <a:pt x="2818473" y="2400300"/>
                </a:lnTo>
                <a:lnTo>
                  <a:pt x="2818473" y="2527300"/>
                </a:lnTo>
                <a:lnTo>
                  <a:pt x="2814891" y="2540000"/>
                </a:lnTo>
                <a:lnTo>
                  <a:pt x="2809837" y="2527300"/>
                </a:lnTo>
                <a:lnTo>
                  <a:pt x="2818473" y="2527300"/>
                </a:lnTo>
                <a:lnTo>
                  <a:pt x="2818473" y="2400300"/>
                </a:lnTo>
                <a:lnTo>
                  <a:pt x="2812415" y="2400300"/>
                </a:lnTo>
                <a:lnTo>
                  <a:pt x="2814840" y="2387600"/>
                </a:lnTo>
                <a:lnTo>
                  <a:pt x="2819692" y="2387600"/>
                </a:lnTo>
                <a:lnTo>
                  <a:pt x="2823324" y="2400300"/>
                </a:lnTo>
                <a:lnTo>
                  <a:pt x="2823324" y="2177999"/>
                </a:lnTo>
                <a:lnTo>
                  <a:pt x="2819692" y="2171700"/>
                </a:lnTo>
                <a:lnTo>
                  <a:pt x="2829242" y="2171700"/>
                </a:lnTo>
                <a:lnTo>
                  <a:pt x="2829242" y="1718564"/>
                </a:lnTo>
                <a:lnTo>
                  <a:pt x="2827464" y="1714500"/>
                </a:lnTo>
                <a:lnTo>
                  <a:pt x="2825750" y="1714500"/>
                </a:lnTo>
                <a:lnTo>
                  <a:pt x="2825750" y="1816100"/>
                </a:lnTo>
                <a:lnTo>
                  <a:pt x="2823324" y="1828800"/>
                </a:lnTo>
                <a:lnTo>
                  <a:pt x="2822117" y="1828800"/>
                </a:lnTo>
                <a:lnTo>
                  <a:pt x="2822117" y="1866900"/>
                </a:lnTo>
                <a:lnTo>
                  <a:pt x="2819692" y="1864360"/>
                </a:lnTo>
                <a:lnTo>
                  <a:pt x="2819692" y="1917700"/>
                </a:lnTo>
                <a:lnTo>
                  <a:pt x="2816047" y="1917700"/>
                </a:lnTo>
                <a:lnTo>
                  <a:pt x="2816047" y="2349500"/>
                </a:lnTo>
                <a:lnTo>
                  <a:pt x="2814840" y="2349500"/>
                </a:lnTo>
                <a:lnTo>
                  <a:pt x="2811208" y="2362200"/>
                </a:lnTo>
                <a:lnTo>
                  <a:pt x="2807843" y="2350643"/>
                </a:lnTo>
                <a:lnTo>
                  <a:pt x="2807843" y="2400300"/>
                </a:lnTo>
                <a:lnTo>
                  <a:pt x="2803410" y="2400300"/>
                </a:lnTo>
                <a:lnTo>
                  <a:pt x="2803931" y="2387600"/>
                </a:lnTo>
                <a:lnTo>
                  <a:pt x="2807843" y="2400300"/>
                </a:lnTo>
                <a:lnTo>
                  <a:pt x="2807843" y="2350643"/>
                </a:lnTo>
                <a:lnTo>
                  <a:pt x="2807512" y="2349500"/>
                </a:lnTo>
                <a:lnTo>
                  <a:pt x="2806204" y="2349500"/>
                </a:lnTo>
                <a:lnTo>
                  <a:pt x="2808300" y="2336800"/>
                </a:lnTo>
                <a:lnTo>
                  <a:pt x="2814840" y="2336800"/>
                </a:lnTo>
                <a:lnTo>
                  <a:pt x="2816047" y="2349500"/>
                </a:lnTo>
                <a:lnTo>
                  <a:pt x="2816047" y="1917700"/>
                </a:lnTo>
                <a:lnTo>
                  <a:pt x="2814840" y="1917700"/>
                </a:lnTo>
                <a:lnTo>
                  <a:pt x="2814840" y="1943100"/>
                </a:lnTo>
                <a:lnTo>
                  <a:pt x="2812110" y="1955800"/>
                </a:lnTo>
                <a:lnTo>
                  <a:pt x="2814840" y="1955800"/>
                </a:lnTo>
                <a:lnTo>
                  <a:pt x="2814840" y="1968500"/>
                </a:lnTo>
                <a:lnTo>
                  <a:pt x="2813926" y="1968500"/>
                </a:lnTo>
                <a:lnTo>
                  <a:pt x="2813926" y="2070100"/>
                </a:lnTo>
                <a:lnTo>
                  <a:pt x="2808516" y="2082800"/>
                </a:lnTo>
                <a:lnTo>
                  <a:pt x="2801620" y="2082800"/>
                </a:lnTo>
                <a:lnTo>
                  <a:pt x="2801620" y="2324100"/>
                </a:lnTo>
                <a:lnTo>
                  <a:pt x="2801505" y="2336800"/>
                </a:lnTo>
                <a:lnTo>
                  <a:pt x="2797860" y="2336800"/>
                </a:lnTo>
                <a:lnTo>
                  <a:pt x="2797860" y="2997200"/>
                </a:lnTo>
                <a:lnTo>
                  <a:pt x="2796400" y="2999397"/>
                </a:lnTo>
                <a:lnTo>
                  <a:pt x="2796400" y="3429000"/>
                </a:lnTo>
                <a:lnTo>
                  <a:pt x="2794978" y="3441700"/>
                </a:lnTo>
                <a:lnTo>
                  <a:pt x="2791968" y="3441700"/>
                </a:lnTo>
                <a:lnTo>
                  <a:pt x="2791803" y="3429000"/>
                </a:lnTo>
                <a:lnTo>
                  <a:pt x="2796400" y="3429000"/>
                </a:lnTo>
                <a:lnTo>
                  <a:pt x="2796400" y="2999397"/>
                </a:lnTo>
                <a:lnTo>
                  <a:pt x="2790583" y="3008096"/>
                </a:lnTo>
                <a:lnTo>
                  <a:pt x="2790583" y="3467100"/>
                </a:lnTo>
                <a:lnTo>
                  <a:pt x="2786951" y="3467100"/>
                </a:lnTo>
                <a:lnTo>
                  <a:pt x="2788158" y="3454400"/>
                </a:lnTo>
                <a:lnTo>
                  <a:pt x="2790583" y="3467100"/>
                </a:lnTo>
                <a:lnTo>
                  <a:pt x="2790583" y="3008096"/>
                </a:lnTo>
                <a:lnTo>
                  <a:pt x="2789377" y="3009900"/>
                </a:lnTo>
                <a:lnTo>
                  <a:pt x="2786951" y="3009900"/>
                </a:lnTo>
                <a:lnTo>
                  <a:pt x="2786951" y="3098800"/>
                </a:lnTo>
                <a:lnTo>
                  <a:pt x="2785732" y="3098800"/>
                </a:lnTo>
                <a:lnTo>
                  <a:pt x="2785732" y="3340100"/>
                </a:lnTo>
                <a:lnTo>
                  <a:pt x="2783306" y="3352800"/>
                </a:lnTo>
                <a:lnTo>
                  <a:pt x="2778455" y="3352800"/>
                </a:lnTo>
                <a:lnTo>
                  <a:pt x="2771178" y="3352800"/>
                </a:lnTo>
                <a:lnTo>
                  <a:pt x="2771178" y="3340100"/>
                </a:lnTo>
                <a:lnTo>
                  <a:pt x="2778455" y="3340100"/>
                </a:lnTo>
                <a:lnTo>
                  <a:pt x="2778455" y="3352800"/>
                </a:lnTo>
                <a:lnTo>
                  <a:pt x="2785732" y="3340100"/>
                </a:lnTo>
                <a:lnTo>
                  <a:pt x="2785732" y="3098800"/>
                </a:lnTo>
                <a:lnTo>
                  <a:pt x="2785427" y="3098800"/>
                </a:lnTo>
                <a:lnTo>
                  <a:pt x="2785427" y="3276600"/>
                </a:lnTo>
                <a:lnTo>
                  <a:pt x="2782138" y="3289300"/>
                </a:lnTo>
                <a:lnTo>
                  <a:pt x="2784525" y="3276600"/>
                </a:lnTo>
                <a:lnTo>
                  <a:pt x="2785427" y="3276600"/>
                </a:lnTo>
                <a:lnTo>
                  <a:pt x="2785427" y="3098800"/>
                </a:lnTo>
                <a:lnTo>
                  <a:pt x="2778493" y="3098800"/>
                </a:lnTo>
                <a:lnTo>
                  <a:pt x="2777248" y="3086100"/>
                </a:lnTo>
                <a:lnTo>
                  <a:pt x="2784525" y="3086100"/>
                </a:lnTo>
                <a:lnTo>
                  <a:pt x="2786951" y="3098800"/>
                </a:lnTo>
                <a:lnTo>
                  <a:pt x="2786951" y="3009900"/>
                </a:lnTo>
                <a:lnTo>
                  <a:pt x="2778455" y="3009900"/>
                </a:lnTo>
                <a:lnTo>
                  <a:pt x="2786951" y="2997200"/>
                </a:lnTo>
                <a:lnTo>
                  <a:pt x="2797860" y="2997200"/>
                </a:lnTo>
                <a:lnTo>
                  <a:pt x="2797860" y="2336800"/>
                </a:lnTo>
                <a:lnTo>
                  <a:pt x="2797822" y="2679700"/>
                </a:lnTo>
                <a:lnTo>
                  <a:pt x="2794520" y="2667000"/>
                </a:lnTo>
                <a:lnTo>
                  <a:pt x="2795435" y="2667000"/>
                </a:lnTo>
                <a:lnTo>
                  <a:pt x="2797822" y="2679700"/>
                </a:lnTo>
                <a:lnTo>
                  <a:pt x="2797822" y="2336800"/>
                </a:lnTo>
                <a:lnTo>
                  <a:pt x="2796654" y="2336800"/>
                </a:lnTo>
                <a:lnTo>
                  <a:pt x="2796654" y="2489200"/>
                </a:lnTo>
                <a:lnTo>
                  <a:pt x="2795435" y="2501900"/>
                </a:lnTo>
                <a:lnTo>
                  <a:pt x="2785732" y="2501900"/>
                </a:lnTo>
                <a:lnTo>
                  <a:pt x="2785732" y="2489200"/>
                </a:lnTo>
                <a:lnTo>
                  <a:pt x="2796654" y="2489200"/>
                </a:lnTo>
                <a:lnTo>
                  <a:pt x="2796654" y="2336800"/>
                </a:lnTo>
                <a:lnTo>
                  <a:pt x="2796400" y="2336800"/>
                </a:lnTo>
                <a:lnTo>
                  <a:pt x="2796400" y="2362200"/>
                </a:lnTo>
                <a:lnTo>
                  <a:pt x="2796400" y="2463800"/>
                </a:lnTo>
                <a:lnTo>
                  <a:pt x="2791968" y="2463800"/>
                </a:lnTo>
                <a:lnTo>
                  <a:pt x="2791803" y="2451100"/>
                </a:lnTo>
                <a:lnTo>
                  <a:pt x="2796400" y="2463800"/>
                </a:lnTo>
                <a:lnTo>
                  <a:pt x="2796400" y="2362200"/>
                </a:lnTo>
                <a:lnTo>
                  <a:pt x="2795092" y="2373884"/>
                </a:lnTo>
                <a:lnTo>
                  <a:pt x="2795092" y="2413000"/>
                </a:lnTo>
                <a:lnTo>
                  <a:pt x="2793619" y="2425700"/>
                </a:lnTo>
                <a:lnTo>
                  <a:pt x="2791803" y="2425700"/>
                </a:lnTo>
                <a:lnTo>
                  <a:pt x="2795092" y="2413000"/>
                </a:lnTo>
                <a:lnTo>
                  <a:pt x="2795092" y="2373884"/>
                </a:lnTo>
                <a:lnTo>
                  <a:pt x="2794978" y="2374900"/>
                </a:lnTo>
                <a:lnTo>
                  <a:pt x="2791968" y="2374900"/>
                </a:lnTo>
                <a:lnTo>
                  <a:pt x="2791803" y="2362200"/>
                </a:lnTo>
                <a:lnTo>
                  <a:pt x="2796400" y="2362200"/>
                </a:lnTo>
                <a:lnTo>
                  <a:pt x="2796400" y="2336800"/>
                </a:lnTo>
                <a:lnTo>
                  <a:pt x="2795435" y="2336800"/>
                </a:lnTo>
                <a:lnTo>
                  <a:pt x="2791803" y="2324100"/>
                </a:lnTo>
                <a:lnTo>
                  <a:pt x="2801620" y="2324100"/>
                </a:lnTo>
                <a:lnTo>
                  <a:pt x="2801620" y="2082800"/>
                </a:lnTo>
                <a:lnTo>
                  <a:pt x="2804071" y="2070100"/>
                </a:lnTo>
                <a:lnTo>
                  <a:pt x="2813926" y="2070100"/>
                </a:lnTo>
                <a:lnTo>
                  <a:pt x="2813926" y="1968500"/>
                </a:lnTo>
                <a:lnTo>
                  <a:pt x="2809379" y="1968500"/>
                </a:lnTo>
                <a:lnTo>
                  <a:pt x="2806649" y="1955800"/>
                </a:lnTo>
                <a:lnTo>
                  <a:pt x="2808020" y="1955800"/>
                </a:lnTo>
                <a:lnTo>
                  <a:pt x="2814840" y="1943100"/>
                </a:lnTo>
                <a:lnTo>
                  <a:pt x="2814840" y="1917700"/>
                </a:lnTo>
                <a:lnTo>
                  <a:pt x="2806395" y="1917700"/>
                </a:lnTo>
                <a:lnTo>
                  <a:pt x="2806395" y="1993900"/>
                </a:lnTo>
                <a:lnTo>
                  <a:pt x="2801493" y="1993900"/>
                </a:lnTo>
                <a:lnTo>
                  <a:pt x="2801493" y="2311400"/>
                </a:lnTo>
                <a:lnTo>
                  <a:pt x="2797860" y="2311400"/>
                </a:lnTo>
                <a:lnTo>
                  <a:pt x="2793009" y="2298700"/>
                </a:lnTo>
                <a:lnTo>
                  <a:pt x="2801493" y="2311400"/>
                </a:lnTo>
                <a:lnTo>
                  <a:pt x="2801493" y="1993900"/>
                </a:lnTo>
                <a:lnTo>
                  <a:pt x="2797860" y="1993900"/>
                </a:lnTo>
                <a:lnTo>
                  <a:pt x="2802521" y="1981200"/>
                </a:lnTo>
                <a:lnTo>
                  <a:pt x="2806052" y="1981200"/>
                </a:lnTo>
                <a:lnTo>
                  <a:pt x="2806395" y="1993900"/>
                </a:lnTo>
                <a:lnTo>
                  <a:pt x="2806395" y="1917700"/>
                </a:lnTo>
                <a:lnTo>
                  <a:pt x="2803931" y="1917700"/>
                </a:lnTo>
                <a:lnTo>
                  <a:pt x="2803982" y="1905000"/>
                </a:lnTo>
                <a:lnTo>
                  <a:pt x="2818473" y="1905000"/>
                </a:lnTo>
                <a:lnTo>
                  <a:pt x="2819692" y="1917700"/>
                </a:lnTo>
                <a:lnTo>
                  <a:pt x="2819692" y="1864360"/>
                </a:lnTo>
                <a:lnTo>
                  <a:pt x="2816047" y="1860550"/>
                </a:lnTo>
                <a:lnTo>
                  <a:pt x="2816047" y="1879600"/>
                </a:lnTo>
                <a:lnTo>
                  <a:pt x="2807335" y="1879600"/>
                </a:lnTo>
                <a:lnTo>
                  <a:pt x="2806649" y="1866900"/>
                </a:lnTo>
                <a:lnTo>
                  <a:pt x="2814840" y="1866900"/>
                </a:lnTo>
                <a:lnTo>
                  <a:pt x="2816047" y="1879600"/>
                </a:lnTo>
                <a:lnTo>
                  <a:pt x="2816047" y="1860550"/>
                </a:lnTo>
                <a:lnTo>
                  <a:pt x="2809989" y="1854200"/>
                </a:lnTo>
                <a:lnTo>
                  <a:pt x="2811208" y="1854200"/>
                </a:lnTo>
                <a:lnTo>
                  <a:pt x="2820898" y="1841500"/>
                </a:lnTo>
                <a:lnTo>
                  <a:pt x="2820898" y="1854200"/>
                </a:lnTo>
                <a:lnTo>
                  <a:pt x="2822117" y="1866900"/>
                </a:lnTo>
                <a:lnTo>
                  <a:pt x="2822117" y="1828800"/>
                </a:lnTo>
                <a:lnTo>
                  <a:pt x="2818650" y="1828800"/>
                </a:lnTo>
                <a:lnTo>
                  <a:pt x="2813481" y="1816100"/>
                </a:lnTo>
                <a:lnTo>
                  <a:pt x="2808986" y="1816100"/>
                </a:lnTo>
                <a:lnTo>
                  <a:pt x="2807563" y="1803400"/>
                </a:lnTo>
                <a:lnTo>
                  <a:pt x="2818930" y="1803400"/>
                </a:lnTo>
                <a:lnTo>
                  <a:pt x="2818473" y="1816100"/>
                </a:lnTo>
                <a:lnTo>
                  <a:pt x="2825750" y="1816100"/>
                </a:lnTo>
                <a:lnTo>
                  <a:pt x="2825750" y="1714500"/>
                </a:lnTo>
                <a:lnTo>
                  <a:pt x="2823032" y="1714500"/>
                </a:lnTo>
                <a:lnTo>
                  <a:pt x="2821775" y="1701800"/>
                </a:lnTo>
                <a:lnTo>
                  <a:pt x="2829788" y="1701800"/>
                </a:lnTo>
                <a:lnTo>
                  <a:pt x="2833484" y="1714500"/>
                </a:lnTo>
                <a:lnTo>
                  <a:pt x="2835135" y="1714500"/>
                </a:lnTo>
                <a:lnTo>
                  <a:pt x="2835135" y="1536700"/>
                </a:lnTo>
                <a:lnTo>
                  <a:pt x="2831820" y="1536700"/>
                </a:lnTo>
                <a:lnTo>
                  <a:pt x="2833027" y="1524000"/>
                </a:lnTo>
                <a:lnTo>
                  <a:pt x="2839097" y="1524000"/>
                </a:lnTo>
                <a:lnTo>
                  <a:pt x="2839097" y="1485900"/>
                </a:lnTo>
                <a:lnTo>
                  <a:pt x="2836672" y="1485900"/>
                </a:lnTo>
                <a:lnTo>
                  <a:pt x="2836672" y="1473200"/>
                </a:lnTo>
                <a:lnTo>
                  <a:pt x="2840761" y="1485900"/>
                </a:lnTo>
                <a:lnTo>
                  <a:pt x="2840761" y="1117600"/>
                </a:lnTo>
                <a:lnTo>
                  <a:pt x="2839097" y="1117600"/>
                </a:lnTo>
                <a:lnTo>
                  <a:pt x="2839097" y="1130300"/>
                </a:lnTo>
                <a:lnTo>
                  <a:pt x="2839097" y="1295400"/>
                </a:lnTo>
                <a:lnTo>
                  <a:pt x="2839097" y="1346200"/>
                </a:lnTo>
                <a:lnTo>
                  <a:pt x="2834246" y="1358900"/>
                </a:lnTo>
                <a:lnTo>
                  <a:pt x="2836672" y="1346200"/>
                </a:lnTo>
                <a:lnTo>
                  <a:pt x="2839097" y="1346200"/>
                </a:lnTo>
                <a:lnTo>
                  <a:pt x="2839097" y="1295400"/>
                </a:lnTo>
                <a:lnTo>
                  <a:pt x="2834246" y="1308100"/>
                </a:lnTo>
                <a:lnTo>
                  <a:pt x="2836672" y="1295400"/>
                </a:lnTo>
                <a:lnTo>
                  <a:pt x="2839097" y="1295400"/>
                </a:lnTo>
                <a:lnTo>
                  <a:pt x="2839097" y="1130300"/>
                </a:lnTo>
                <a:lnTo>
                  <a:pt x="2833484" y="1138694"/>
                </a:lnTo>
                <a:lnTo>
                  <a:pt x="2833484" y="1333500"/>
                </a:lnTo>
                <a:lnTo>
                  <a:pt x="2833484" y="1511300"/>
                </a:lnTo>
                <a:lnTo>
                  <a:pt x="2832125" y="1524000"/>
                </a:lnTo>
                <a:lnTo>
                  <a:pt x="2829395" y="1524000"/>
                </a:lnTo>
                <a:lnTo>
                  <a:pt x="2829395" y="1511300"/>
                </a:lnTo>
                <a:lnTo>
                  <a:pt x="2833484" y="1511300"/>
                </a:lnTo>
                <a:lnTo>
                  <a:pt x="2833484" y="1333500"/>
                </a:lnTo>
                <a:lnTo>
                  <a:pt x="2831820" y="1333500"/>
                </a:lnTo>
                <a:lnTo>
                  <a:pt x="2831820" y="1371600"/>
                </a:lnTo>
                <a:lnTo>
                  <a:pt x="2831668" y="1371930"/>
                </a:lnTo>
                <a:lnTo>
                  <a:pt x="2831668" y="1407083"/>
                </a:lnTo>
                <a:lnTo>
                  <a:pt x="2830906" y="1409700"/>
                </a:lnTo>
                <a:lnTo>
                  <a:pt x="2830372" y="1409700"/>
                </a:lnTo>
                <a:lnTo>
                  <a:pt x="2831668" y="1407083"/>
                </a:lnTo>
                <a:lnTo>
                  <a:pt x="2831668" y="1371930"/>
                </a:lnTo>
                <a:lnTo>
                  <a:pt x="2825750" y="1384300"/>
                </a:lnTo>
                <a:lnTo>
                  <a:pt x="2818765" y="1384300"/>
                </a:lnTo>
                <a:lnTo>
                  <a:pt x="2818765" y="1485900"/>
                </a:lnTo>
                <a:lnTo>
                  <a:pt x="2818473" y="1485900"/>
                </a:lnTo>
                <a:lnTo>
                  <a:pt x="2818473" y="1739900"/>
                </a:lnTo>
                <a:lnTo>
                  <a:pt x="2816047" y="1739900"/>
                </a:lnTo>
                <a:lnTo>
                  <a:pt x="2811424" y="1727200"/>
                </a:lnTo>
                <a:lnTo>
                  <a:pt x="2809075" y="1727200"/>
                </a:lnTo>
                <a:lnTo>
                  <a:pt x="2807182" y="1714500"/>
                </a:lnTo>
                <a:lnTo>
                  <a:pt x="2803931" y="1701800"/>
                </a:lnTo>
                <a:lnTo>
                  <a:pt x="2807906" y="1701800"/>
                </a:lnTo>
                <a:lnTo>
                  <a:pt x="2812110" y="1714500"/>
                </a:lnTo>
                <a:lnTo>
                  <a:pt x="2815869" y="1727200"/>
                </a:lnTo>
                <a:lnTo>
                  <a:pt x="2818473" y="1739900"/>
                </a:lnTo>
                <a:lnTo>
                  <a:pt x="2818473" y="1485900"/>
                </a:lnTo>
                <a:lnTo>
                  <a:pt x="2811602" y="1485900"/>
                </a:lnTo>
                <a:lnTo>
                  <a:pt x="2814840" y="1473200"/>
                </a:lnTo>
                <a:lnTo>
                  <a:pt x="2818765" y="1485900"/>
                </a:lnTo>
                <a:lnTo>
                  <a:pt x="2818765" y="1384300"/>
                </a:lnTo>
                <a:lnTo>
                  <a:pt x="2815450" y="1384300"/>
                </a:lnTo>
                <a:lnTo>
                  <a:pt x="2819082" y="1371600"/>
                </a:lnTo>
                <a:lnTo>
                  <a:pt x="2831820" y="1371600"/>
                </a:lnTo>
                <a:lnTo>
                  <a:pt x="2831820" y="1333500"/>
                </a:lnTo>
                <a:lnTo>
                  <a:pt x="2825750" y="1333500"/>
                </a:lnTo>
                <a:lnTo>
                  <a:pt x="2825750" y="1320800"/>
                </a:lnTo>
                <a:lnTo>
                  <a:pt x="2833090" y="1320800"/>
                </a:lnTo>
                <a:lnTo>
                  <a:pt x="2833484" y="1333500"/>
                </a:lnTo>
                <a:lnTo>
                  <a:pt x="2833484" y="1138694"/>
                </a:lnTo>
                <a:lnTo>
                  <a:pt x="2830601" y="1143000"/>
                </a:lnTo>
                <a:lnTo>
                  <a:pt x="2829395" y="1155700"/>
                </a:lnTo>
                <a:lnTo>
                  <a:pt x="2819692" y="1155700"/>
                </a:lnTo>
                <a:lnTo>
                  <a:pt x="2814840" y="1143000"/>
                </a:lnTo>
                <a:lnTo>
                  <a:pt x="2814840" y="1231900"/>
                </a:lnTo>
                <a:lnTo>
                  <a:pt x="2814840" y="1244600"/>
                </a:lnTo>
                <a:lnTo>
                  <a:pt x="2808020" y="1244600"/>
                </a:lnTo>
                <a:lnTo>
                  <a:pt x="2808020" y="1422400"/>
                </a:lnTo>
                <a:lnTo>
                  <a:pt x="2806649" y="1435100"/>
                </a:lnTo>
                <a:lnTo>
                  <a:pt x="2803931" y="1435100"/>
                </a:lnTo>
                <a:lnTo>
                  <a:pt x="2803931" y="1422400"/>
                </a:lnTo>
                <a:lnTo>
                  <a:pt x="2808020" y="1422400"/>
                </a:lnTo>
                <a:lnTo>
                  <a:pt x="2808020" y="1244600"/>
                </a:lnTo>
                <a:lnTo>
                  <a:pt x="2806357" y="1244600"/>
                </a:lnTo>
                <a:lnTo>
                  <a:pt x="2807563" y="1231900"/>
                </a:lnTo>
                <a:lnTo>
                  <a:pt x="2814840" y="1231900"/>
                </a:lnTo>
                <a:lnTo>
                  <a:pt x="2814840" y="1143000"/>
                </a:lnTo>
                <a:lnTo>
                  <a:pt x="2814840" y="1130300"/>
                </a:lnTo>
                <a:lnTo>
                  <a:pt x="2821203" y="1130300"/>
                </a:lnTo>
                <a:lnTo>
                  <a:pt x="2825750" y="1143000"/>
                </a:lnTo>
                <a:lnTo>
                  <a:pt x="2828480" y="1143000"/>
                </a:lnTo>
                <a:lnTo>
                  <a:pt x="2829395" y="1130300"/>
                </a:lnTo>
                <a:lnTo>
                  <a:pt x="2822397" y="1117600"/>
                </a:lnTo>
                <a:lnTo>
                  <a:pt x="2824391" y="1104900"/>
                </a:lnTo>
                <a:lnTo>
                  <a:pt x="2828887" y="1117600"/>
                </a:lnTo>
                <a:lnTo>
                  <a:pt x="2829395" y="1130300"/>
                </a:lnTo>
                <a:lnTo>
                  <a:pt x="2839097" y="1130300"/>
                </a:lnTo>
                <a:lnTo>
                  <a:pt x="2839097" y="1117600"/>
                </a:lnTo>
                <a:lnTo>
                  <a:pt x="2838945" y="1117600"/>
                </a:lnTo>
                <a:lnTo>
                  <a:pt x="2837180" y="1104900"/>
                </a:lnTo>
                <a:lnTo>
                  <a:pt x="2847581" y="1104900"/>
                </a:lnTo>
                <a:lnTo>
                  <a:pt x="2848800" y="1117600"/>
                </a:lnTo>
                <a:lnTo>
                  <a:pt x="2848800" y="635000"/>
                </a:lnTo>
                <a:lnTo>
                  <a:pt x="2847581" y="635000"/>
                </a:lnTo>
                <a:lnTo>
                  <a:pt x="2847581" y="622300"/>
                </a:lnTo>
                <a:lnTo>
                  <a:pt x="2853652" y="622300"/>
                </a:lnTo>
                <a:lnTo>
                  <a:pt x="2853652" y="203200"/>
                </a:lnTo>
                <a:lnTo>
                  <a:pt x="2852432" y="203200"/>
                </a:lnTo>
                <a:lnTo>
                  <a:pt x="2852432" y="393700"/>
                </a:lnTo>
                <a:lnTo>
                  <a:pt x="2850616" y="393700"/>
                </a:lnTo>
                <a:lnTo>
                  <a:pt x="2848000" y="381000"/>
                </a:lnTo>
                <a:lnTo>
                  <a:pt x="2852432" y="393700"/>
                </a:lnTo>
                <a:lnTo>
                  <a:pt x="2852432" y="203200"/>
                </a:lnTo>
                <a:lnTo>
                  <a:pt x="2848800" y="203200"/>
                </a:lnTo>
                <a:lnTo>
                  <a:pt x="2854858" y="190500"/>
                </a:lnTo>
                <a:lnTo>
                  <a:pt x="2862135" y="190500"/>
                </a:lnTo>
                <a:lnTo>
                  <a:pt x="2862135" y="149275"/>
                </a:lnTo>
                <a:lnTo>
                  <a:pt x="2860319" y="152400"/>
                </a:lnTo>
                <a:lnTo>
                  <a:pt x="2845689" y="165100"/>
                </a:lnTo>
                <a:lnTo>
                  <a:pt x="2842730" y="165100"/>
                </a:lnTo>
                <a:lnTo>
                  <a:pt x="2842730" y="965200"/>
                </a:lnTo>
                <a:lnTo>
                  <a:pt x="2840304" y="971550"/>
                </a:lnTo>
                <a:lnTo>
                  <a:pt x="2840304" y="1003300"/>
                </a:lnTo>
                <a:lnTo>
                  <a:pt x="2836672" y="1016000"/>
                </a:lnTo>
                <a:lnTo>
                  <a:pt x="2833484" y="1016000"/>
                </a:lnTo>
                <a:lnTo>
                  <a:pt x="2833484" y="1041400"/>
                </a:lnTo>
                <a:lnTo>
                  <a:pt x="2832125" y="1054100"/>
                </a:lnTo>
                <a:lnTo>
                  <a:pt x="2829395" y="1054100"/>
                </a:lnTo>
                <a:lnTo>
                  <a:pt x="2829395" y="1041400"/>
                </a:lnTo>
                <a:lnTo>
                  <a:pt x="2833484" y="1041400"/>
                </a:lnTo>
                <a:lnTo>
                  <a:pt x="2833484" y="1016000"/>
                </a:lnTo>
                <a:lnTo>
                  <a:pt x="2829395" y="1016000"/>
                </a:lnTo>
                <a:lnTo>
                  <a:pt x="2831820" y="1003300"/>
                </a:lnTo>
                <a:lnTo>
                  <a:pt x="2840304" y="1003300"/>
                </a:lnTo>
                <a:lnTo>
                  <a:pt x="2840304" y="971550"/>
                </a:lnTo>
                <a:lnTo>
                  <a:pt x="2837878" y="977900"/>
                </a:lnTo>
                <a:lnTo>
                  <a:pt x="2840304" y="965200"/>
                </a:lnTo>
                <a:lnTo>
                  <a:pt x="2842730" y="965200"/>
                </a:lnTo>
                <a:lnTo>
                  <a:pt x="2842730" y="165100"/>
                </a:lnTo>
                <a:lnTo>
                  <a:pt x="2835452" y="165100"/>
                </a:lnTo>
                <a:lnTo>
                  <a:pt x="2835452" y="508000"/>
                </a:lnTo>
                <a:lnTo>
                  <a:pt x="2829395" y="519023"/>
                </a:lnTo>
                <a:lnTo>
                  <a:pt x="2829395" y="787400"/>
                </a:lnTo>
                <a:lnTo>
                  <a:pt x="2827121" y="800100"/>
                </a:lnTo>
                <a:lnTo>
                  <a:pt x="2824073" y="792353"/>
                </a:lnTo>
                <a:lnTo>
                  <a:pt x="2825750" y="774700"/>
                </a:lnTo>
                <a:lnTo>
                  <a:pt x="2828937" y="787400"/>
                </a:lnTo>
                <a:lnTo>
                  <a:pt x="2829395" y="787400"/>
                </a:lnTo>
                <a:lnTo>
                  <a:pt x="2829395" y="519023"/>
                </a:lnTo>
                <a:lnTo>
                  <a:pt x="2828467" y="520700"/>
                </a:lnTo>
                <a:lnTo>
                  <a:pt x="2823184" y="520700"/>
                </a:lnTo>
                <a:lnTo>
                  <a:pt x="2824035" y="508000"/>
                </a:lnTo>
                <a:lnTo>
                  <a:pt x="2835452" y="508000"/>
                </a:lnTo>
                <a:lnTo>
                  <a:pt x="2835452" y="165100"/>
                </a:lnTo>
                <a:lnTo>
                  <a:pt x="2834246" y="165100"/>
                </a:lnTo>
                <a:lnTo>
                  <a:pt x="2831592" y="152400"/>
                </a:lnTo>
                <a:lnTo>
                  <a:pt x="2826385" y="143776"/>
                </a:lnTo>
                <a:lnTo>
                  <a:pt x="2826385" y="457200"/>
                </a:lnTo>
                <a:lnTo>
                  <a:pt x="2824391" y="469900"/>
                </a:lnTo>
                <a:lnTo>
                  <a:pt x="2823324" y="469900"/>
                </a:lnTo>
                <a:lnTo>
                  <a:pt x="2822397" y="469900"/>
                </a:lnTo>
                <a:lnTo>
                  <a:pt x="2822397" y="596900"/>
                </a:lnTo>
                <a:lnTo>
                  <a:pt x="2822117" y="599071"/>
                </a:lnTo>
                <a:lnTo>
                  <a:pt x="2822117" y="990600"/>
                </a:lnTo>
                <a:lnTo>
                  <a:pt x="2821203" y="1003300"/>
                </a:lnTo>
                <a:lnTo>
                  <a:pt x="2818473" y="1003300"/>
                </a:lnTo>
                <a:lnTo>
                  <a:pt x="2818473" y="1092200"/>
                </a:lnTo>
                <a:lnTo>
                  <a:pt x="2808782" y="1092200"/>
                </a:lnTo>
                <a:lnTo>
                  <a:pt x="2808782" y="1104900"/>
                </a:lnTo>
                <a:lnTo>
                  <a:pt x="2806357" y="1117600"/>
                </a:lnTo>
                <a:lnTo>
                  <a:pt x="2801505" y="1117600"/>
                </a:lnTo>
                <a:lnTo>
                  <a:pt x="2801505" y="1130300"/>
                </a:lnTo>
                <a:lnTo>
                  <a:pt x="2797860" y="1139850"/>
                </a:lnTo>
                <a:lnTo>
                  <a:pt x="2797860" y="1562100"/>
                </a:lnTo>
                <a:lnTo>
                  <a:pt x="2797238" y="1565363"/>
                </a:lnTo>
                <a:lnTo>
                  <a:pt x="2797238" y="2247900"/>
                </a:lnTo>
                <a:lnTo>
                  <a:pt x="2796502" y="2260600"/>
                </a:lnTo>
                <a:lnTo>
                  <a:pt x="2792806" y="2260600"/>
                </a:lnTo>
                <a:lnTo>
                  <a:pt x="2790583" y="2247900"/>
                </a:lnTo>
                <a:lnTo>
                  <a:pt x="2797238" y="2247900"/>
                </a:lnTo>
                <a:lnTo>
                  <a:pt x="2797238" y="1565363"/>
                </a:lnTo>
                <a:lnTo>
                  <a:pt x="2796400" y="1569758"/>
                </a:lnTo>
                <a:lnTo>
                  <a:pt x="2796400" y="1879600"/>
                </a:lnTo>
                <a:lnTo>
                  <a:pt x="2796400" y="2133600"/>
                </a:lnTo>
                <a:lnTo>
                  <a:pt x="2794978" y="2146300"/>
                </a:lnTo>
                <a:lnTo>
                  <a:pt x="2794520" y="2146300"/>
                </a:lnTo>
                <a:lnTo>
                  <a:pt x="2794520" y="2171700"/>
                </a:lnTo>
                <a:lnTo>
                  <a:pt x="2792819" y="2184400"/>
                </a:lnTo>
                <a:lnTo>
                  <a:pt x="2789415" y="2184400"/>
                </a:lnTo>
                <a:lnTo>
                  <a:pt x="2789415" y="2425700"/>
                </a:lnTo>
                <a:lnTo>
                  <a:pt x="2784691" y="2437981"/>
                </a:lnTo>
                <a:lnTo>
                  <a:pt x="2784691" y="2463800"/>
                </a:lnTo>
                <a:lnTo>
                  <a:pt x="2783306" y="2463800"/>
                </a:lnTo>
                <a:lnTo>
                  <a:pt x="2783306" y="2514600"/>
                </a:lnTo>
                <a:lnTo>
                  <a:pt x="2783306" y="2603500"/>
                </a:lnTo>
                <a:lnTo>
                  <a:pt x="2781338" y="2611958"/>
                </a:lnTo>
                <a:lnTo>
                  <a:pt x="2781338" y="2946400"/>
                </a:lnTo>
                <a:lnTo>
                  <a:pt x="2779979" y="2959100"/>
                </a:lnTo>
                <a:lnTo>
                  <a:pt x="2777248" y="2959100"/>
                </a:lnTo>
                <a:lnTo>
                  <a:pt x="2777248" y="2946400"/>
                </a:lnTo>
                <a:lnTo>
                  <a:pt x="2781338" y="2946400"/>
                </a:lnTo>
                <a:lnTo>
                  <a:pt x="2781338" y="2611958"/>
                </a:lnTo>
                <a:lnTo>
                  <a:pt x="2780347" y="2616200"/>
                </a:lnTo>
                <a:lnTo>
                  <a:pt x="2779674" y="2616200"/>
                </a:lnTo>
                <a:lnTo>
                  <a:pt x="2779674" y="2654300"/>
                </a:lnTo>
                <a:lnTo>
                  <a:pt x="2778455" y="2655214"/>
                </a:lnTo>
                <a:lnTo>
                  <a:pt x="2778455" y="2844800"/>
                </a:lnTo>
                <a:lnTo>
                  <a:pt x="2777248" y="2857500"/>
                </a:lnTo>
                <a:lnTo>
                  <a:pt x="2774823" y="2857500"/>
                </a:lnTo>
                <a:lnTo>
                  <a:pt x="2778455" y="2844800"/>
                </a:lnTo>
                <a:lnTo>
                  <a:pt x="2778455" y="2655214"/>
                </a:lnTo>
                <a:lnTo>
                  <a:pt x="2777248" y="2656116"/>
                </a:lnTo>
                <a:lnTo>
                  <a:pt x="2777248" y="2768600"/>
                </a:lnTo>
                <a:lnTo>
                  <a:pt x="2773146" y="2781300"/>
                </a:lnTo>
                <a:lnTo>
                  <a:pt x="2769971" y="2768600"/>
                </a:lnTo>
                <a:lnTo>
                  <a:pt x="2769971" y="2908300"/>
                </a:lnTo>
                <a:lnTo>
                  <a:pt x="2765755" y="2908300"/>
                </a:lnTo>
                <a:lnTo>
                  <a:pt x="2765755" y="3467100"/>
                </a:lnTo>
                <a:lnTo>
                  <a:pt x="2758262" y="3467100"/>
                </a:lnTo>
                <a:lnTo>
                  <a:pt x="2762694" y="3454400"/>
                </a:lnTo>
                <a:lnTo>
                  <a:pt x="2765755" y="3467100"/>
                </a:lnTo>
                <a:lnTo>
                  <a:pt x="2765755" y="2908300"/>
                </a:lnTo>
                <a:lnTo>
                  <a:pt x="2763901" y="2908300"/>
                </a:lnTo>
                <a:lnTo>
                  <a:pt x="2766326" y="2895600"/>
                </a:lnTo>
                <a:lnTo>
                  <a:pt x="2769514" y="2895600"/>
                </a:lnTo>
                <a:lnTo>
                  <a:pt x="2769971" y="2908300"/>
                </a:lnTo>
                <a:lnTo>
                  <a:pt x="2769971" y="2768600"/>
                </a:lnTo>
                <a:lnTo>
                  <a:pt x="2767698" y="2768600"/>
                </a:lnTo>
                <a:lnTo>
                  <a:pt x="2766326" y="2755900"/>
                </a:lnTo>
                <a:lnTo>
                  <a:pt x="2772816" y="2755900"/>
                </a:lnTo>
                <a:lnTo>
                  <a:pt x="2773603" y="2768600"/>
                </a:lnTo>
                <a:lnTo>
                  <a:pt x="2777248" y="2768600"/>
                </a:lnTo>
                <a:lnTo>
                  <a:pt x="2777248" y="2656116"/>
                </a:lnTo>
                <a:lnTo>
                  <a:pt x="2762694" y="2667000"/>
                </a:lnTo>
                <a:lnTo>
                  <a:pt x="2762694" y="3022600"/>
                </a:lnTo>
                <a:lnTo>
                  <a:pt x="2759049" y="3033458"/>
                </a:lnTo>
                <a:lnTo>
                  <a:pt x="2759049" y="3162300"/>
                </a:lnTo>
                <a:lnTo>
                  <a:pt x="2757843" y="3175000"/>
                </a:lnTo>
                <a:lnTo>
                  <a:pt x="2752991" y="3175000"/>
                </a:lnTo>
                <a:lnTo>
                  <a:pt x="2750566" y="3162300"/>
                </a:lnTo>
                <a:lnTo>
                  <a:pt x="2759049" y="3162300"/>
                </a:lnTo>
                <a:lnTo>
                  <a:pt x="2759049" y="3033458"/>
                </a:lnTo>
                <a:lnTo>
                  <a:pt x="2758427" y="3035300"/>
                </a:lnTo>
                <a:lnTo>
                  <a:pt x="2753144" y="3035300"/>
                </a:lnTo>
                <a:lnTo>
                  <a:pt x="2752623" y="3022600"/>
                </a:lnTo>
                <a:lnTo>
                  <a:pt x="2762694" y="3022600"/>
                </a:lnTo>
                <a:lnTo>
                  <a:pt x="2762694" y="2667000"/>
                </a:lnTo>
                <a:lnTo>
                  <a:pt x="2763901" y="2654300"/>
                </a:lnTo>
                <a:lnTo>
                  <a:pt x="2768752" y="2654300"/>
                </a:lnTo>
                <a:lnTo>
                  <a:pt x="2777248" y="2641600"/>
                </a:lnTo>
                <a:lnTo>
                  <a:pt x="2779674" y="2654300"/>
                </a:lnTo>
                <a:lnTo>
                  <a:pt x="2779674" y="2616200"/>
                </a:lnTo>
                <a:lnTo>
                  <a:pt x="2749346" y="2616200"/>
                </a:lnTo>
                <a:lnTo>
                  <a:pt x="2749346" y="3314700"/>
                </a:lnTo>
                <a:lnTo>
                  <a:pt x="2749346" y="3327400"/>
                </a:lnTo>
                <a:lnTo>
                  <a:pt x="2746921" y="3327400"/>
                </a:lnTo>
                <a:lnTo>
                  <a:pt x="2746921" y="3505200"/>
                </a:lnTo>
                <a:lnTo>
                  <a:pt x="2738437" y="3517900"/>
                </a:lnTo>
                <a:lnTo>
                  <a:pt x="2737218" y="3517900"/>
                </a:lnTo>
                <a:lnTo>
                  <a:pt x="2737218" y="3505200"/>
                </a:lnTo>
                <a:lnTo>
                  <a:pt x="2746921" y="3505200"/>
                </a:lnTo>
                <a:lnTo>
                  <a:pt x="2746921" y="3327400"/>
                </a:lnTo>
                <a:lnTo>
                  <a:pt x="2742069" y="3327400"/>
                </a:lnTo>
                <a:lnTo>
                  <a:pt x="2742069" y="3314700"/>
                </a:lnTo>
                <a:lnTo>
                  <a:pt x="2749346" y="3314700"/>
                </a:lnTo>
                <a:lnTo>
                  <a:pt x="2749346" y="2616200"/>
                </a:lnTo>
                <a:lnTo>
                  <a:pt x="2746921" y="2616200"/>
                </a:lnTo>
                <a:lnTo>
                  <a:pt x="2746921" y="2641600"/>
                </a:lnTo>
                <a:lnTo>
                  <a:pt x="2746184" y="2641600"/>
                </a:lnTo>
                <a:lnTo>
                  <a:pt x="2746184" y="3175000"/>
                </a:lnTo>
                <a:lnTo>
                  <a:pt x="2743289" y="3187700"/>
                </a:lnTo>
                <a:lnTo>
                  <a:pt x="2739707" y="3187700"/>
                </a:lnTo>
                <a:lnTo>
                  <a:pt x="2742831" y="3175000"/>
                </a:lnTo>
                <a:lnTo>
                  <a:pt x="2746184" y="3175000"/>
                </a:lnTo>
                <a:lnTo>
                  <a:pt x="2746184" y="2641600"/>
                </a:lnTo>
                <a:lnTo>
                  <a:pt x="2745714" y="2641600"/>
                </a:lnTo>
                <a:lnTo>
                  <a:pt x="2745714" y="3060700"/>
                </a:lnTo>
                <a:lnTo>
                  <a:pt x="2740863" y="3073400"/>
                </a:lnTo>
                <a:lnTo>
                  <a:pt x="2743289" y="3060700"/>
                </a:lnTo>
                <a:lnTo>
                  <a:pt x="2745714" y="3060700"/>
                </a:lnTo>
                <a:lnTo>
                  <a:pt x="2745714" y="2641600"/>
                </a:lnTo>
                <a:lnTo>
                  <a:pt x="2743289" y="2641600"/>
                </a:lnTo>
                <a:lnTo>
                  <a:pt x="2743289" y="2781300"/>
                </a:lnTo>
                <a:lnTo>
                  <a:pt x="2742488" y="2781300"/>
                </a:lnTo>
                <a:lnTo>
                  <a:pt x="2742488" y="2870200"/>
                </a:lnTo>
                <a:lnTo>
                  <a:pt x="2739644" y="2882900"/>
                </a:lnTo>
                <a:lnTo>
                  <a:pt x="2736011" y="2882900"/>
                </a:lnTo>
                <a:lnTo>
                  <a:pt x="2737218" y="2870200"/>
                </a:lnTo>
                <a:lnTo>
                  <a:pt x="2742488" y="2870200"/>
                </a:lnTo>
                <a:lnTo>
                  <a:pt x="2742488" y="2781300"/>
                </a:lnTo>
                <a:lnTo>
                  <a:pt x="2739644" y="2781300"/>
                </a:lnTo>
                <a:lnTo>
                  <a:pt x="2739644" y="2832100"/>
                </a:lnTo>
                <a:lnTo>
                  <a:pt x="2739644" y="2844800"/>
                </a:lnTo>
                <a:lnTo>
                  <a:pt x="2734792" y="2844800"/>
                </a:lnTo>
                <a:lnTo>
                  <a:pt x="2732443" y="2832506"/>
                </a:lnTo>
                <a:lnTo>
                  <a:pt x="2732443" y="3327400"/>
                </a:lnTo>
                <a:lnTo>
                  <a:pt x="2726994" y="3327400"/>
                </a:lnTo>
                <a:lnTo>
                  <a:pt x="2726309" y="3314700"/>
                </a:lnTo>
                <a:lnTo>
                  <a:pt x="2726309" y="3467100"/>
                </a:lnTo>
                <a:lnTo>
                  <a:pt x="2722664" y="3467100"/>
                </a:lnTo>
                <a:lnTo>
                  <a:pt x="2719032" y="3454400"/>
                </a:lnTo>
                <a:lnTo>
                  <a:pt x="2724150" y="3454400"/>
                </a:lnTo>
                <a:lnTo>
                  <a:pt x="2726309" y="3467100"/>
                </a:lnTo>
                <a:lnTo>
                  <a:pt x="2726309" y="3314700"/>
                </a:lnTo>
                <a:lnTo>
                  <a:pt x="2732443" y="3327400"/>
                </a:lnTo>
                <a:lnTo>
                  <a:pt x="2732443" y="2832506"/>
                </a:lnTo>
                <a:lnTo>
                  <a:pt x="2732367" y="2832100"/>
                </a:lnTo>
                <a:lnTo>
                  <a:pt x="2739644" y="2832100"/>
                </a:lnTo>
                <a:lnTo>
                  <a:pt x="2739644" y="2781300"/>
                </a:lnTo>
                <a:lnTo>
                  <a:pt x="2734081" y="2781300"/>
                </a:lnTo>
                <a:lnTo>
                  <a:pt x="2734195" y="2768600"/>
                </a:lnTo>
                <a:lnTo>
                  <a:pt x="2738856" y="2768600"/>
                </a:lnTo>
                <a:lnTo>
                  <a:pt x="2743289" y="2781300"/>
                </a:lnTo>
                <a:lnTo>
                  <a:pt x="2743289" y="2641600"/>
                </a:lnTo>
                <a:lnTo>
                  <a:pt x="2736469" y="2641600"/>
                </a:lnTo>
                <a:lnTo>
                  <a:pt x="2732367" y="2629712"/>
                </a:lnTo>
                <a:lnTo>
                  <a:pt x="2732367" y="2755900"/>
                </a:lnTo>
                <a:lnTo>
                  <a:pt x="2732367" y="2768600"/>
                </a:lnTo>
                <a:lnTo>
                  <a:pt x="2731465" y="2768600"/>
                </a:lnTo>
                <a:lnTo>
                  <a:pt x="2731465" y="3213100"/>
                </a:lnTo>
                <a:lnTo>
                  <a:pt x="2724645" y="3213100"/>
                </a:lnTo>
                <a:lnTo>
                  <a:pt x="2727820" y="3200400"/>
                </a:lnTo>
                <a:lnTo>
                  <a:pt x="2731465" y="3213100"/>
                </a:lnTo>
                <a:lnTo>
                  <a:pt x="2731465" y="2768600"/>
                </a:lnTo>
                <a:lnTo>
                  <a:pt x="2726309" y="2768600"/>
                </a:lnTo>
                <a:lnTo>
                  <a:pt x="2725547" y="2765831"/>
                </a:lnTo>
                <a:lnTo>
                  <a:pt x="2725547" y="2895600"/>
                </a:lnTo>
                <a:lnTo>
                  <a:pt x="2725547" y="3073400"/>
                </a:lnTo>
                <a:lnTo>
                  <a:pt x="2724188" y="3086100"/>
                </a:lnTo>
                <a:lnTo>
                  <a:pt x="2721457" y="3086100"/>
                </a:lnTo>
                <a:lnTo>
                  <a:pt x="2721457" y="3073400"/>
                </a:lnTo>
                <a:lnTo>
                  <a:pt x="2725547" y="3073400"/>
                </a:lnTo>
                <a:lnTo>
                  <a:pt x="2725547" y="2895600"/>
                </a:lnTo>
                <a:lnTo>
                  <a:pt x="2724188" y="2908300"/>
                </a:lnTo>
                <a:lnTo>
                  <a:pt x="2721457" y="2908300"/>
                </a:lnTo>
                <a:lnTo>
                  <a:pt x="2721457" y="2895600"/>
                </a:lnTo>
                <a:lnTo>
                  <a:pt x="2725547" y="2895600"/>
                </a:lnTo>
                <a:lnTo>
                  <a:pt x="2725547" y="2765831"/>
                </a:lnTo>
                <a:lnTo>
                  <a:pt x="2724505" y="2762021"/>
                </a:lnTo>
                <a:lnTo>
                  <a:pt x="2723883" y="2768600"/>
                </a:lnTo>
                <a:lnTo>
                  <a:pt x="2719032" y="2768600"/>
                </a:lnTo>
                <a:lnTo>
                  <a:pt x="2719032" y="3238500"/>
                </a:lnTo>
                <a:lnTo>
                  <a:pt x="2716606" y="3251200"/>
                </a:lnTo>
                <a:lnTo>
                  <a:pt x="2716606" y="3340100"/>
                </a:lnTo>
                <a:lnTo>
                  <a:pt x="2710548" y="3340100"/>
                </a:lnTo>
                <a:lnTo>
                  <a:pt x="2715399" y="3327400"/>
                </a:lnTo>
                <a:lnTo>
                  <a:pt x="2716606" y="3340100"/>
                </a:lnTo>
                <a:lnTo>
                  <a:pt x="2716606" y="3251200"/>
                </a:lnTo>
                <a:lnTo>
                  <a:pt x="2710548" y="3238500"/>
                </a:lnTo>
                <a:lnTo>
                  <a:pt x="2719032" y="3238500"/>
                </a:lnTo>
                <a:lnTo>
                  <a:pt x="2719032" y="2768600"/>
                </a:lnTo>
                <a:lnTo>
                  <a:pt x="2717825" y="2768600"/>
                </a:lnTo>
                <a:lnTo>
                  <a:pt x="2717825" y="2870200"/>
                </a:lnTo>
                <a:lnTo>
                  <a:pt x="2715399" y="2867088"/>
                </a:lnTo>
                <a:lnTo>
                  <a:pt x="2715399" y="3187700"/>
                </a:lnTo>
                <a:lnTo>
                  <a:pt x="2711754" y="3200400"/>
                </a:lnTo>
                <a:lnTo>
                  <a:pt x="2714180" y="3187700"/>
                </a:lnTo>
                <a:lnTo>
                  <a:pt x="2715399" y="3187700"/>
                </a:lnTo>
                <a:lnTo>
                  <a:pt x="2715399" y="2867088"/>
                </a:lnTo>
                <a:lnTo>
                  <a:pt x="2711754" y="2862415"/>
                </a:lnTo>
                <a:lnTo>
                  <a:pt x="2711754" y="2946400"/>
                </a:lnTo>
                <a:lnTo>
                  <a:pt x="2710548" y="2959100"/>
                </a:lnTo>
                <a:lnTo>
                  <a:pt x="2710472" y="3035300"/>
                </a:lnTo>
                <a:lnTo>
                  <a:pt x="2709329" y="3048000"/>
                </a:lnTo>
                <a:lnTo>
                  <a:pt x="2706370" y="3048000"/>
                </a:lnTo>
                <a:lnTo>
                  <a:pt x="2705697" y="3035300"/>
                </a:lnTo>
                <a:lnTo>
                  <a:pt x="2710472" y="3035300"/>
                </a:lnTo>
                <a:lnTo>
                  <a:pt x="2710472" y="2959100"/>
                </a:lnTo>
                <a:lnTo>
                  <a:pt x="2704477" y="2959100"/>
                </a:lnTo>
                <a:lnTo>
                  <a:pt x="2704477" y="3441700"/>
                </a:lnTo>
                <a:lnTo>
                  <a:pt x="2704477" y="3454400"/>
                </a:lnTo>
                <a:lnTo>
                  <a:pt x="2700502" y="3441700"/>
                </a:lnTo>
                <a:lnTo>
                  <a:pt x="2704477" y="3441700"/>
                </a:lnTo>
                <a:lnTo>
                  <a:pt x="2704477" y="2959100"/>
                </a:lnTo>
                <a:lnTo>
                  <a:pt x="2697848" y="2959100"/>
                </a:lnTo>
                <a:lnTo>
                  <a:pt x="2697848" y="3276600"/>
                </a:lnTo>
                <a:lnTo>
                  <a:pt x="2696591" y="3289300"/>
                </a:lnTo>
                <a:lnTo>
                  <a:pt x="2694432" y="3289300"/>
                </a:lnTo>
                <a:lnTo>
                  <a:pt x="2694775" y="3302000"/>
                </a:lnTo>
                <a:lnTo>
                  <a:pt x="2688298" y="3302000"/>
                </a:lnTo>
                <a:lnTo>
                  <a:pt x="2687955" y="3299447"/>
                </a:lnTo>
                <a:lnTo>
                  <a:pt x="2687955" y="3314700"/>
                </a:lnTo>
                <a:lnTo>
                  <a:pt x="2683865" y="3314700"/>
                </a:lnTo>
                <a:lnTo>
                  <a:pt x="2683865" y="3302000"/>
                </a:lnTo>
                <a:lnTo>
                  <a:pt x="2687955" y="3314700"/>
                </a:lnTo>
                <a:lnTo>
                  <a:pt x="2687955" y="3299447"/>
                </a:lnTo>
                <a:lnTo>
                  <a:pt x="2686596" y="3289300"/>
                </a:lnTo>
                <a:lnTo>
                  <a:pt x="2686253" y="3289300"/>
                </a:lnTo>
                <a:lnTo>
                  <a:pt x="2683865" y="3276600"/>
                </a:lnTo>
                <a:lnTo>
                  <a:pt x="2686596" y="3276600"/>
                </a:lnTo>
                <a:lnTo>
                  <a:pt x="2689314" y="3289300"/>
                </a:lnTo>
                <a:lnTo>
                  <a:pt x="2692044" y="3289300"/>
                </a:lnTo>
                <a:lnTo>
                  <a:pt x="2694775" y="3276600"/>
                </a:lnTo>
                <a:lnTo>
                  <a:pt x="2697848" y="3276600"/>
                </a:lnTo>
                <a:lnTo>
                  <a:pt x="2697848" y="2959100"/>
                </a:lnTo>
                <a:lnTo>
                  <a:pt x="2694775" y="2959100"/>
                </a:lnTo>
                <a:lnTo>
                  <a:pt x="2695994" y="2946400"/>
                </a:lnTo>
                <a:lnTo>
                  <a:pt x="2711754" y="2946400"/>
                </a:lnTo>
                <a:lnTo>
                  <a:pt x="2711754" y="2862415"/>
                </a:lnTo>
                <a:lnTo>
                  <a:pt x="2710548" y="2860865"/>
                </a:lnTo>
                <a:lnTo>
                  <a:pt x="2710548" y="2908300"/>
                </a:lnTo>
                <a:lnTo>
                  <a:pt x="2704579" y="2908300"/>
                </a:lnTo>
                <a:lnTo>
                  <a:pt x="2705544" y="2895600"/>
                </a:lnTo>
                <a:lnTo>
                  <a:pt x="2709011" y="2895600"/>
                </a:lnTo>
                <a:lnTo>
                  <a:pt x="2710548" y="2908300"/>
                </a:lnTo>
                <a:lnTo>
                  <a:pt x="2710548" y="2860865"/>
                </a:lnTo>
                <a:lnTo>
                  <a:pt x="2707932" y="2857500"/>
                </a:lnTo>
                <a:lnTo>
                  <a:pt x="2709634" y="2844800"/>
                </a:lnTo>
                <a:lnTo>
                  <a:pt x="2715437" y="2844800"/>
                </a:lnTo>
                <a:lnTo>
                  <a:pt x="2717825" y="2870200"/>
                </a:lnTo>
                <a:lnTo>
                  <a:pt x="2717825" y="2768600"/>
                </a:lnTo>
                <a:lnTo>
                  <a:pt x="2703271" y="2768600"/>
                </a:lnTo>
                <a:lnTo>
                  <a:pt x="2703271" y="2806700"/>
                </a:lnTo>
                <a:lnTo>
                  <a:pt x="2698419" y="2806700"/>
                </a:lnTo>
                <a:lnTo>
                  <a:pt x="2698419" y="2794000"/>
                </a:lnTo>
                <a:lnTo>
                  <a:pt x="2703271" y="2806700"/>
                </a:lnTo>
                <a:lnTo>
                  <a:pt x="2703271" y="2768600"/>
                </a:lnTo>
                <a:lnTo>
                  <a:pt x="2695994" y="2768600"/>
                </a:lnTo>
                <a:lnTo>
                  <a:pt x="2696743" y="2755900"/>
                </a:lnTo>
                <a:lnTo>
                  <a:pt x="2713723" y="2755900"/>
                </a:lnTo>
                <a:lnTo>
                  <a:pt x="2711754" y="2743200"/>
                </a:lnTo>
                <a:lnTo>
                  <a:pt x="2719997" y="2743200"/>
                </a:lnTo>
                <a:lnTo>
                  <a:pt x="2722219" y="2755900"/>
                </a:lnTo>
                <a:lnTo>
                  <a:pt x="2722842" y="2755900"/>
                </a:lnTo>
                <a:lnTo>
                  <a:pt x="2724505" y="2762021"/>
                </a:lnTo>
                <a:lnTo>
                  <a:pt x="2725089" y="2755900"/>
                </a:lnTo>
                <a:lnTo>
                  <a:pt x="2732367" y="2755900"/>
                </a:lnTo>
                <a:lnTo>
                  <a:pt x="2732367" y="2629712"/>
                </a:lnTo>
                <a:lnTo>
                  <a:pt x="2732087" y="2628900"/>
                </a:lnTo>
                <a:lnTo>
                  <a:pt x="2742260" y="2628900"/>
                </a:lnTo>
                <a:lnTo>
                  <a:pt x="2746921" y="2641600"/>
                </a:lnTo>
                <a:lnTo>
                  <a:pt x="2746921" y="2616200"/>
                </a:lnTo>
                <a:lnTo>
                  <a:pt x="2749080" y="2603500"/>
                </a:lnTo>
                <a:lnTo>
                  <a:pt x="2783306" y="2603500"/>
                </a:lnTo>
                <a:lnTo>
                  <a:pt x="2783306" y="2514600"/>
                </a:lnTo>
                <a:lnTo>
                  <a:pt x="2778455" y="2514600"/>
                </a:lnTo>
                <a:lnTo>
                  <a:pt x="2778455" y="2540000"/>
                </a:lnTo>
                <a:lnTo>
                  <a:pt x="2774645" y="2540000"/>
                </a:lnTo>
                <a:lnTo>
                  <a:pt x="2768904" y="2527300"/>
                </a:lnTo>
                <a:lnTo>
                  <a:pt x="2778061" y="2527300"/>
                </a:lnTo>
                <a:lnTo>
                  <a:pt x="2778455" y="2540000"/>
                </a:lnTo>
                <a:lnTo>
                  <a:pt x="2778455" y="2514600"/>
                </a:lnTo>
                <a:lnTo>
                  <a:pt x="2773603" y="2514600"/>
                </a:lnTo>
                <a:lnTo>
                  <a:pt x="2771178" y="2501900"/>
                </a:lnTo>
                <a:lnTo>
                  <a:pt x="2780881" y="2501900"/>
                </a:lnTo>
                <a:lnTo>
                  <a:pt x="2783306" y="2514600"/>
                </a:lnTo>
                <a:lnTo>
                  <a:pt x="2783306" y="2463800"/>
                </a:lnTo>
                <a:lnTo>
                  <a:pt x="2775026" y="2463800"/>
                </a:lnTo>
                <a:lnTo>
                  <a:pt x="2779522" y="2451100"/>
                </a:lnTo>
                <a:lnTo>
                  <a:pt x="2784691" y="2463800"/>
                </a:lnTo>
                <a:lnTo>
                  <a:pt x="2784691" y="2437981"/>
                </a:lnTo>
                <a:lnTo>
                  <a:pt x="2784525" y="2438400"/>
                </a:lnTo>
                <a:lnTo>
                  <a:pt x="2780373" y="2425700"/>
                </a:lnTo>
                <a:lnTo>
                  <a:pt x="2789415" y="2425700"/>
                </a:lnTo>
                <a:lnTo>
                  <a:pt x="2789415" y="2184400"/>
                </a:lnTo>
                <a:lnTo>
                  <a:pt x="2789377" y="2235200"/>
                </a:lnTo>
                <a:lnTo>
                  <a:pt x="2789377" y="2247900"/>
                </a:lnTo>
                <a:lnTo>
                  <a:pt x="2784970" y="2247900"/>
                </a:lnTo>
                <a:lnTo>
                  <a:pt x="2784970" y="2362200"/>
                </a:lnTo>
                <a:lnTo>
                  <a:pt x="2781795" y="2374900"/>
                </a:lnTo>
                <a:lnTo>
                  <a:pt x="2778150" y="2362200"/>
                </a:lnTo>
                <a:lnTo>
                  <a:pt x="2784970" y="2362200"/>
                </a:lnTo>
                <a:lnTo>
                  <a:pt x="2784970" y="2247900"/>
                </a:lnTo>
                <a:lnTo>
                  <a:pt x="2778950" y="2247900"/>
                </a:lnTo>
                <a:lnTo>
                  <a:pt x="2779979" y="2235200"/>
                </a:lnTo>
                <a:lnTo>
                  <a:pt x="2789377" y="2235200"/>
                </a:lnTo>
                <a:lnTo>
                  <a:pt x="2789377" y="2184400"/>
                </a:lnTo>
                <a:lnTo>
                  <a:pt x="2782100" y="2184400"/>
                </a:lnTo>
                <a:lnTo>
                  <a:pt x="2784525" y="2171700"/>
                </a:lnTo>
                <a:lnTo>
                  <a:pt x="2794520" y="2171700"/>
                </a:lnTo>
                <a:lnTo>
                  <a:pt x="2794520" y="2146300"/>
                </a:lnTo>
                <a:lnTo>
                  <a:pt x="2791968" y="2146300"/>
                </a:lnTo>
                <a:lnTo>
                  <a:pt x="2791803" y="2133600"/>
                </a:lnTo>
                <a:lnTo>
                  <a:pt x="2796400" y="2133600"/>
                </a:lnTo>
                <a:lnTo>
                  <a:pt x="2796400" y="1879600"/>
                </a:lnTo>
                <a:lnTo>
                  <a:pt x="2794978" y="1892300"/>
                </a:lnTo>
                <a:lnTo>
                  <a:pt x="2794228" y="1892300"/>
                </a:lnTo>
                <a:lnTo>
                  <a:pt x="2794228" y="2095500"/>
                </a:lnTo>
                <a:lnTo>
                  <a:pt x="2793009" y="2108200"/>
                </a:lnTo>
                <a:lnTo>
                  <a:pt x="2783840" y="2108200"/>
                </a:lnTo>
                <a:lnTo>
                  <a:pt x="2783840" y="2120900"/>
                </a:lnTo>
                <a:lnTo>
                  <a:pt x="2782697" y="2120900"/>
                </a:lnTo>
                <a:lnTo>
                  <a:pt x="2780944" y="2125573"/>
                </a:lnTo>
                <a:lnTo>
                  <a:pt x="2780944" y="2222500"/>
                </a:lnTo>
                <a:lnTo>
                  <a:pt x="2777248" y="2222500"/>
                </a:lnTo>
                <a:lnTo>
                  <a:pt x="2777248" y="2413000"/>
                </a:lnTo>
                <a:lnTo>
                  <a:pt x="2771178" y="2425700"/>
                </a:lnTo>
                <a:lnTo>
                  <a:pt x="2764053" y="2425700"/>
                </a:lnTo>
                <a:lnTo>
                  <a:pt x="2767292" y="2413000"/>
                </a:lnTo>
                <a:lnTo>
                  <a:pt x="2777248" y="2413000"/>
                </a:lnTo>
                <a:lnTo>
                  <a:pt x="2777248" y="2222500"/>
                </a:lnTo>
                <a:lnTo>
                  <a:pt x="2777248" y="2209800"/>
                </a:lnTo>
                <a:lnTo>
                  <a:pt x="2780944" y="2222500"/>
                </a:lnTo>
                <a:lnTo>
                  <a:pt x="2780944" y="2125573"/>
                </a:lnTo>
                <a:lnTo>
                  <a:pt x="2777921" y="2133600"/>
                </a:lnTo>
                <a:lnTo>
                  <a:pt x="2769565" y="2133600"/>
                </a:lnTo>
                <a:lnTo>
                  <a:pt x="2773146" y="2120900"/>
                </a:lnTo>
                <a:lnTo>
                  <a:pt x="2777871" y="2120900"/>
                </a:lnTo>
                <a:lnTo>
                  <a:pt x="2777248" y="2108200"/>
                </a:lnTo>
                <a:lnTo>
                  <a:pt x="2783840" y="2120900"/>
                </a:lnTo>
                <a:lnTo>
                  <a:pt x="2783840" y="2108200"/>
                </a:lnTo>
                <a:lnTo>
                  <a:pt x="2783306" y="2108200"/>
                </a:lnTo>
                <a:lnTo>
                  <a:pt x="2783306" y="2095500"/>
                </a:lnTo>
                <a:lnTo>
                  <a:pt x="2794228" y="2095500"/>
                </a:lnTo>
                <a:lnTo>
                  <a:pt x="2794228" y="1892300"/>
                </a:lnTo>
                <a:lnTo>
                  <a:pt x="2791968" y="1892300"/>
                </a:lnTo>
                <a:lnTo>
                  <a:pt x="2791803" y="1879600"/>
                </a:lnTo>
                <a:lnTo>
                  <a:pt x="2796400" y="1879600"/>
                </a:lnTo>
                <a:lnTo>
                  <a:pt x="2796400" y="1569758"/>
                </a:lnTo>
                <a:lnTo>
                  <a:pt x="2796044" y="1571612"/>
                </a:lnTo>
                <a:lnTo>
                  <a:pt x="2796044" y="1612900"/>
                </a:lnTo>
                <a:lnTo>
                  <a:pt x="2791803" y="1612900"/>
                </a:lnTo>
                <a:lnTo>
                  <a:pt x="2791803" y="1790700"/>
                </a:lnTo>
                <a:lnTo>
                  <a:pt x="2790583" y="1797088"/>
                </a:lnTo>
                <a:lnTo>
                  <a:pt x="2790583" y="2019300"/>
                </a:lnTo>
                <a:lnTo>
                  <a:pt x="2789377" y="2032000"/>
                </a:lnTo>
                <a:lnTo>
                  <a:pt x="2786951" y="2019300"/>
                </a:lnTo>
                <a:lnTo>
                  <a:pt x="2790583" y="2019300"/>
                </a:lnTo>
                <a:lnTo>
                  <a:pt x="2790583" y="1797088"/>
                </a:lnTo>
                <a:lnTo>
                  <a:pt x="2789377" y="1803400"/>
                </a:lnTo>
                <a:lnTo>
                  <a:pt x="2789377" y="1879600"/>
                </a:lnTo>
                <a:lnTo>
                  <a:pt x="2781338" y="1879600"/>
                </a:lnTo>
                <a:lnTo>
                  <a:pt x="2781338" y="1917700"/>
                </a:lnTo>
                <a:lnTo>
                  <a:pt x="2778455" y="1929193"/>
                </a:lnTo>
                <a:lnTo>
                  <a:pt x="2778455" y="1943100"/>
                </a:lnTo>
                <a:lnTo>
                  <a:pt x="2774721" y="1943100"/>
                </a:lnTo>
                <a:lnTo>
                  <a:pt x="2774721" y="2082800"/>
                </a:lnTo>
                <a:lnTo>
                  <a:pt x="2772397" y="2095500"/>
                </a:lnTo>
                <a:lnTo>
                  <a:pt x="2768752" y="2095500"/>
                </a:lnTo>
                <a:lnTo>
                  <a:pt x="2769971" y="2082800"/>
                </a:lnTo>
                <a:lnTo>
                  <a:pt x="2774721" y="2082800"/>
                </a:lnTo>
                <a:lnTo>
                  <a:pt x="2774721" y="1943100"/>
                </a:lnTo>
                <a:lnTo>
                  <a:pt x="2766784" y="1943100"/>
                </a:lnTo>
                <a:lnTo>
                  <a:pt x="2766784" y="2349500"/>
                </a:lnTo>
                <a:lnTo>
                  <a:pt x="2762694" y="2349500"/>
                </a:lnTo>
                <a:lnTo>
                  <a:pt x="2762694" y="2336800"/>
                </a:lnTo>
                <a:lnTo>
                  <a:pt x="2766784" y="2349500"/>
                </a:lnTo>
                <a:lnTo>
                  <a:pt x="2766784" y="1943100"/>
                </a:lnTo>
                <a:lnTo>
                  <a:pt x="2760268" y="1943100"/>
                </a:lnTo>
                <a:lnTo>
                  <a:pt x="2760268" y="2197100"/>
                </a:lnTo>
                <a:lnTo>
                  <a:pt x="2755417" y="2197100"/>
                </a:lnTo>
                <a:lnTo>
                  <a:pt x="2755417" y="2209800"/>
                </a:lnTo>
                <a:lnTo>
                  <a:pt x="2752991" y="2204275"/>
                </a:lnTo>
                <a:lnTo>
                  <a:pt x="2752991" y="2438400"/>
                </a:lnTo>
                <a:lnTo>
                  <a:pt x="2752991" y="2514600"/>
                </a:lnTo>
                <a:lnTo>
                  <a:pt x="2748140" y="2527300"/>
                </a:lnTo>
                <a:lnTo>
                  <a:pt x="2750566" y="2514600"/>
                </a:lnTo>
                <a:lnTo>
                  <a:pt x="2752991" y="2514600"/>
                </a:lnTo>
                <a:lnTo>
                  <a:pt x="2752991" y="2438400"/>
                </a:lnTo>
                <a:lnTo>
                  <a:pt x="2748140" y="2451100"/>
                </a:lnTo>
                <a:lnTo>
                  <a:pt x="2750566" y="2438400"/>
                </a:lnTo>
                <a:lnTo>
                  <a:pt x="2752991" y="2438400"/>
                </a:lnTo>
                <a:lnTo>
                  <a:pt x="2752991" y="2204275"/>
                </a:lnTo>
                <a:lnTo>
                  <a:pt x="2749842" y="2197100"/>
                </a:lnTo>
                <a:lnTo>
                  <a:pt x="2749042" y="2197100"/>
                </a:lnTo>
                <a:lnTo>
                  <a:pt x="2752344" y="2184400"/>
                </a:lnTo>
                <a:lnTo>
                  <a:pt x="2759049" y="2184400"/>
                </a:lnTo>
                <a:lnTo>
                  <a:pt x="2760268" y="2197100"/>
                </a:lnTo>
                <a:lnTo>
                  <a:pt x="2760268" y="1943100"/>
                </a:lnTo>
                <a:lnTo>
                  <a:pt x="2759049" y="1930400"/>
                </a:lnTo>
                <a:lnTo>
                  <a:pt x="2777248" y="1930400"/>
                </a:lnTo>
                <a:lnTo>
                  <a:pt x="2778455" y="1943100"/>
                </a:lnTo>
                <a:lnTo>
                  <a:pt x="2778455" y="1929193"/>
                </a:lnTo>
                <a:lnTo>
                  <a:pt x="2778150" y="1930400"/>
                </a:lnTo>
                <a:lnTo>
                  <a:pt x="2774518" y="1917700"/>
                </a:lnTo>
                <a:lnTo>
                  <a:pt x="2781338" y="1917700"/>
                </a:lnTo>
                <a:lnTo>
                  <a:pt x="2781338" y="1879600"/>
                </a:lnTo>
                <a:lnTo>
                  <a:pt x="2769971" y="1879600"/>
                </a:lnTo>
                <a:lnTo>
                  <a:pt x="2769971" y="1892300"/>
                </a:lnTo>
                <a:lnTo>
                  <a:pt x="2769400" y="1905000"/>
                </a:lnTo>
                <a:lnTo>
                  <a:pt x="2765869" y="1905000"/>
                </a:lnTo>
                <a:lnTo>
                  <a:pt x="2766733" y="1892300"/>
                </a:lnTo>
                <a:lnTo>
                  <a:pt x="2769971" y="1892300"/>
                </a:lnTo>
                <a:lnTo>
                  <a:pt x="2769971" y="1879600"/>
                </a:lnTo>
                <a:lnTo>
                  <a:pt x="2769362" y="1879600"/>
                </a:lnTo>
                <a:lnTo>
                  <a:pt x="2773908" y="1866900"/>
                </a:lnTo>
                <a:lnTo>
                  <a:pt x="2785732" y="1866900"/>
                </a:lnTo>
                <a:lnTo>
                  <a:pt x="2789377" y="1879600"/>
                </a:lnTo>
                <a:lnTo>
                  <a:pt x="2789377" y="1803400"/>
                </a:lnTo>
                <a:lnTo>
                  <a:pt x="2788158" y="1803400"/>
                </a:lnTo>
                <a:lnTo>
                  <a:pt x="2788158" y="1816100"/>
                </a:lnTo>
                <a:lnTo>
                  <a:pt x="2783751" y="1827631"/>
                </a:lnTo>
                <a:lnTo>
                  <a:pt x="2780715" y="1816100"/>
                </a:lnTo>
                <a:lnTo>
                  <a:pt x="2788158" y="1816100"/>
                </a:lnTo>
                <a:lnTo>
                  <a:pt x="2788158" y="1803400"/>
                </a:lnTo>
                <a:lnTo>
                  <a:pt x="2783306" y="1803400"/>
                </a:lnTo>
                <a:lnTo>
                  <a:pt x="2783306" y="1790700"/>
                </a:lnTo>
                <a:lnTo>
                  <a:pt x="2791803" y="1790700"/>
                </a:lnTo>
                <a:lnTo>
                  <a:pt x="2791803" y="1612900"/>
                </a:lnTo>
                <a:lnTo>
                  <a:pt x="2786951" y="1612900"/>
                </a:lnTo>
                <a:lnTo>
                  <a:pt x="2791498" y="1600200"/>
                </a:lnTo>
                <a:lnTo>
                  <a:pt x="2796044" y="1612900"/>
                </a:lnTo>
                <a:lnTo>
                  <a:pt x="2796044" y="1571612"/>
                </a:lnTo>
                <a:lnTo>
                  <a:pt x="2795435" y="1574800"/>
                </a:lnTo>
                <a:lnTo>
                  <a:pt x="2786951" y="1574800"/>
                </a:lnTo>
                <a:lnTo>
                  <a:pt x="2785732" y="1562100"/>
                </a:lnTo>
                <a:lnTo>
                  <a:pt x="2797860" y="1562100"/>
                </a:lnTo>
                <a:lnTo>
                  <a:pt x="2797860" y="1139850"/>
                </a:lnTo>
                <a:lnTo>
                  <a:pt x="2796654" y="1143000"/>
                </a:lnTo>
                <a:lnTo>
                  <a:pt x="2799080" y="1130300"/>
                </a:lnTo>
                <a:lnTo>
                  <a:pt x="2801505" y="1130300"/>
                </a:lnTo>
                <a:lnTo>
                  <a:pt x="2801505" y="1117600"/>
                </a:lnTo>
                <a:lnTo>
                  <a:pt x="2799080" y="1117600"/>
                </a:lnTo>
                <a:lnTo>
                  <a:pt x="2799080" y="1104900"/>
                </a:lnTo>
                <a:lnTo>
                  <a:pt x="2808782" y="1104900"/>
                </a:lnTo>
                <a:lnTo>
                  <a:pt x="2808782" y="1092200"/>
                </a:lnTo>
                <a:lnTo>
                  <a:pt x="2808020" y="1092200"/>
                </a:lnTo>
                <a:lnTo>
                  <a:pt x="2805684" y="1079500"/>
                </a:lnTo>
                <a:lnTo>
                  <a:pt x="2803931" y="1079500"/>
                </a:lnTo>
                <a:lnTo>
                  <a:pt x="2806877" y="1066800"/>
                </a:lnTo>
                <a:lnTo>
                  <a:pt x="2810294" y="1079500"/>
                </a:lnTo>
                <a:lnTo>
                  <a:pt x="2814155" y="1079500"/>
                </a:lnTo>
                <a:lnTo>
                  <a:pt x="2818473" y="1092200"/>
                </a:lnTo>
                <a:lnTo>
                  <a:pt x="2818473" y="1003300"/>
                </a:lnTo>
                <a:lnTo>
                  <a:pt x="2814840" y="1003300"/>
                </a:lnTo>
                <a:lnTo>
                  <a:pt x="2814840" y="1054100"/>
                </a:lnTo>
                <a:lnTo>
                  <a:pt x="2813812" y="1066800"/>
                </a:lnTo>
                <a:lnTo>
                  <a:pt x="2809379" y="1066800"/>
                </a:lnTo>
                <a:lnTo>
                  <a:pt x="2807678" y="1054100"/>
                </a:lnTo>
                <a:lnTo>
                  <a:pt x="2814840" y="1054100"/>
                </a:lnTo>
                <a:lnTo>
                  <a:pt x="2814840" y="1003300"/>
                </a:lnTo>
                <a:lnTo>
                  <a:pt x="2811208" y="1003300"/>
                </a:lnTo>
                <a:lnTo>
                  <a:pt x="2808782" y="990600"/>
                </a:lnTo>
                <a:lnTo>
                  <a:pt x="2818473" y="1003300"/>
                </a:lnTo>
                <a:lnTo>
                  <a:pt x="2818473" y="990600"/>
                </a:lnTo>
                <a:lnTo>
                  <a:pt x="2822117" y="990600"/>
                </a:lnTo>
                <a:lnTo>
                  <a:pt x="2822117" y="599071"/>
                </a:lnTo>
                <a:lnTo>
                  <a:pt x="2820759" y="609600"/>
                </a:lnTo>
                <a:lnTo>
                  <a:pt x="2817965" y="609600"/>
                </a:lnTo>
                <a:lnTo>
                  <a:pt x="2818473" y="596900"/>
                </a:lnTo>
                <a:lnTo>
                  <a:pt x="2822397" y="596900"/>
                </a:lnTo>
                <a:lnTo>
                  <a:pt x="2822397" y="469900"/>
                </a:lnTo>
                <a:lnTo>
                  <a:pt x="2816047" y="469900"/>
                </a:lnTo>
                <a:lnTo>
                  <a:pt x="2816047" y="482600"/>
                </a:lnTo>
                <a:lnTo>
                  <a:pt x="2815298" y="482600"/>
                </a:lnTo>
                <a:lnTo>
                  <a:pt x="2815298" y="520700"/>
                </a:lnTo>
                <a:lnTo>
                  <a:pt x="2815120" y="520700"/>
                </a:lnTo>
                <a:lnTo>
                  <a:pt x="2815120" y="800100"/>
                </a:lnTo>
                <a:lnTo>
                  <a:pt x="2811653" y="812800"/>
                </a:lnTo>
                <a:lnTo>
                  <a:pt x="2807957" y="800100"/>
                </a:lnTo>
                <a:lnTo>
                  <a:pt x="2815120" y="800100"/>
                </a:lnTo>
                <a:lnTo>
                  <a:pt x="2815120" y="520700"/>
                </a:lnTo>
                <a:lnTo>
                  <a:pt x="2814840" y="520700"/>
                </a:lnTo>
                <a:lnTo>
                  <a:pt x="2814840" y="596900"/>
                </a:lnTo>
                <a:lnTo>
                  <a:pt x="2814840" y="609600"/>
                </a:lnTo>
                <a:lnTo>
                  <a:pt x="2807563" y="609600"/>
                </a:lnTo>
                <a:lnTo>
                  <a:pt x="2807563" y="596900"/>
                </a:lnTo>
                <a:lnTo>
                  <a:pt x="2814840" y="596900"/>
                </a:lnTo>
                <a:lnTo>
                  <a:pt x="2814840" y="520700"/>
                </a:lnTo>
                <a:lnTo>
                  <a:pt x="2811208" y="520700"/>
                </a:lnTo>
                <a:lnTo>
                  <a:pt x="2811208" y="508000"/>
                </a:lnTo>
                <a:lnTo>
                  <a:pt x="2815298" y="520700"/>
                </a:lnTo>
                <a:lnTo>
                  <a:pt x="2815298" y="482600"/>
                </a:lnTo>
                <a:lnTo>
                  <a:pt x="2807411" y="482600"/>
                </a:lnTo>
                <a:lnTo>
                  <a:pt x="2809405" y="469900"/>
                </a:lnTo>
                <a:lnTo>
                  <a:pt x="2816047" y="482600"/>
                </a:lnTo>
                <a:lnTo>
                  <a:pt x="2816047" y="469900"/>
                </a:lnTo>
                <a:lnTo>
                  <a:pt x="2811208" y="469900"/>
                </a:lnTo>
                <a:lnTo>
                  <a:pt x="2811208" y="457200"/>
                </a:lnTo>
                <a:lnTo>
                  <a:pt x="2823324" y="469900"/>
                </a:lnTo>
                <a:lnTo>
                  <a:pt x="2822117" y="457200"/>
                </a:lnTo>
                <a:lnTo>
                  <a:pt x="2826385" y="457200"/>
                </a:lnTo>
                <a:lnTo>
                  <a:pt x="2826385" y="143776"/>
                </a:lnTo>
                <a:lnTo>
                  <a:pt x="2826207" y="143471"/>
                </a:lnTo>
                <a:lnTo>
                  <a:pt x="2826207" y="165100"/>
                </a:lnTo>
                <a:lnTo>
                  <a:pt x="2822117" y="165100"/>
                </a:lnTo>
                <a:lnTo>
                  <a:pt x="2822117" y="152400"/>
                </a:lnTo>
                <a:lnTo>
                  <a:pt x="2826207" y="165100"/>
                </a:lnTo>
                <a:lnTo>
                  <a:pt x="2826207" y="143471"/>
                </a:lnTo>
                <a:lnTo>
                  <a:pt x="2823934" y="139700"/>
                </a:lnTo>
                <a:lnTo>
                  <a:pt x="2811208" y="139700"/>
                </a:lnTo>
                <a:lnTo>
                  <a:pt x="2811208" y="190500"/>
                </a:lnTo>
                <a:lnTo>
                  <a:pt x="2811208" y="203200"/>
                </a:lnTo>
                <a:lnTo>
                  <a:pt x="2804452" y="203200"/>
                </a:lnTo>
                <a:lnTo>
                  <a:pt x="2805138" y="190500"/>
                </a:lnTo>
                <a:lnTo>
                  <a:pt x="2811208" y="190500"/>
                </a:lnTo>
                <a:lnTo>
                  <a:pt x="2811208" y="139700"/>
                </a:lnTo>
                <a:lnTo>
                  <a:pt x="2803855" y="139700"/>
                </a:lnTo>
                <a:lnTo>
                  <a:pt x="2803855" y="1041400"/>
                </a:lnTo>
                <a:lnTo>
                  <a:pt x="2802712" y="1054100"/>
                </a:lnTo>
                <a:lnTo>
                  <a:pt x="2799753" y="1054100"/>
                </a:lnTo>
                <a:lnTo>
                  <a:pt x="2799080" y="1041400"/>
                </a:lnTo>
                <a:lnTo>
                  <a:pt x="2803855" y="1041400"/>
                </a:lnTo>
                <a:lnTo>
                  <a:pt x="2803855" y="139700"/>
                </a:lnTo>
                <a:lnTo>
                  <a:pt x="2799359" y="139700"/>
                </a:lnTo>
                <a:lnTo>
                  <a:pt x="2799359" y="952500"/>
                </a:lnTo>
                <a:lnTo>
                  <a:pt x="2796400" y="962088"/>
                </a:lnTo>
                <a:lnTo>
                  <a:pt x="2796400" y="1460500"/>
                </a:lnTo>
                <a:lnTo>
                  <a:pt x="2795435" y="1460500"/>
                </a:lnTo>
                <a:lnTo>
                  <a:pt x="2795435" y="1524000"/>
                </a:lnTo>
                <a:lnTo>
                  <a:pt x="2790152" y="1524000"/>
                </a:lnTo>
                <a:lnTo>
                  <a:pt x="2791345" y="1511300"/>
                </a:lnTo>
                <a:lnTo>
                  <a:pt x="2794584" y="1511300"/>
                </a:lnTo>
                <a:lnTo>
                  <a:pt x="2795435" y="1524000"/>
                </a:lnTo>
                <a:lnTo>
                  <a:pt x="2795435" y="1460500"/>
                </a:lnTo>
                <a:lnTo>
                  <a:pt x="2791968" y="1460500"/>
                </a:lnTo>
                <a:lnTo>
                  <a:pt x="2791803" y="1447800"/>
                </a:lnTo>
                <a:lnTo>
                  <a:pt x="2796400" y="1460500"/>
                </a:lnTo>
                <a:lnTo>
                  <a:pt x="2796400" y="962088"/>
                </a:lnTo>
                <a:lnTo>
                  <a:pt x="2795435" y="965200"/>
                </a:lnTo>
                <a:lnTo>
                  <a:pt x="2794228" y="960475"/>
                </a:lnTo>
                <a:lnTo>
                  <a:pt x="2794228" y="1193800"/>
                </a:lnTo>
                <a:lnTo>
                  <a:pt x="2789377" y="1206500"/>
                </a:lnTo>
                <a:lnTo>
                  <a:pt x="2791803" y="1193800"/>
                </a:lnTo>
                <a:lnTo>
                  <a:pt x="2794228" y="1193800"/>
                </a:lnTo>
                <a:lnTo>
                  <a:pt x="2794228" y="960475"/>
                </a:lnTo>
                <a:lnTo>
                  <a:pt x="2792196" y="952500"/>
                </a:lnTo>
                <a:lnTo>
                  <a:pt x="2799359" y="952500"/>
                </a:lnTo>
                <a:lnTo>
                  <a:pt x="2799359" y="139700"/>
                </a:lnTo>
                <a:lnTo>
                  <a:pt x="2797860" y="139700"/>
                </a:lnTo>
                <a:lnTo>
                  <a:pt x="2797860" y="469900"/>
                </a:lnTo>
                <a:lnTo>
                  <a:pt x="2797860" y="482600"/>
                </a:lnTo>
                <a:lnTo>
                  <a:pt x="2795943" y="482600"/>
                </a:lnTo>
                <a:lnTo>
                  <a:pt x="2795943" y="673100"/>
                </a:lnTo>
                <a:lnTo>
                  <a:pt x="2795435" y="685800"/>
                </a:lnTo>
                <a:lnTo>
                  <a:pt x="2791510" y="673100"/>
                </a:lnTo>
                <a:lnTo>
                  <a:pt x="2795943" y="673100"/>
                </a:lnTo>
                <a:lnTo>
                  <a:pt x="2795943" y="482600"/>
                </a:lnTo>
                <a:lnTo>
                  <a:pt x="2790888" y="482600"/>
                </a:lnTo>
                <a:lnTo>
                  <a:pt x="2790888" y="876300"/>
                </a:lnTo>
                <a:lnTo>
                  <a:pt x="2789644" y="889000"/>
                </a:lnTo>
                <a:lnTo>
                  <a:pt x="2785427" y="889000"/>
                </a:lnTo>
                <a:lnTo>
                  <a:pt x="2785427" y="1625600"/>
                </a:lnTo>
                <a:lnTo>
                  <a:pt x="2780881" y="1625600"/>
                </a:lnTo>
                <a:lnTo>
                  <a:pt x="2780881" y="1701800"/>
                </a:lnTo>
                <a:lnTo>
                  <a:pt x="2780881" y="1752600"/>
                </a:lnTo>
                <a:lnTo>
                  <a:pt x="2775305" y="1739900"/>
                </a:lnTo>
                <a:lnTo>
                  <a:pt x="2780423" y="1739900"/>
                </a:lnTo>
                <a:lnTo>
                  <a:pt x="2780881" y="1752600"/>
                </a:lnTo>
                <a:lnTo>
                  <a:pt x="2780881" y="1701800"/>
                </a:lnTo>
                <a:lnTo>
                  <a:pt x="2774061" y="1701800"/>
                </a:lnTo>
                <a:lnTo>
                  <a:pt x="2774061" y="1739900"/>
                </a:lnTo>
                <a:lnTo>
                  <a:pt x="2774061" y="1816100"/>
                </a:lnTo>
                <a:lnTo>
                  <a:pt x="2772702" y="1828800"/>
                </a:lnTo>
                <a:lnTo>
                  <a:pt x="2769971" y="1828800"/>
                </a:lnTo>
                <a:lnTo>
                  <a:pt x="2769971" y="1816100"/>
                </a:lnTo>
                <a:lnTo>
                  <a:pt x="2774061" y="1816100"/>
                </a:lnTo>
                <a:lnTo>
                  <a:pt x="2774061" y="1739900"/>
                </a:lnTo>
                <a:lnTo>
                  <a:pt x="2765539" y="1739900"/>
                </a:lnTo>
                <a:lnTo>
                  <a:pt x="2762694" y="1727200"/>
                </a:lnTo>
                <a:lnTo>
                  <a:pt x="2773603" y="1727200"/>
                </a:lnTo>
                <a:lnTo>
                  <a:pt x="2774061" y="1739900"/>
                </a:lnTo>
                <a:lnTo>
                  <a:pt x="2774061" y="1701800"/>
                </a:lnTo>
                <a:lnTo>
                  <a:pt x="2773603" y="1701800"/>
                </a:lnTo>
                <a:lnTo>
                  <a:pt x="2771178" y="1689100"/>
                </a:lnTo>
                <a:lnTo>
                  <a:pt x="2779674" y="1689100"/>
                </a:lnTo>
                <a:lnTo>
                  <a:pt x="2780881" y="1701800"/>
                </a:lnTo>
                <a:lnTo>
                  <a:pt x="2780881" y="1625600"/>
                </a:lnTo>
                <a:lnTo>
                  <a:pt x="2780881" y="1612900"/>
                </a:lnTo>
                <a:lnTo>
                  <a:pt x="2784754" y="1612900"/>
                </a:lnTo>
                <a:lnTo>
                  <a:pt x="2785427" y="1625600"/>
                </a:lnTo>
                <a:lnTo>
                  <a:pt x="2785427" y="889000"/>
                </a:lnTo>
                <a:lnTo>
                  <a:pt x="2784183" y="889000"/>
                </a:lnTo>
                <a:lnTo>
                  <a:pt x="2784525" y="876300"/>
                </a:lnTo>
                <a:lnTo>
                  <a:pt x="2790888" y="876300"/>
                </a:lnTo>
                <a:lnTo>
                  <a:pt x="2790888" y="482600"/>
                </a:lnTo>
                <a:lnTo>
                  <a:pt x="2790583" y="482600"/>
                </a:lnTo>
                <a:lnTo>
                  <a:pt x="2790583" y="469900"/>
                </a:lnTo>
                <a:lnTo>
                  <a:pt x="2797860" y="469900"/>
                </a:lnTo>
                <a:lnTo>
                  <a:pt x="2797860" y="139700"/>
                </a:lnTo>
                <a:lnTo>
                  <a:pt x="2792768" y="139700"/>
                </a:lnTo>
                <a:lnTo>
                  <a:pt x="2792768" y="254000"/>
                </a:lnTo>
                <a:lnTo>
                  <a:pt x="2789377" y="254000"/>
                </a:lnTo>
                <a:lnTo>
                  <a:pt x="2789377" y="342900"/>
                </a:lnTo>
                <a:lnTo>
                  <a:pt x="2785732" y="352450"/>
                </a:lnTo>
                <a:lnTo>
                  <a:pt x="2785732" y="635000"/>
                </a:lnTo>
                <a:lnTo>
                  <a:pt x="2785732" y="723900"/>
                </a:lnTo>
                <a:lnTo>
                  <a:pt x="2785427" y="727113"/>
                </a:lnTo>
                <a:lnTo>
                  <a:pt x="2785427" y="774700"/>
                </a:lnTo>
                <a:lnTo>
                  <a:pt x="2783306" y="787184"/>
                </a:lnTo>
                <a:lnTo>
                  <a:pt x="2783306" y="1511300"/>
                </a:lnTo>
                <a:lnTo>
                  <a:pt x="2782100" y="1511300"/>
                </a:lnTo>
                <a:lnTo>
                  <a:pt x="2782100" y="1600200"/>
                </a:lnTo>
                <a:lnTo>
                  <a:pt x="2774061" y="1600200"/>
                </a:lnTo>
                <a:lnTo>
                  <a:pt x="2774061" y="1651000"/>
                </a:lnTo>
                <a:lnTo>
                  <a:pt x="2772702" y="1663700"/>
                </a:lnTo>
                <a:lnTo>
                  <a:pt x="2769971" y="1663700"/>
                </a:lnTo>
                <a:lnTo>
                  <a:pt x="2769971" y="1651000"/>
                </a:lnTo>
                <a:lnTo>
                  <a:pt x="2774061" y="1651000"/>
                </a:lnTo>
                <a:lnTo>
                  <a:pt x="2774061" y="1600200"/>
                </a:lnTo>
                <a:lnTo>
                  <a:pt x="2763901" y="1600200"/>
                </a:lnTo>
                <a:lnTo>
                  <a:pt x="2765120" y="1587500"/>
                </a:lnTo>
                <a:lnTo>
                  <a:pt x="2780881" y="1587500"/>
                </a:lnTo>
                <a:lnTo>
                  <a:pt x="2782100" y="1600200"/>
                </a:lnTo>
                <a:lnTo>
                  <a:pt x="2782100" y="1511300"/>
                </a:lnTo>
                <a:lnTo>
                  <a:pt x="2773032" y="1511300"/>
                </a:lnTo>
                <a:lnTo>
                  <a:pt x="2773032" y="1536700"/>
                </a:lnTo>
                <a:lnTo>
                  <a:pt x="2769057" y="1549400"/>
                </a:lnTo>
                <a:lnTo>
                  <a:pt x="2765539" y="1549400"/>
                </a:lnTo>
                <a:lnTo>
                  <a:pt x="2769971" y="1536700"/>
                </a:lnTo>
                <a:lnTo>
                  <a:pt x="2773032" y="1536700"/>
                </a:lnTo>
                <a:lnTo>
                  <a:pt x="2773032" y="1511300"/>
                </a:lnTo>
                <a:lnTo>
                  <a:pt x="2771178" y="1511300"/>
                </a:lnTo>
                <a:lnTo>
                  <a:pt x="2776575" y="1504251"/>
                </a:lnTo>
                <a:lnTo>
                  <a:pt x="2771178" y="1498600"/>
                </a:lnTo>
                <a:lnTo>
                  <a:pt x="2769971" y="1485900"/>
                </a:lnTo>
                <a:lnTo>
                  <a:pt x="2779674" y="1485900"/>
                </a:lnTo>
                <a:lnTo>
                  <a:pt x="2782100" y="1498600"/>
                </a:lnTo>
                <a:lnTo>
                  <a:pt x="2780881" y="1498600"/>
                </a:lnTo>
                <a:lnTo>
                  <a:pt x="2776575" y="1504251"/>
                </a:lnTo>
                <a:lnTo>
                  <a:pt x="2783306" y="1511300"/>
                </a:lnTo>
                <a:lnTo>
                  <a:pt x="2783306" y="787184"/>
                </a:lnTo>
                <a:lnTo>
                  <a:pt x="2783268" y="787400"/>
                </a:lnTo>
                <a:lnTo>
                  <a:pt x="2782100" y="787400"/>
                </a:lnTo>
                <a:lnTo>
                  <a:pt x="2782100" y="1308100"/>
                </a:lnTo>
                <a:lnTo>
                  <a:pt x="2777248" y="1320800"/>
                </a:lnTo>
                <a:lnTo>
                  <a:pt x="2769971" y="1320800"/>
                </a:lnTo>
                <a:lnTo>
                  <a:pt x="2769971" y="1308100"/>
                </a:lnTo>
                <a:lnTo>
                  <a:pt x="2782100" y="1308100"/>
                </a:lnTo>
                <a:lnTo>
                  <a:pt x="2782100" y="787400"/>
                </a:lnTo>
                <a:lnTo>
                  <a:pt x="2780881" y="787400"/>
                </a:lnTo>
                <a:lnTo>
                  <a:pt x="2780881" y="1016000"/>
                </a:lnTo>
                <a:lnTo>
                  <a:pt x="2778328" y="1028700"/>
                </a:lnTo>
                <a:lnTo>
                  <a:pt x="2773896" y="1028700"/>
                </a:lnTo>
                <a:lnTo>
                  <a:pt x="2773896" y="1143000"/>
                </a:lnTo>
                <a:lnTo>
                  <a:pt x="2770428" y="1143000"/>
                </a:lnTo>
                <a:lnTo>
                  <a:pt x="2770428" y="1219200"/>
                </a:lnTo>
                <a:lnTo>
                  <a:pt x="2769057" y="1231900"/>
                </a:lnTo>
                <a:lnTo>
                  <a:pt x="2767546" y="1231900"/>
                </a:lnTo>
                <a:lnTo>
                  <a:pt x="2767546" y="1422400"/>
                </a:lnTo>
                <a:lnTo>
                  <a:pt x="2763901" y="1435100"/>
                </a:lnTo>
                <a:lnTo>
                  <a:pt x="2759506" y="1435100"/>
                </a:lnTo>
                <a:lnTo>
                  <a:pt x="2759506" y="1816100"/>
                </a:lnTo>
                <a:lnTo>
                  <a:pt x="2755417" y="1816100"/>
                </a:lnTo>
                <a:lnTo>
                  <a:pt x="2755417" y="1803400"/>
                </a:lnTo>
                <a:lnTo>
                  <a:pt x="2759506" y="1816100"/>
                </a:lnTo>
                <a:lnTo>
                  <a:pt x="2759506" y="1435100"/>
                </a:lnTo>
                <a:lnTo>
                  <a:pt x="2757843" y="1435100"/>
                </a:lnTo>
                <a:lnTo>
                  <a:pt x="2756624" y="1422400"/>
                </a:lnTo>
                <a:lnTo>
                  <a:pt x="2767546" y="1422400"/>
                </a:lnTo>
                <a:lnTo>
                  <a:pt x="2767546" y="1231900"/>
                </a:lnTo>
                <a:lnTo>
                  <a:pt x="2766326" y="1231900"/>
                </a:lnTo>
                <a:lnTo>
                  <a:pt x="2766326" y="1219200"/>
                </a:lnTo>
                <a:lnTo>
                  <a:pt x="2770428" y="1219200"/>
                </a:lnTo>
                <a:lnTo>
                  <a:pt x="2770428" y="1143000"/>
                </a:lnTo>
                <a:lnTo>
                  <a:pt x="2769451" y="1143000"/>
                </a:lnTo>
                <a:lnTo>
                  <a:pt x="2769971" y="1130300"/>
                </a:lnTo>
                <a:lnTo>
                  <a:pt x="2773896" y="1143000"/>
                </a:lnTo>
                <a:lnTo>
                  <a:pt x="2773896" y="1028700"/>
                </a:lnTo>
                <a:lnTo>
                  <a:pt x="2760929" y="1028700"/>
                </a:lnTo>
                <a:lnTo>
                  <a:pt x="2760268" y="1024242"/>
                </a:lnTo>
                <a:lnTo>
                  <a:pt x="2760268" y="1397000"/>
                </a:lnTo>
                <a:lnTo>
                  <a:pt x="2759049" y="1409700"/>
                </a:lnTo>
                <a:lnTo>
                  <a:pt x="2755417" y="1409700"/>
                </a:lnTo>
                <a:lnTo>
                  <a:pt x="2755417" y="1612900"/>
                </a:lnTo>
                <a:lnTo>
                  <a:pt x="2755163" y="1613789"/>
                </a:lnTo>
                <a:lnTo>
                  <a:pt x="2755163" y="1955800"/>
                </a:lnTo>
                <a:lnTo>
                  <a:pt x="2752991" y="1964321"/>
                </a:lnTo>
                <a:lnTo>
                  <a:pt x="2752991" y="2108200"/>
                </a:lnTo>
                <a:lnTo>
                  <a:pt x="2747556" y="2108200"/>
                </a:lnTo>
                <a:lnTo>
                  <a:pt x="2747556" y="2578100"/>
                </a:lnTo>
                <a:lnTo>
                  <a:pt x="2746476" y="2590800"/>
                </a:lnTo>
                <a:lnTo>
                  <a:pt x="2734792" y="2590800"/>
                </a:lnTo>
                <a:lnTo>
                  <a:pt x="2739644" y="2578100"/>
                </a:lnTo>
                <a:lnTo>
                  <a:pt x="2747556" y="2578100"/>
                </a:lnTo>
                <a:lnTo>
                  <a:pt x="2747556" y="2108200"/>
                </a:lnTo>
                <a:lnTo>
                  <a:pt x="2747492" y="2146300"/>
                </a:lnTo>
                <a:lnTo>
                  <a:pt x="2745105" y="2159000"/>
                </a:lnTo>
                <a:lnTo>
                  <a:pt x="2744495" y="2160854"/>
                </a:lnTo>
                <a:lnTo>
                  <a:pt x="2744495" y="2387600"/>
                </a:lnTo>
                <a:lnTo>
                  <a:pt x="2743289" y="2400300"/>
                </a:lnTo>
                <a:lnTo>
                  <a:pt x="2742438" y="2400300"/>
                </a:lnTo>
                <a:lnTo>
                  <a:pt x="2742438" y="2540000"/>
                </a:lnTo>
                <a:lnTo>
                  <a:pt x="2739644" y="2552700"/>
                </a:lnTo>
                <a:lnTo>
                  <a:pt x="2734792" y="2540000"/>
                </a:lnTo>
                <a:lnTo>
                  <a:pt x="2732367" y="2540000"/>
                </a:lnTo>
                <a:lnTo>
                  <a:pt x="2732367" y="2527300"/>
                </a:lnTo>
                <a:lnTo>
                  <a:pt x="2737091" y="2540000"/>
                </a:lnTo>
                <a:lnTo>
                  <a:pt x="2742438" y="2540000"/>
                </a:lnTo>
                <a:lnTo>
                  <a:pt x="2742438" y="2400300"/>
                </a:lnTo>
                <a:lnTo>
                  <a:pt x="2740863" y="2400300"/>
                </a:lnTo>
                <a:lnTo>
                  <a:pt x="2740863" y="2489200"/>
                </a:lnTo>
                <a:lnTo>
                  <a:pt x="2737218" y="2501900"/>
                </a:lnTo>
                <a:lnTo>
                  <a:pt x="2740863" y="2501900"/>
                </a:lnTo>
                <a:lnTo>
                  <a:pt x="2740863" y="2514600"/>
                </a:lnTo>
                <a:lnTo>
                  <a:pt x="2733586" y="2514600"/>
                </a:lnTo>
                <a:lnTo>
                  <a:pt x="2733586" y="2501900"/>
                </a:lnTo>
                <a:lnTo>
                  <a:pt x="2737218" y="2501900"/>
                </a:lnTo>
                <a:lnTo>
                  <a:pt x="2739644" y="2489200"/>
                </a:lnTo>
                <a:lnTo>
                  <a:pt x="2740863" y="2489200"/>
                </a:lnTo>
                <a:lnTo>
                  <a:pt x="2740863" y="2400300"/>
                </a:lnTo>
                <a:lnTo>
                  <a:pt x="2732367" y="2400300"/>
                </a:lnTo>
                <a:lnTo>
                  <a:pt x="2732367" y="2387600"/>
                </a:lnTo>
                <a:lnTo>
                  <a:pt x="2744495" y="2387600"/>
                </a:lnTo>
                <a:lnTo>
                  <a:pt x="2744495" y="2160854"/>
                </a:lnTo>
                <a:lnTo>
                  <a:pt x="2740901" y="2171700"/>
                </a:lnTo>
                <a:lnTo>
                  <a:pt x="2739644" y="2171700"/>
                </a:lnTo>
                <a:lnTo>
                  <a:pt x="2739644" y="2286000"/>
                </a:lnTo>
                <a:lnTo>
                  <a:pt x="2739644" y="2298700"/>
                </a:lnTo>
                <a:lnTo>
                  <a:pt x="2734792" y="2298700"/>
                </a:lnTo>
                <a:lnTo>
                  <a:pt x="2733586" y="2286000"/>
                </a:lnTo>
                <a:lnTo>
                  <a:pt x="2739644" y="2286000"/>
                </a:lnTo>
                <a:lnTo>
                  <a:pt x="2739644" y="2171700"/>
                </a:lnTo>
                <a:lnTo>
                  <a:pt x="2735618" y="2171700"/>
                </a:lnTo>
                <a:lnTo>
                  <a:pt x="2736469" y="2159000"/>
                </a:lnTo>
                <a:lnTo>
                  <a:pt x="2739821" y="2146300"/>
                </a:lnTo>
                <a:lnTo>
                  <a:pt x="2747492" y="2146300"/>
                </a:lnTo>
                <a:lnTo>
                  <a:pt x="2747492" y="2108200"/>
                </a:lnTo>
                <a:lnTo>
                  <a:pt x="2740863" y="2108200"/>
                </a:lnTo>
                <a:lnTo>
                  <a:pt x="2740863" y="2095500"/>
                </a:lnTo>
                <a:lnTo>
                  <a:pt x="2751772" y="2095500"/>
                </a:lnTo>
                <a:lnTo>
                  <a:pt x="2752991" y="2108200"/>
                </a:lnTo>
                <a:lnTo>
                  <a:pt x="2752991" y="1964321"/>
                </a:lnTo>
                <a:lnTo>
                  <a:pt x="2751925" y="1968500"/>
                </a:lnTo>
                <a:lnTo>
                  <a:pt x="2748000" y="1955800"/>
                </a:lnTo>
                <a:lnTo>
                  <a:pt x="2755163" y="1955800"/>
                </a:lnTo>
                <a:lnTo>
                  <a:pt x="2755163" y="1613789"/>
                </a:lnTo>
                <a:lnTo>
                  <a:pt x="2751772" y="1625600"/>
                </a:lnTo>
                <a:lnTo>
                  <a:pt x="2750566" y="1625600"/>
                </a:lnTo>
                <a:lnTo>
                  <a:pt x="2751772" y="1638300"/>
                </a:lnTo>
                <a:lnTo>
                  <a:pt x="2744495" y="1625600"/>
                </a:lnTo>
                <a:lnTo>
                  <a:pt x="2744495" y="1638300"/>
                </a:lnTo>
                <a:lnTo>
                  <a:pt x="2744495" y="1917700"/>
                </a:lnTo>
                <a:lnTo>
                  <a:pt x="2744089" y="1917700"/>
                </a:lnTo>
                <a:lnTo>
                  <a:pt x="2744089" y="1993900"/>
                </a:lnTo>
                <a:lnTo>
                  <a:pt x="2739644" y="2006600"/>
                </a:lnTo>
                <a:lnTo>
                  <a:pt x="2739440" y="2006600"/>
                </a:lnTo>
                <a:lnTo>
                  <a:pt x="2739440" y="2108200"/>
                </a:lnTo>
                <a:lnTo>
                  <a:pt x="2737218" y="2120900"/>
                </a:lnTo>
                <a:lnTo>
                  <a:pt x="2732659" y="2120900"/>
                </a:lnTo>
                <a:lnTo>
                  <a:pt x="2732659" y="2197100"/>
                </a:lnTo>
                <a:lnTo>
                  <a:pt x="2729941" y="2205901"/>
                </a:lnTo>
                <a:lnTo>
                  <a:pt x="2729941" y="2616200"/>
                </a:lnTo>
                <a:lnTo>
                  <a:pt x="2722664" y="2616200"/>
                </a:lnTo>
                <a:lnTo>
                  <a:pt x="2722664" y="2717800"/>
                </a:lnTo>
                <a:lnTo>
                  <a:pt x="2719032" y="2730500"/>
                </a:lnTo>
                <a:lnTo>
                  <a:pt x="2721457" y="2717800"/>
                </a:lnTo>
                <a:lnTo>
                  <a:pt x="2722664" y="2717800"/>
                </a:lnTo>
                <a:lnTo>
                  <a:pt x="2722664" y="2616200"/>
                </a:lnTo>
                <a:lnTo>
                  <a:pt x="2719032" y="2616200"/>
                </a:lnTo>
                <a:lnTo>
                  <a:pt x="2720238" y="2603500"/>
                </a:lnTo>
                <a:lnTo>
                  <a:pt x="2728734" y="2603500"/>
                </a:lnTo>
                <a:lnTo>
                  <a:pt x="2729941" y="2616200"/>
                </a:lnTo>
                <a:lnTo>
                  <a:pt x="2729941" y="2205901"/>
                </a:lnTo>
                <a:lnTo>
                  <a:pt x="2728734" y="2209800"/>
                </a:lnTo>
                <a:lnTo>
                  <a:pt x="2726309" y="2200325"/>
                </a:lnTo>
                <a:lnTo>
                  <a:pt x="2726309" y="2324100"/>
                </a:lnTo>
                <a:lnTo>
                  <a:pt x="2725547" y="2324100"/>
                </a:lnTo>
                <a:lnTo>
                  <a:pt x="2725547" y="2540000"/>
                </a:lnTo>
                <a:lnTo>
                  <a:pt x="2724188" y="2552700"/>
                </a:lnTo>
                <a:lnTo>
                  <a:pt x="2721457" y="2552700"/>
                </a:lnTo>
                <a:lnTo>
                  <a:pt x="2721457" y="2540000"/>
                </a:lnTo>
                <a:lnTo>
                  <a:pt x="2725547" y="2540000"/>
                </a:lnTo>
                <a:lnTo>
                  <a:pt x="2725547" y="2324100"/>
                </a:lnTo>
                <a:lnTo>
                  <a:pt x="2722664" y="2324100"/>
                </a:lnTo>
                <a:lnTo>
                  <a:pt x="2723883" y="2311400"/>
                </a:lnTo>
                <a:lnTo>
                  <a:pt x="2726309" y="2324100"/>
                </a:lnTo>
                <a:lnTo>
                  <a:pt x="2726309" y="2200325"/>
                </a:lnTo>
                <a:lnTo>
                  <a:pt x="2725813" y="2198382"/>
                </a:lnTo>
                <a:lnTo>
                  <a:pt x="2721457" y="2209800"/>
                </a:lnTo>
                <a:lnTo>
                  <a:pt x="2719032" y="2209800"/>
                </a:lnTo>
                <a:lnTo>
                  <a:pt x="2719032" y="2324100"/>
                </a:lnTo>
                <a:lnTo>
                  <a:pt x="2716301" y="2329103"/>
                </a:lnTo>
                <a:lnTo>
                  <a:pt x="2716301" y="2565400"/>
                </a:lnTo>
                <a:lnTo>
                  <a:pt x="2714460" y="2572512"/>
                </a:lnTo>
                <a:lnTo>
                  <a:pt x="2714460" y="2717800"/>
                </a:lnTo>
                <a:lnTo>
                  <a:pt x="2710027" y="2717800"/>
                </a:lnTo>
                <a:lnTo>
                  <a:pt x="2710548" y="2705100"/>
                </a:lnTo>
                <a:lnTo>
                  <a:pt x="2714460" y="2717800"/>
                </a:lnTo>
                <a:lnTo>
                  <a:pt x="2714460" y="2572512"/>
                </a:lnTo>
                <a:lnTo>
                  <a:pt x="2713012" y="2578100"/>
                </a:lnTo>
                <a:lnTo>
                  <a:pt x="2715399" y="2565400"/>
                </a:lnTo>
                <a:lnTo>
                  <a:pt x="2716301" y="2565400"/>
                </a:lnTo>
                <a:lnTo>
                  <a:pt x="2716301" y="2329103"/>
                </a:lnTo>
                <a:lnTo>
                  <a:pt x="2712097" y="2336800"/>
                </a:lnTo>
                <a:lnTo>
                  <a:pt x="2710472" y="2336800"/>
                </a:lnTo>
                <a:lnTo>
                  <a:pt x="2710472" y="2476500"/>
                </a:lnTo>
                <a:lnTo>
                  <a:pt x="2710243" y="2476500"/>
                </a:lnTo>
                <a:lnTo>
                  <a:pt x="2710243" y="2628900"/>
                </a:lnTo>
                <a:lnTo>
                  <a:pt x="2706484" y="2628900"/>
                </a:lnTo>
                <a:lnTo>
                  <a:pt x="2706484" y="2667000"/>
                </a:lnTo>
                <a:lnTo>
                  <a:pt x="2698978" y="2667000"/>
                </a:lnTo>
                <a:lnTo>
                  <a:pt x="2702052" y="2654300"/>
                </a:lnTo>
                <a:lnTo>
                  <a:pt x="2706484" y="2667000"/>
                </a:lnTo>
                <a:lnTo>
                  <a:pt x="2706484" y="2628900"/>
                </a:lnTo>
                <a:lnTo>
                  <a:pt x="2705697" y="2628900"/>
                </a:lnTo>
                <a:lnTo>
                  <a:pt x="2702052" y="2628900"/>
                </a:lnTo>
                <a:lnTo>
                  <a:pt x="2702052" y="2616200"/>
                </a:lnTo>
                <a:lnTo>
                  <a:pt x="2705697" y="2628900"/>
                </a:lnTo>
                <a:lnTo>
                  <a:pt x="2705697" y="2616200"/>
                </a:lnTo>
                <a:lnTo>
                  <a:pt x="2709557" y="2616200"/>
                </a:lnTo>
                <a:lnTo>
                  <a:pt x="2710243" y="2628900"/>
                </a:lnTo>
                <a:lnTo>
                  <a:pt x="2710243" y="2476500"/>
                </a:lnTo>
                <a:lnTo>
                  <a:pt x="2706370" y="2476500"/>
                </a:lnTo>
                <a:lnTo>
                  <a:pt x="2705697" y="2463800"/>
                </a:lnTo>
                <a:lnTo>
                  <a:pt x="2705697" y="2476500"/>
                </a:lnTo>
                <a:lnTo>
                  <a:pt x="2704477" y="2489200"/>
                </a:lnTo>
                <a:lnTo>
                  <a:pt x="2703017" y="2489200"/>
                </a:lnTo>
                <a:lnTo>
                  <a:pt x="2703017" y="2540000"/>
                </a:lnTo>
                <a:lnTo>
                  <a:pt x="2701594" y="2552700"/>
                </a:lnTo>
                <a:lnTo>
                  <a:pt x="2699385" y="2552700"/>
                </a:lnTo>
                <a:lnTo>
                  <a:pt x="2699385" y="2565400"/>
                </a:lnTo>
                <a:lnTo>
                  <a:pt x="2694952" y="2565400"/>
                </a:lnTo>
                <a:lnTo>
                  <a:pt x="2694775" y="2552700"/>
                </a:lnTo>
                <a:lnTo>
                  <a:pt x="2699385" y="2565400"/>
                </a:lnTo>
                <a:lnTo>
                  <a:pt x="2699385" y="2552700"/>
                </a:lnTo>
                <a:lnTo>
                  <a:pt x="2698585" y="2552700"/>
                </a:lnTo>
                <a:lnTo>
                  <a:pt x="2698419" y="2540000"/>
                </a:lnTo>
                <a:lnTo>
                  <a:pt x="2703017" y="2540000"/>
                </a:lnTo>
                <a:lnTo>
                  <a:pt x="2703017" y="2489200"/>
                </a:lnTo>
                <a:lnTo>
                  <a:pt x="2700324" y="2489200"/>
                </a:lnTo>
                <a:lnTo>
                  <a:pt x="2701290" y="2476500"/>
                </a:lnTo>
                <a:lnTo>
                  <a:pt x="2705697" y="2476500"/>
                </a:lnTo>
                <a:lnTo>
                  <a:pt x="2705697" y="2463800"/>
                </a:lnTo>
                <a:lnTo>
                  <a:pt x="2710472" y="2476500"/>
                </a:lnTo>
                <a:lnTo>
                  <a:pt x="2710472" y="2336800"/>
                </a:lnTo>
                <a:lnTo>
                  <a:pt x="2705697" y="2336800"/>
                </a:lnTo>
                <a:lnTo>
                  <a:pt x="2710548" y="2324100"/>
                </a:lnTo>
                <a:lnTo>
                  <a:pt x="2719032" y="2324100"/>
                </a:lnTo>
                <a:lnTo>
                  <a:pt x="2719032" y="2209800"/>
                </a:lnTo>
                <a:lnTo>
                  <a:pt x="2716606" y="2197100"/>
                </a:lnTo>
                <a:lnTo>
                  <a:pt x="2709329" y="2209800"/>
                </a:lnTo>
                <a:lnTo>
                  <a:pt x="2710548" y="2197100"/>
                </a:lnTo>
                <a:lnTo>
                  <a:pt x="2712974" y="2197100"/>
                </a:lnTo>
                <a:lnTo>
                  <a:pt x="2711754" y="2184400"/>
                </a:lnTo>
                <a:lnTo>
                  <a:pt x="2714879" y="2184400"/>
                </a:lnTo>
                <a:lnTo>
                  <a:pt x="2717673" y="2197100"/>
                </a:lnTo>
                <a:lnTo>
                  <a:pt x="2725496" y="2197100"/>
                </a:lnTo>
                <a:lnTo>
                  <a:pt x="2725813" y="2198382"/>
                </a:lnTo>
                <a:lnTo>
                  <a:pt x="2726309" y="2197100"/>
                </a:lnTo>
                <a:lnTo>
                  <a:pt x="2732659" y="2197100"/>
                </a:lnTo>
                <a:lnTo>
                  <a:pt x="2732659" y="2120900"/>
                </a:lnTo>
                <a:lnTo>
                  <a:pt x="2726309" y="2120900"/>
                </a:lnTo>
                <a:lnTo>
                  <a:pt x="2728861" y="2108200"/>
                </a:lnTo>
                <a:lnTo>
                  <a:pt x="2739440" y="2108200"/>
                </a:lnTo>
                <a:lnTo>
                  <a:pt x="2739440" y="2006600"/>
                </a:lnTo>
                <a:lnTo>
                  <a:pt x="2728734" y="2006600"/>
                </a:lnTo>
                <a:lnTo>
                  <a:pt x="2728734" y="1993900"/>
                </a:lnTo>
                <a:lnTo>
                  <a:pt x="2744089" y="1993900"/>
                </a:lnTo>
                <a:lnTo>
                  <a:pt x="2744089" y="1917700"/>
                </a:lnTo>
                <a:lnTo>
                  <a:pt x="2743289" y="1917700"/>
                </a:lnTo>
                <a:lnTo>
                  <a:pt x="2743289" y="1943100"/>
                </a:lnTo>
                <a:lnTo>
                  <a:pt x="2743289" y="1955800"/>
                </a:lnTo>
                <a:lnTo>
                  <a:pt x="2736011" y="1955800"/>
                </a:lnTo>
                <a:lnTo>
                  <a:pt x="2736011" y="1943100"/>
                </a:lnTo>
                <a:lnTo>
                  <a:pt x="2743289" y="1943100"/>
                </a:lnTo>
                <a:lnTo>
                  <a:pt x="2743289" y="1917700"/>
                </a:lnTo>
                <a:lnTo>
                  <a:pt x="2737396" y="1917700"/>
                </a:lnTo>
                <a:lnTo>
                  <a:pt x="2737396" y="1930400"/>
                </a:lnTo>
                <a:lnTo>
                  <a:pt x="2725089" y="1930400"/>
                </a:lnTo>
                <a:lnTo>
                  <a:pt x="2725089" y="2070100"/>
                </a:lnTo>
                <a:lnTo>
                  <a:pt x="2723883" y="2082800"/>
                </a:lnTo>
                <a:lnTo>
                  <a:pt x="2721457" y="2082800"/>
                </a:lnTo>
                <a:lnTo>
                  <a:pt x="2714637" y="2075942"/>
                </a:lnTo>
                <a:lnTo>
                  <a:pt x="2714637" y="2146300"/>
                </a:lnTo>
                <a:lnTo>
                  <a:pt x="2710548" y="2146300"/>
                </a:lnTo>
                <a:lnTo>
                  <a:pt x="2710548" y="2133600"/>
                </a:lnTo>
                <a:lnTo>
                  <a:pt x="2714637" y="2146300"/>
                </a:lnTo>
                <a:lnTo>
                  <a:pt x="2714637" y="2075942"/>
                </a:lnTo>
                <a:lnTo>
                  <a:pt x="2708833" y="2070100"/>
                </a:lnTo>
                <a:lnTo>
                  <a:pt x="2700845" y="2059089"/>
                </a:lnTo>
                <a:lnTo>
                  <a:pt x="2700845" y="2273300"/>
                </a:lnTo>
                <a:lnTo>
                  <a:pt x="2697200" y="2273300"/>
                </a:lnTo>
                <a:lnTo>
                  <a:pt x="2697200" y="2362200"/>
                </a:lnTo>
                <a:lnTo>
                  <a:pt x="2697200" y="2451100"/>
                </a:lnTo>
                <a:lnTo>
                  <a:pt x="2694775" y="2457450"/>
                </a:lnTo>
                <a:lnTo>
                  <a:pt x="2694775" y="2501900"/>
                </a:lnTo>
                <a:lnTo>
                  <a:pt x="2694775" y="2514600"/>
                </a:lnTo>
                <a:lnTo>
                  <a:pt x="2692349" y="2514600"/>
                </a:lnTo>
                <a:lnTo>
                  <a:pt x="2692349" y="2527300"/>
                </a:lnTo>
                <a:lnTo>
                  <a:pt x="2692349" y="2578100"/>
                </a:lnTo>
                <a:lnTo>
                  <a:pt x="2687955" y="2578100"/>
                </a:lnTo>
                <a:lnTo>
                  <a:pt x="2687955" y="2870200"/>
                </a:lnTo>
                <a:lnTo>
                  <a:pt x="2686596" y="2882900"/>
                </a:lnTo>
                <a:lnTo>
                  <a:pt x="2683865" y="2882900"/>
                </a:lnTo>
                <a:lnTo>
                  <a:pt x="2683865" y="2870200"/>
                </a:lnTo>
                <a:lnTo>
                  <a:pt x="2687955" y="2870200"/>
                </a:lnTo>
                <a:lnTo>
                  <a:pt x="2687955" y="2578100"/>
                </a:lnTo>
                <a:lnTo>
                  <a:pt x="2685796" y="2578100"/>
                </a:lnTo>
                <a:lnTo>
                  <a:pt x="2685796" y="2628900"/>
                </a:lnTo>
                <a:lnTo>
                  <a:pt x="2683294" y="2632354"/>
                </a:lnTo>
                <a:lnTo>
                  <a:pt x="2683294" y="3022600"/>
                </a:lnTo>
                <a:lnTo>
                  <a:pt x="2680220" y="3032429"/>
                </a:lnTo>
                <a:lnTo>
                  <a:pt x="2680220" y="3124200"/>
                </a:lnTo>
                <a:lnTo>
                  <a:pt x="2679014" y="3128480"/>
                </a:lnTo>
                <a:lnTo>
                  <a:pt x="2679014" y="3276600"/>
                </a:lnTo>
                <a:lnTo>
                  <a:pt x="2670518" y="3276600"/>
                </a:lnTo>
                <a:lnTo>
                  <a:pt x="2670518" y="3505200"/>
                </a:lnTo>
                <a:lnTo>
                  <a:pt x="2663240" y="3514090"/>
                </a:lnTo>
                <a:lnTo>
                  <a:pt x="2663240" y="3568700"/>
                </a:lnTo>
                <a:lnTo>
                  <a:pt x="2658389" y="3581400"/>
                </a:lnTo>
                <a:lnTo>
                  <a:pt x="2655951" y="3581400"/>
                </a:lnTo>
                <a:lnTo>
                  <a:pt x="2654757" y="3568700"/>
                </a:lnTo>
                <a:lnTo>
                  <a:pt x="2663240" y="3568700"/>
                </a:lnTo>
                <a:lnTo>
                  <a:pt x="2663240" y="3514090"/>
                </a:lnTo>
                <a:lnTo>
                  <a:pt x="2660116" y="3517900"/>
                </a:lnTo>
                <a:lnTo>
                  <a:pt x="2657335" y="3505200"/>
                </a:lnTo>
                <a:lnTo>
                  <a:pt x="2670518" y="3505200"/>
                </a:lnTo>
                <a:lnTo>
                  <a:pt x="2670518" y="3276600"/>
                </a:lnTo>
                <a:lnTo>
                  <a:pt x="2674162" y="3263900"/>
                </a:lnTo>
                <a:lnTo>
                  <a:pt x="2679014" y="3276600"/>
                </a:lnTo>
                <a:lnTo>
                  <a:pt x="2679014" y="3128480"/>
                </a:lnTo>
                <a:lnTo>
                  <a:pt x="2676639" y="3136900"/>
                </a:lnTo>
                <a:lnTo>
                  <a:pt x="2671584" y="3124200"/>
                </a:lnTo>
                <a:lnTo>
                  <a:pt x="2680220" y="3124200"/>
                </a:lnTo>
                <a:lnTo>
                  <a:pt x="2680220" y="3032429"/>
                </a:lnTo>
                <a:lnTo>
                  <a:pt x="2679319" y="3035300"/>
                </a:lnTo>
                <a:lnTo>
                  <a:pt x="2675788" y="3035300"/>
                </a:lnTo>
                <a:lnTo>
                  <a:pt x="2680220" y="3022600"/>
                </a:lnTo>
                <a:lnTo>
                  <a:pt x="2683294" y="3022600"/>
                </a:lnTo>
                <a:lnTo>
                  <a:pt x="2683294" y="2632354"/>
                </a:lnTo>
                <a:lnTo>
                  <a:pt x="2676588" y="2641600"/>
                </a:lnTo>
                <a:lnTo>
                  <a:pt x="2676588" y="2717800"/>
                </a:lnTo>
                <a:lnTo>
                  <a:pt x="2676588" y="2730500"/>
                </a:lnTo>
                <a:lnTo>
                  <a:pt x="2674162" y="2730500"/>
                </a:lnTo>
                <a:lnTo>
                  <a:pt x="2674162" y="3048000"/>
                </a:lnTo>
                <a:lnTo>
                  <a:pt x="2672943" y="3060700"/>
                </a:lnTo>
                <a:lnTo>
                  <a:pt x="2664460" y="3060700"/>
                </a:lnTo>
                <a:lnTo>
                  <a:pt x="2665666" y="3048000"/>
                </a:lnTo>
                <a:lnTo>
                  <a:pt x="2674162" y="3048000"/>
                </a:lnTo>
                <a:lnTo>
                  <a:pt x="2674162" y="2730500"/>
                </a:lnTo>
                <a:lnTo>
                  <a:pt x="2673400" y="2730500"/>
                </a:lnTo>
                <a:lnTo>
                  <a:pt x="2673400" y="3035300"/>
                </a:lnTo>
                <a:lnTo>
                  <a:pt x="2665666" y="3035300"/>
                </a:lnTo>
                <a:lnTo>
                  <a:pt x="2663240" y="3022600"/>
                </a:lnTo>
                <a:lnTo>
                  <a:pt x="2672664" y="3022600"/>
                </a:lnTo>
                <a:lnTo>
                  <a:pt x="2673400" y="3035300"/>
                </a:lnTo>
                <a:lnTo>
                  <a:pt x="2673400" y="2730500"/>
                </a:lnTo>
                <a:lnTo>
                  <a:pt x="2669311" y="2730500"/>
                </a:lnTo>
                <a:lnTo>
                  <a:pt x="2669311" y="2717800"/>
                </a:lnTo>
                <a:lnTo>
                  <a:pt x="2676588" y="2717800"/>
                </a:lnTo>
                <a:lnTo>
                  <a:pt x="2676588" y="2641600"/>
                </a:lnTo>
                <a:lnTo>
                  <a:pt x="2679649" y="2628900"/>
                </a:lnTo>
                <a:lnTo>
                  <a:pt x="2685796" y="2628900"/>
                </a:lnTo>
                <a:lnTo>
                  <a:pt x="2685796" y="2578100"/>
                </a:lnTo>
                <a:lnTo>
                  <a:pt x="2683713" y="2578100"/>
                </a:lnTo>
                <a:lnTo>
                  <a:pt x="2685694" y="2565400"/>
                </a:lnTo>
                <a:lnTo>
                  <a:pt x="2692349" y="2578100"/>
                </a:lnTo>
                <a:lnTo>
                  <a:pt x="2692349" y="2527300"/>
                </a:lnTo>
                <a:lnTo>
                  <a:pt x="2691142" y="2540000"/>
                </a:lnTo>
                <a:lnTo>
                  <a:pt x="2685072" y="2540000"/>
                </a:lnTo>
                <a:lnTo>
                  <a:pt x="2680220" y="2540000"/>
                </a:lnTo>
                <a:lnTo>
                  <a:pt x="2680220" y="2565400"/>
                </a:lnTo>
                <a:lnTo>
                  <a:pt x="2680220" y="2578100"/>
                </a:lnTo>
                <a:lnTo>
                  <a:pt x="2672943" y="2578100"/>
                </a:lnTo>
                <a:lnTo>
                  <a:pt x="2672943" y="2565400"/>
                </a:lnTo>
                <a:lnTo>
                  <a:pt x="2680220" y="2565400"/>
                </a:lnTo>
                <a:lnTo>
                  <a:pt x="2680220" y="2540000"/>
                </a:lnTo>
                <a:lnTo>
                  <a:pt x="2672943" y="2540000"/>
                </a:lnTo>
                <a:lnTo>
                  <a:pt x="2675369" y="2527300"/>
                </a:lnTo>
                <a:lnTo>
                  <a:pt x="2685072" y="2540000"/>
                </a:lnTo>
                <a:lnTo>
                  <a:pt x="2687497" y="2527300"/>
                </a:lnTo>
                <a:lnTo>
                  <a:pt x="2692349" y="2527300"/>
                </a:lnTo>
                <a:lnTo>
                  <a:pt x="2692349" y="2514600"/>
                </a:lnTo>
                <a:lnTo>
                  <a:pt x="2687497" y="2514600"/>
                </a:lnTo>
                <a:lnTo>
                  <a:pt x="2687497" y="2501900"/>
                </a:lnTo>
                <a:lnTo>
                  <a:pt x="2694775" y="2501900"/>
                </a:lnTo>
                <a:lnTo>
                  <a:pt x="2694775" y="2457450"/>
                </a:lnTo>
                <a:lnTo>
                  <a:pt x="2692349" y="2463800"/>
                </a:lnTo>
                <a:lnTo>
                  <a:pt x="2694775" y="2451100"/>
                </a:lnTo>
                <a:lnTo>
                  <a:pt x="2697200" y="2451100"/>
                </a:lnTo>
                <a:lnTo>
                  <a:pt x="2697200" y="2362200"/>
                </a:lnTo>
                <a:lnTo>
                  <a:pt x="2692958" y="2373312"/>
                </a:lnTo>
                <a:lnTo>
                  <a:pt x="2692958" y="2400300"/>
                </a:lnTo>
                <a:lnTo>
                  <a:pt x="2692387" y="2413000"/>
                </a:lnTo>
                <a:lnTo>
                  <a:pt x="2688717" y="2413000"/>
                </a:lnTo>
                <a:lnTo>
                  <a:pt x="2688717" y="2489200"/>
                </a:lnTo>
                <a:lnTo>
                  <a:pt x="2677795" y="2489200"/>
                </a:lnTo>
                <a:lnTo>
                  <a:pt x="2685072" y="2476500"/>
                </a:lnTo>
                <a:lnTo>
                  <a:pt x="2688717" y="2489200"/>
                </a:lnTo>
                <a:lnTo>
                  <a:pt x="2688717" y="2413000"/>
                </a:lnTo>
                <a:lnTo>
                  <a:pt x="2682646" y="2413000"/>
                </a:lnTo>
                <a:lnTo>
                  <a:pt x="2682646" y="2463800"/>
                </a:lnTo>
                <a:lnTo>
                  <a:pt x="2681440" y="2476500"/>
                </a:lnTo>
                <a:lnTo>
                  <a:pt x="2676131" y="2476500"/>
                </a:lnTo>
                <a:lnTo>
                  <a:pt x="2676525" y="2463800"/>
                </a:lnTo>
                <a:lnTo>
                  <a:pt x="2682646" y="2463800"/>
                </a:lnTo>
                <a:lnTo>
                  <a:pt x="2682646" y="2413000"/>
                </a:lnTo>
                <a:lnTo>
                  <a:pt x="2671737" y="2413000"/>
                </a:lnTo>
                <a:lnTo>
                  <a:pt x="2672943" y="2400300"/>
                </a:lnTo>
                <a:lnTo>
                  <a:pt x="2668397" y="2400300"/>
                </a:lnTo>
                <a:lnTo>
                  <a:pt x="2668397" y="2743200"/>
                </a:lnTo>
                <a:lnTo>
                  <a:pt x="2665107" y="2743200"/>
                </a:lnTo>
                <a:lnTo>
                  <a:pt x="2665107" y="2781300"/>
                </a:lnTo>
                <a:lnTo>
                  <a:pt x="2660332" y="2794000"/>
                </a:lnTo>
                <a:lnTo>
                  <a:pt x="2662034" y="2781300"/>
                </a:lnTo>
                <a:lnTo>
                  <a:pt x="2665107" y="2781300"/>
                </a:lnTo>
                <a:lnTo>
                  <a:pt x="2665107" y="2743200"/>
                </a:lnTo>
                <a:lnTo>
                  <a:pt x="2663507" y="2743200"/>
                </a:lnTo>
                <a:lnTo>
                  <a:pt x="2654757" y="2755900"/>
                </a:lnTo>
                <a:lnTo>
                  <a:pt x="2654757" y="2743200"/>
                </a:lnTo>
                <a:lnTo>
                  <a:pt x="2659608" y="2743200"/>
                </a:lnTo>
                <a:lnTo>
                  <a:pt x="2663240" y="2730500"/>
                </a:lnTo>
                <a:lnTo>
                  <a:pt x="2667381" y="2730500"/>
                </a:lnTo>
                <a:lnTo>
                  <a:pt x="2668397" y="2743200"/>
                </a:lnTo>
                <a:lnTo>
                  <a:pt x="2668397" y="2400300"/>
                </a:lnTo>
                <a:lnTo>
                  <a:pt x="2665666" y="2400300"/>
                </a:lnTo>
                <a:lnTo>
                  <a:pt x="2665666" y="2679700"/>
                </a:lnTo>
                <a:lnTo>
                  <a:pt x="2665501" y="2692400"/>
                </a:lnTo>
                <a:lnTo>
                  <a:pt x="2658338" y="2692400"/>
                </a:lnTo>
                <a:lnTo>
                  <a:pt x="2654757" y="2679700"/>
                </a:lnTo>
                <a:lnTo>
                  <a:pt x="2665666" y="2679700"/>
                </a:lnTo>
                <a:lnTo>
                  <a:pt x="2665666" y="2400300"/>
                </a:lnTo>
                <a:lnTo>
                  <a:pt x="2662034" y="2400300"/>
                </a:lnTo>
                <a:lnTo>
                  <a:pt x="2662034" y="2565400"/>
                </a:lnTo>
                <a:lnTo>
                  <a:pt x="2660815" y="2578100"/>
                </a:lnTo>
                <a:lnTo>
                  <a:pt x="2652293" y="2578100"/>
                </a:lnTo>
                <a:lnTo>
                  <a:pt x="2652293" y="2959100"/>
                </a:lnTo>
                <a:lnTo>
                  <a:pt x="2649905" y="2949918"/>
                </a:lnTo>
                <a:lnTo>
                  <a:pt x="2649905" y="3581400"/>
                </a:lnTo>
                <a:lnTo>
                  <a:pt x="2649905" y="3594100"/>
                </a:lnTo>
                <a:lnTo>
                  <a:pt x="2642628" y="3594100"/>
                </a:lnTo>
                <a:lnTo>
                  <a:pt x="2642628" y="3581400"/>
                </a:lnTo>
                <a:lnTo>
                  <a:pt x="2649905" y="3581400"/>
                </a:lnTo>
                <a:lnTo>
                  <a:pt x="2649905" y="2949918"/>
                </a:lnTo>
                <a:lnTo>
                  <a:pt x="2648991" y="2946400"/>
                </a:lnTo>
                <a:lnTo>
                  <a:pt x="2649905" y="2946400"/>
                </a:lnTo>
                <a:lnTo>
                  <a:pt x="2652293" y="2959100"/>
                </a:lnTo>
                <a:lnTo>
                  <a:pt x="2652293" y="2578100"/>
                </a:lnTo>
                <a:lnTo>
                  <a:pt x="2651112" y="2578100"/>
                </a:lnTo>
                <a:lnTo>
                  <a:pt x="2652331" y="2565400"/>
                </a:lnTo>
                <a:lnTo>
                  <a:pt x="2662034" y="2565400"/>
                </a:lnTo>
                <a:lnTo>
                  <a:pt x="2662034" y="2400300"/>
                </a:lnTo>
                <a:lnTo>
                  <a:pt x="2660777" y="2400300"/>
                </a:lnTo>
                <a:lnTo>
                  <a:pt x="2662034" y="2387600"/>
                </a:lnTo>
                <a:lnTo>
                  <a:pt x="2672943" y="2387600"/>
                </a:lnTo>
                <a:lnTo>
                  <a:pt x="2672943" y="2400300"/>
                </a:lnTo>
                <a:lnTo>
                  <a:pt x="2692958" y="2400300"/>
                </a:lnTo>
                <a:lnTo>
                  <a:pt x="2692958" y="2373312"/>
                </a:lnTo>
                <a:lnTo>
                  <a:pt x="2692349" y="2374900"/>
                </a:lnTo>
                <a:lnTo>
                  <a:pt x="2694775" y="2362200"/>
                </a:lnTo>
                <a:lnTo>
                  <a:pt x="2697200" y="2362200"/>
                </a:lnTo>
                <a:lnTo>
                  <a:pt x="2697200" y="2273300"/>
                </a:lnTo>
                <a:lnTo>
                  <a:pt x="2692349" y="2286000"/>
                </a:lnTo>
                <a:lnTo>
                  <a:pt x="2694775" y="2273300"/>
                </a:lnTo>
                <a:lnTo>
                  <a:pt x="2695283" y="2273300"/>
                </a:lnTo>
                <a:lnTo>
                  <a:pt x="2694775" y="2260600"/>
                </a:lnTo>
                <a:lnTo>
                  <a:pt x="2699626" y="2260600"/>
                </a:lnTo>
                <a:lnTo>
                  <a:pt x="2700845" y="2273300"/>
                </a:lnTo>
                <a:lnTo>
                  <a:pt x="2700845" y="2059089"/>
                </a:lnTo>
                <a:lnTo>
                  <a:pt x="2699626" y="2057400"/>
                </a:lnTo>
                <a:lnTo>
                  <a:pt x="2690418" y="2057400"/>
                </a:lnTo>
                <a:lnTo>
                  <a:pt x="2688717" y="2055698"/>
                </a:lnTo>
                <a:lnTo>
                  <a:pt x="2688717" y="2057400"/>
                </a:lnTo>
                <a:lnTo>
                  <a:pt x="2688717" y="2070100"/>
                </a:lnTo>
                <a:lnTo>
                  <a:pt x="2681440" y="2070100"/>
                </a:lnTo>
                <a:lnTo>
                  <a:pt x="2681440" y="2362200"/>
                </a:lnTo>
                <a:lnTo>
                  <a:pt x="2681440" y="2374900"/>
                </a:lnTo>
                <a:lnTo>
                  <a:pt x="2674162" y="2374900"/>
                </a:lnTo>
                <a:lnTo>
                  <a:pt x="2674162" y="2362200"/>
                </a:lnTo>
                <a:lnTo>
                  <a:pt x="2681440" y="2362200"/>
                </a:lnTo>
                <a:lnTo>
                  <a:pt x="2681440" y="2070100"/>
                </a:lnTo>
                <a:lnTo>
                  <a:pt x="2681440" y="2057400"/>
                </a:lnTo>
                <a:lnTo>
                  <a:pt x="2688717" y="2057400"/>
                </a:lnTo>
                <a:lnTo>
                  <a:pt x="2688717" y="2055698"/>
                </a:lnTo>
                <a:lnTo>
                  <a:pt x="2677795" y="2044700"/>
                </a:lnTo>
                <a:lnTo>
                  <a:pt x="2681440" y="2044700"/>
                </a:lnTo>
                <a:lnTo>
                  <a:pt x="2689568" y="2032000"/>
                </a:lnTo>
                <a:lnTo>
                  <a:pt x="2690076" y="2019300"/>
                </a:lnTo>
                <a:lnTo>
                  <a:pt x="2690812" y="1993900"/>
                </a:lnTo>
                <a:lnTo>
                  <a:pt x="2692349" y="1993900"/>
                </a:lnTo>
                <a:lnTo>
                  <a:pt x="2691854" y="1981200"/>
                </a:lnTo>
                <a:lnTo>
                  <a:pt x="2695435" y="1981200"/>
                </a:lnTo>
                <a:lnTo>
                  <a:pt x="2692349" y="1993900"/>
                </a:lnTo>
                <a:lnTo>
                  <a:pt x="2699626" y="1993900"/>
                </a:lnTo>
                <a:lnTo>
                  <a:pt x="2697861" y="2006600"/>
                </a:lnTo>
                <a:lnTo>
                  <a:pt x="2697353" y="2006600"/>
                </a:lnTo>
                <a:lnTo>
                  <a:pt x="2697073" y="2019300"/>
                </a:lnTo>
                <a:lnTo>
                  <a:pt x="2695994" y="2032000"/>
                </a:lnTo>
                <a:lnTo>
                  <a:pt x="2694775" y="2044700"/>
                </a:lnTo>
                <a:lnTo>
                  <a:pt x="2699626" y="2044700"/>
                </a:lnTo>
                <a:lnTo>
                  <a:pt x="2702052" y="2057400"/>
                </a:lnTo>
                <a:lnTo>
                  <a:pt x="2705697" y="2044700"/>
                </a:lnTo>
                <a:lnTo>
                  <a:pt x="2706903" y="2057400"/>
                </a:lnTo>
                <a:lnTo>
                  <a:pt x="2709329" y="2057400"/>
                </a:lnTo>
                <a:lnTo>
                  <a:pt x="2715399" y="2070100"/>
                </a:lnTo>
                <a:lnTo>
                  <a:pt x="2725089" y="2070100"/>
                </a:lnTo>
                <a:lnTo>
                  <a:pt x="2725089" y="1930400"/>
                </a:lnTo>
                <a:lnTo>
                  <a:pt x="2723642" y="1930400"/>
                </a:lnTo>
                <a:lnTo>
                  <a:pt x="2729496" y="1917700"/>
                </a:lnTo>
                <a:lnTo>
                  <a:pt x="2737396" y="1930400"/>
                </a:lnTo>
                <a:lnTo>
                  <a:pt x="2737396" y="1917700"/>
                </a:lnTo>
                <a:lnTo>
                  <a:pt x="2737218" y="1917700"/>
                </a:lnTo>
                <a:lnTo>
                  <a:pt x="2738437" y="1905000"/>
                </a:lnTo>
                <a:lnTo>
                  <a:pt x="2744495" y="1917700"/>
                </a:lnTo>
                <a:lnTo>
                  <a:pt x="2744495" y="1638300"/>
                </a:lnTo>
                <a:lnTo>
                  <a:pt x="2741434" y="1625600"/>
                </a:lnTo>
                <a:lnTo>
                  <a:pt x="2744495" y="1625600"/>
                </a:lnTo>
                <a:lnTo>
                  <a:pt x="2748940" y="1625600"/>
                </a:lnTo>
                <a:lnTo>
                  <a:pt x="2755417" y="1612900"/>
                </a:lnTo>
                <a:lnTo>
                  <a:pt x="2755417" y="1409700"/>
                </a:lnTo>
                <a:lnTo>
                  <a:pt x="2749346" y="1409700"/>
                </a:lnTo>
                <a:lnTo>
                  <a:pt x="2749346" y="1460500"/>
                </a:lnTo>
                <a:lnTo>
                  <a:pt x="2749346" y="1473200"/>
                </a:lnTo>
                <a:lnTo>
                  <a:pt x="2744495" y="1473200"/>
                </a:lnTo>
                <a:lnTo>
                  <a:pt x="2745714" y="1460500"/>
                </a:lnTo>
                <a:lnTo>
                  <a:pt x="2749346" y="1460500"/>
                </a:lnTo>
                <a:lnTo>
                  <a:pt x="2749346" y="1409700"/>
                </a:lnTo>
                <a:lnTo>
                  <a:pt x="2750566" y="1397000"/>
                </a:lnTo>
                <a:lnTo>
                  <a:pt x="2760268" y="1397000"/>
                </a:lnTo>
                <a:lnTo>
                  <a:pt x="2760268" y="1024242"/>
                </a:lnTo>
                <a:lnTo>
                  <a:pt x="2759341" y="1017981"/>
                </a:lnTo>
                <a:lnTo>
                  <a:pt x="2759341" y="1333500"/>
                </a:lnTo>
                <a:lnTo>
                  <a:pt x="2757690" y="1346200"/>
                </a:lnTo>
                <a:lnTo>
                  <a:pt x="2754909" y="1346200"/>
                </a:lnTo>
                <a:lnTo>
                  <a:pt x="2755417" y="1333500"/>
                </a:lnTo>
                <a:lnTo>
                  <a:pt x="2759341" y="1333500"/>
                </a:lnTo>
                <a:lnTo>
                  <a:pt x="2759341" y="1017981"/>
                </a:lnTo>
                <a:lnTo>
                  <a:pt x="2759049" y="1016000"/>
                </a:lnTo>
                <a:lnTo>
                  <a:pt x="2759049" y="1092200"/>
                </a:lnTo>
                <a:lnTo>
                  <a:pt x="2759049" y="1104900"/>
                </a:lnTo>
                <a:lnTo>
                  <a:pt x="2754198" y="1104900"/>
                </a:lnTo>
                <a:lnTo>
                  <a:pt x="2754198" y="1282700"/>
                </a:lnTo>
                <a:lnTo>
                  <a:pt x="2752991" y="1282700"/>
                </a:lnTo>
                <a:lnTo>
                  <a:pt x="2752991" y="1384300"/>
                </a:lnTo>
                <a:lnTo>
                  <a:pt x="2745714" y="1384300"/>
                </a:lnTo>
                <a:lnTo>
                  <a:pt x="2748140" y="1371600"/>
                </a:lnTo>
                <a:lnTo>
                  <a:pt x="2751772" y="1371600"/>
                </a:lnTo>
                <a:lnTo>
                  <a:pt x="2752991" y="1384300"/>
                </a:lnTo>
                <a:lnTo>
                  <a:pt x="2752991" y="1282700"/>
                </a:lnTo>
                <a:lnTo>
                  <a:pt x="2748140" y="1295400"/>
                </a:lnTo>
                <a:lnTo>
                  <a:pt x="2749346" y="1295400"/>
                </a:lnTo>
                <a:lnTo>
                  <a:pt x="2744495" y="1308100"/>
                </a:lnTo>
                <a:lnTo>
                  <a:pt x="2746921" y="1295400"/>
                </a:lnTo>
                <a:lnTo>
                  <a:pt x="2748140" y="1295400"/>
                </a:lnTo>
                <a:lnTo>
                  <a:pt x="2750566" y="1282700"/>
                </a:lnTo>
                <a:lnTo>
                  <a:pt x="2742069" y="1282700"/>
                </a:lnTo>
                <a:lnTo>
                  <a:pt x="2743289" y="1270000"/>
                </a:lnTo>
                <a:lnTo>
                  <a:pt x="2752991" y="1270000"/>
                </a:lnTo>
                <a:lnTo>
                  <a:pt x="2754198" y="1282700"/>
                </a:lnTo>
                <a:lnTo>
                  <a:pt x="2754198" y="1104900"/>
                </a:lnTo>
                <a:lnTo>
                  <a:pt x="2751772" y="1104900"/>
                </a:lnTo>
                <a:lnTo>
                  <a:pt x="2751772" y="1092200"/>
                </a:lnTo>
                <a:lnTo>
                  <a:pt x="2759049" y="1092200"/>
                </a:lnTo>
                <a:lnTo>
                  <a:pt x="2759049" y="1016000"/>
                </a:lnTo>
                <a:lnTo>
                  <a:pt x="2780881" y="1016000"/>
                </a:lnTo>
                <a:lnTo>
                  <a:pt x="2780881" y="787400"/>
                </a:lnTo>
                <a:lnTo>
                  <a:pt x="2777248" y="787400"/>
                </a:lnTo>
                <a:lnTo>
                  <a:pt x="2777248" y="774700"/>
                </a:lnTo>
                <a:lnTo>
                  <a:pt x="2785427" y="774700"/>
                </a:lnTo>
                <a:lnTo>
                  <a:pt x="2785427" y="727113"/>
                </a:lnTo>
                <a:lnTo>
                  <a:pt x="2784525" y="736600"/>
                </a:lnTo>
                <a:lnTo>
                  <a:pt x="2782100" y="736600"/>
                </a:lnTo>
                <a:lnTo>
                  <a:pt x="2780881" y="723900"/>
                </a:lnTo>
                <a:lnTo>
                  <a:pt x="2785732" y="723900"/>
                </a:lnTo>
                <a:lnTo>
                  <a:pt x="2785732" y="635000"/>
                </a:lnTo>
                <a:lnTo>
                  <a:pt x="2785313" y="635000"/>
                </a:lnTo>
                <a:lnTo>
                  <a:pt x="2785313" y="685800"/>
                </a:lnTo>
                <a:lnTo>
                  <a:pt x="2777807" y="685800"/>
                </a:lnTo>
                <a:lnTo>
                  <a:pt x="2780881" y="673100"/>
                </a:lnTo>
                <a:lnTo>
                  <a:pt x="2785313" y="685800"/>
                </a:lnTo>
                <a:lnTo>
                  <a:pt x="2785313" y="635000"/>
                </a:lnTo>
                <a:lnTo>
                  <a:pt x="2778455" y="635000"/>
                </a:lnTo>
                <a:lnTo>
                  <a:pt x="2773603" y="635000"/>
                </a:lnTo>
                <a:lnTo>
                  <a:pt x="2773603" y="622300"/>
                </a:lnTo>
                <a:lnTo>
                  <a:pt x="2778455" y="635000"/>
                </a:lnTo>
                <a:lnTo>
                  <a:pt x="2780881" y="622300"/>
                </a:lnTo>
                <a:lnTo>
                  <a:pt x="2785732" y="635000"/>
                </a:lnTo>
                <a:lnTo>
                  <a:pt x="2785732" y="352450"/>
                </a:lnTo>
                <a:lnTo>
                  <a:pt x="2784525" y="355600"/>
                </a:lnTo>
                <a:lnTo>
                  <a:pt x="2784119" y="355600"/>
                </a:lnTo>
                <a:lnTo>
                  <a:pt x="2784119" y="533400"/>
                </a:lnTo>
                <a:lnTo>
                  <a:pt x="2780881" y="546100"/>
                </a:lnTo>
                <a:lnTo>
                  <a:pt x="2778328" y="533400"/>
                </a:lnTo>
                <a:lnTo>
                  <a:pt x="2784119" y="533400"/>
                </a:lnTo>
                <a:lnTo>
                  <a:pt x="2784119" y="355600"/>
                </a:lnTo>
                <a:lnTo>
                  <a:pt x="2779674" y="355600"/>
                </a:lnTo>
                <a:lnTo>
                  <a:pt x="2780881" y="342900"/>
                </a:lnTo>
                <a:lnTo>
                  <a:pt x="2789377" y="342900"/>
                </a:lnTo>
                <a:lnTo>
                  <a:pt x="2789377" y="254000"/>
                </a:lnTo>
                <a:lnTo>
                  <a:pt x="2782874" y="254000"/>
                </a:lnTo>
                <a:lnTo>
                  <a:pt x="2788158" y="241300"/>
                </a:lnTo>
                <a:lnTo>
                  <a:pt x="2792768" y="254000"/>
                </a:lnTo>
                <a:lnTo>
                  <a:pt x="2792768" y="139700"/>
                </a:lnTo>
                <a:lnTo>
                  <a:pt x="2786951" y="139700"/>
                </a:lnTo>
                <a:lnTo>
                  <a:pt x="2786951" y="177800"/>
                </a:lnTo>
                <a:lnTo>
                  <a:pt x="2780881" y="177800"/>
                </a:lnTo>
                <a:lnTo>
                  <a:pt x="2780881" y="190500"/>
                </a:lnTo>
                <a:lnTo>
                  <a:pt x="2780766" y="203200"/>
                </a:lnTo>
                <a:lnTo>
                  <a:pt x="2778455" y="203200"/>
                </a:lnTo>
                <a:lnTo>
                  <a:pt x="2778455" y="254000"/>
                </a:lnTo>
                <a:lnTo>
                  <a:pt x="2778455" y="355600"/>
                </a:lnTo>
                <a:lnTo>
                  <a:pt x="2772549" y="355600"/>
                </a:lnTo>
                <a:lnTo>
                  <a:pt x="2772549" y="444500"/>
                </a:lnTo>
                <a:lnTo>
                  <a:pt x="2770428" y="444500"/>
                </a:lnTo>
                <a:lnTo>
                  <a:pt x="2770428" y="635000"/>
                </a:lnTo>
                <a:lnTo>
                  <a:pt x="2770428" y="711200"/>
                </a:lnTo>
                <a:lnTo>
                  <a:pt x="2769057" y="723900"/>
                </a:lnTo>
                <a:lnTo>
                  <a:pt x="2766326" y="723900"/>
                </a:lnTo>
                <a:lnTo>
                  <a:pt x="2766326" y="711200"/>
                </a:lnTo>
                <a:lnTo>
                  <a:pt x="2770428" y="711200"/>
                </a:lnTo>
                <a:lnTo>
                  <a:pt x="2770428" y="635000"/>
                </a:lnTo>
                <a:lnTo>
                  <a:pt x="2766326" y="635000"/>
                </a:lnTo>
                <a:lnTo>
                  <a:pt x="2762694" y="635000"/>
                </a:lnTo>
                <a:lnTo>
                  <a:pt x="2762694" y="622300"/>
                </a:lnTo>
                <a:lnTo>
                  <a:pt x="2766326" y="635000"/>
                </a:lnTo>
                <a:lnTo>
                  <a:pt x="2766326" y="622300"/>
                </a:lnTo>
                <a:lnTo>
                  <a:pt x="2770022" y="622300"/>
                </a:lnTo>
                <a:lnTo>
                  <a:pt x="2770428" y="635000"/>
                </a:lnTo>
                <a:lnTo>
                  <a:pt x="2770428" y="444500"/>
                </a:lnTo>
                <a:lnTo>
                  <a:pt x="2763901" y="444500"/>
                </a:lnTo>
                <a:lnTo>
                  <a:pt x="2766326" y="431800"/>
                </a:lnTo>
                <a:lnTo>
                  <a:pt x="2767546" y="431800"/>
                </a:lnTo>
                <a:lnTo>
                  <a:pt x="2763901" y="444500"/>
                </a:lnTo>
                <a:lnTo>
                  <a:pt x="2770213" y="431800"/>
                </a:lnTo>
                <a:lnTo>
                  <a:pt x="2772549" y="444500"/>
                </a:lnTo>
                <a:lnTo>
                  <a:pt x="2772549" y="355600"/>
                </a:lnTo>
                <a:lnTo>
                  <a:pt x="2771178" y="355600"/>
                </a:lnTo>
                <a:lnTo>
                  <a:pt x="2772397" y="342900"/>
                </a:lnTo>
                <a:lnTo>
                  <a:pt x="2778455" y="355600"/>
                </a:lnTo>
                <a:lnTo>
                  <a:pt x="2778455" y="254000"/>
                </a:lnTo>
                <a:lnTo>
                  <a:pt x="2768600" y="254000"/>
                </a:lnTo>
                <a:lnTo>
                  <a:pt x="2771051" y="241300"/>
                </a:lnTo>
                <a:lnTo>
                  <a:pt x="2777248" y="241300"/>
                </a:lnTo>
                <a:lnTo>
                  <a:pt x="2778455" y="254000"/>
                </a:lnTo>
                <a:lnTo>
                  <a:pt x="2778455" y="203200"/>
                </a:lnTo>
                <a:lnTo>
                  <a:pt x="2772397" y="203200"/>
                </a:lnTo>
                <a:lnTo>
                  <a:pt x="2773603" y="190500"/>
                </a:lnTo>
                <a:lnTo>
                  <a:pt x="2780881" y="190500"/>
                </a:lnTo>
                <a:lnTo>
                  <a:pt x="2780881" y="177800"/>
                </a:lnTo>
                <a:lnTo>
                  <a:pt x="2779674" y="177800"/>
                </a:lnTo>
                <a:lnTo>
                  <a:pt x="2779674" y="165100"/>
                </a:lnTo>
                <a:lnTo>
                  <a:pt x="2785732" y="165100"/>
                </a:lnTo>
                <a:lnTo>
                  <a:pt x="2786951" y="177800"/>
                </a:lnTo>
                <a:lnTo>
                  <a:pt x="2786951" y="139700"/>
                </a:lnTo>
                <a:lnTo>
                  <a:pt x="2767482" y="139700"/>
                </a:lnTo>
                <a:lnTo>
                  <a:pt x="2771178" y="152400"/>
                </a:lnTo>
                <a:lnTo>
                  <a:pt x="2759049" y="152400"/>
                </a:lnTo>
                <a:lnTo>
                  <a:pt x="2759049" y="863600"/>
                </a:lnTo>
                <a:lnTo>
                  <a:pt x="2759049" y="876300"/>
                </a:lnTo>
                <a:lnTo>
                  <a:pt x="2754198" y="876300"/>
                </a:lnTo>
                <a:lnTo>
                  <a:pt x="2751772" y="863600"/>
                </a:lnTo>
                <a:lnTo>
                  <a:pt x="2751772" y="1079500"/>
                </a:lnTo>
                <a:lnTo>
                  <a:pt x="2750566" y="1092200"/>
                </a:lnTo>
                <a:lnTo>
                  <a:pt x="2749346" y="1092200"/>
                </a:lnTo>
                <a:lnTo>
                  <a:pt x="2749346" y="1219200"/>
                </a:lnTo>
                <a:lnTo>
                  <a:pt x="2744495" y="1231900"/>
                </a:lnTo>
                <a:lnTo>
                  <a:pt x="2746921" y="1219200"/>
                </a:lnTo>
                <a:lnTo>
                  <a:pt x="2749346" y="1219200"/>
                </a:lnTo>
                <a:lnTo>
                  <a:pt x="2749346" y="1092200"/>
                </a:lnTo>
                <a:lnTo>
                  <a:pt x="2745714" y="1092200"/>
                </a:lnTo>
                <a:lnTo>
                  <a:pt x="2740977" y="1085126"/>
                </a:lnTo>
                <a:lnTo>
                  <a:pt x="2740977" y="1778000"/>
                </a:lnTo>
                <a:lnTo>
                  <a:pt x="2729941" y="1778000"/>
                </a:lnTo>
                <a:lnTo>
                  <a:pt x="2729941" y="1828800"/>
                </a:lnTo>
                <a:lnTo>
                  <a:pt x="2729941" y="1841500"/>
                </a:lnTo>
                <a:lnTo>
                  <a:pt x="2728671" y="1838185"/>
                </a:lnTo>
                <a:lnTo>
                  <a:pt x="2728671" y="1917700"/>
                </a:lnTo>
                <a:lnTo>
                  <a:pt x="2722664" y="1917700"/>
                </a:lnTo>
                <a:lnTo>
                  <a:pt x="2722664" y="1930400"/>
                </a:lnTo>
                <a:lnTo>
                  <a:pt x="2719032" y="1943100"/>
                </a:lnTo>
                <a:lnTo>
                  <a:pt x="2719032" y="2044700"/>
                </a:lnTo>
                <a:lnTo>
                  <a:pt x="2719032" y="2057400"/>
                </a:lnTo>
                <a:lnTo>
                  <a:pt x="2712974" y="2057400"/>
                </a:lnTo>
                <a:lnTo>
                  <a:pt x="2706903" y="2044700"/>
                </a:lnTo>
                <a:lnTo>
                  <a:pt x="2719032" y="2044700"/>
                </a:lnTo>
                <a:lnTo>
                  <a:pt x="2719032" y="1943100"/>
                </a:lnTo>
                <a:lnTo>
                  <a:pt x="2715399" y="1943100"/>
                </a:lnTo>
                <a:lnTo>
                  <a:pt x="2715399" y="1968500"/>
                </a:lnTo>
                <a:lnTo>
                  <a:pt x="2712986" y="1981200"/>
                </a:lnTo>
                <a:lnTo>
                  <a:pt x="2706332" y="1981200"/>
                </a:lnTo>
                <a:lnTo>
                  <a:pt x="2715399" y="1968500"/>
                </a:lnTo>
                <a:lnTo>
                  <a:pt x="2715399" y="1943100"/>
                </a:lnTo>
                <a:lnTo>
                  <a:pt x="2713113" y="1943100"/>
                </a:lnTo>
                <a:lnTo>
                  <a:pt x="2708122" y="1930400"/>
                </a:lnTo>
                <a:lnTo>
                  <a:pt x="2722664" y="1930400"/>
                </a:lnTo>
                <a:lnTo>
                  <a:pt x="2722664" y="1917700"/>
                </a:lnTo>
                <a:lnTo>
                  <a:pt x="2720543" y="1917700"/>
                </a:lnTo>
                <a:lnTo>
                  <a:pt x="2718955" y="1905000"/>
                </a:lnTo>
                <a:lnTo>
                  <a:pt x="2725547" y="1905000"/>
                </a:lnTo>
                <a:lnTo>
                  <a:pt x="2728671" y="1917700"/>
                </a:lnTo>
                <a:lnTo>
                  <a:pt x="2728671" y="1838185"/>
                </a:lnTo>
                <a:lnTo>
                  <a:pt x="2725089" y="1828800"/>
                </a:lnTo>
                <a:lnTo>
                  <a:pt x="2729941" y="1828800"/>
                </a:lnTo>
                <a:lnTo>
                  <a:pt x="2729941" y="1778000"/>
                </a:lnTo>
                <a:lnTo>
                  <a:pt x="2726309" y="1778000"/>
                </a:lnTo>
                <a:lnTo>
                  <a:pt x="2728925" y="1765300"/>
                </a:lnTo>
                <a:lnTo>
                  <a:pt x="2732367" y="1765300"/>
                </a:lnTo>
                <a:lnTo>
                  <a:pt x="2732367" y="1752600"/>
                </a:lnTo>
                <a:lnTo>
                  <a:pt x="2736469" y="1752600"/>
                </a:lnTo>
                <a:lnTo>
                  <a:pt x="2735097" y="1765300"/>
                </a:lnTo>
                <a:lnTo>
                  <a:pt x="2735402" y="1765300"/>
                </a:lnTo>
                <a:lnTo>
                  <a:pt x="2740977" y="1778000"/>
                </a:lnTo>
                <a:lnTo>
                  <a:pt x="2740977" y="1085126"/>
                </a:lnTo>
                <a:lnTo>
                  <a:pt x="2737218" y="1079500"/>
                </a:lnTo>
                <a:lnTo>
                  <a:pt x="2737218" y="1320800"/>
                </a:lnTo>
                <a:lnTo>
                  <a:pt x="2736469" y="1322133"/>
                </a:lnTo>
                <a:lnTo>
                  <a:pt x="2736469" y="1574800"/>
                </a:lnTo>
                <a:lnTo>
                  <a:pt x="2735097" y="1587500"/>
                </a:lnTo>
                <a:lnTo>
                  <a:pt x="2734792" y="1587500"/>
                </a:lnTo>
                <a:lnTo>
                  <a:pt x="2734792" y="1714500"/>
                </a:lnTo>
                <a:lnTo>
                  <a:pt x="2726309" y="1727200"/>
                </a:lnTo>
                <a:lnTo>
                  <a:pt x="2721686" y="1727200"/>
                </a:lnTo>
                <a:lnTo>
                  <a:pt x="2721686" y="1790700"/>
                </a:lnTo>
                <a:lnTo>
                  <a:pt x="2717825" y="1790700"/>
                </a:lnTo>
                <a:lnTo>
                  <a:pt x="2717825" y="1778000"/>
                </a:lnTo>
                <a:lnTo>
                  <a:pt x="2721686" y="1790700"/>
                </a:lnTo>
                <a:lnTo>
                  <a:pt x="2721686" y="1727200"/>
                </a:lnTo>
                <a:lnTo>
                  <a:pt x="2721000" y="1727200"/>
                </a:lnTo>
                <a:lnTo>
                  <a:pt x="2722372" y="1714500"/>
                </a:lnTo>
                <a:lnTo>
                  <a:pt x="2734792" y="1714500"/>
                </a:lnTo>
                <a:lnTo>
                  <a:pt x="2734792" y="1587500"/>
                </a:lnTo>
                <a:lnTo>
                  <a:pt x="2732367" y="1587500"/>
                </a:lnTo>
                <a:lnTo>
                  <a:pt x="2732367" y="1574800"/>
                </a:lnTo>
                <a:lnTo>
                  <a:pt x="2736469" y="1574800"/>
                </a:lnTo>
                <a:lnTo>
                  <a:pt x="2736469" y="1322133"/>
                </a:lnTo>
                <a:lnTo>
                  <a:pt x="2730055" y="1333500"/>
                </a:lnTo>
                <a:lnTo>
                  <a:pt x="2725394" y="1333500"/>
                </a:lnTo>
                <a:lnTo>
                  <a:pt x="2726652" y="1320800"/>
                </a:lnTo>
                <a:lnTo>
                  <a:pt x="2737218" y="1320800"/>
                </a:lnTo>
                <a:lnTo>
                  <a:pt x="2737218" y="1079500"/>
                </a:lnTo>
                <a:lnTo>
                  <a:pt x="2736011" y="1092200"/>
                </a:lnTo>
                <a:lnTo>
                  <a:pt x="2734132" y="1092200"/>
                </a:lnTo>
                <a:lnTo>
                  <a:pt x="2735554" y="1079500"/>
                </a:lnTo>
                <a:lnTo>
                  <a:pt x="2737218" y="1079500"/>
                </a:lnTo>
                <a:lnTo>
                  <a:pt x="2751772" y="1079500"/>
                </a:lnTo>
                <a:lnTo>
                  <a:pt x="2751772" y="863600"/>
                </a:lnTo>
                <a:lnTo>
                  <a:pt x="2749346" y="863600"/>
                </a:lnTo>
                <a:lnTo>
                  <a:pt x="2755658" y="850900"/>
                </a:lnTo>
                <a:lnTo>
                  <a:pt x="2757995" y="850900"/>
                </a:lnTo>
                <a:lnTo>
                  <a:pt x="2756001" y="863600"/>
                </a:lnTo>
                <a:lnTo>
                  <a:pt x="2759049" y="863600"/>
                </a:lnTo>
                <a:lnTo>
                  <a:pt x="2759049" y="152400"/>
                </a:lnTo>
                <a:lnTo>
                  <a:pt x="2758554" y="152400"/>
                </a:lnTo>
                <a:lnTo>
                  <a:pt x="2756624" y="147993"/>
                </a:lnTo>
                <a:lnTo>
                  <a:pt x="2756624" y="584200"/>
                </a:lnTo>
                <a:lnTo>
                  <a:pt x="2754198" y="596900"/>
                </a:lnTo>
                <a:lnTo>
                  <a:pt x="2752991" y="584200"/>
                </a:lnTo>
                <a:lnTo>
                  <a:pt x="2756624" y="584200"/>
                </a:lnTo>
                <a:lnTo>
                  <a:pt x="2756624" y="147993"/>
                </a:lnTo>
                <a:lnTo>
                  <a:pt x="2752991" y="139700"/>
                </a:lnTo>
                <a:lnTo>
                  <a:pt x="2761665" y="139700"/>
                </a:lnTo>
                <a:lnTo>
                  <a:pt x="2750566" y="128257"/>
                </a:lnTo>
                <a:lnTo>
                  <a:pt x="2750566" y="279400"/>
                </a:lnTo>
                <a:lnTo>
                  <a:pt x="2747949" y="279400"/>
                </a:lnTo>
                <a:lnTo>
                  <a:pt x="2747949" y="304800"/>
                </a:lnTo>
                <a:lnTo>
                  <a:pt x="2747886" y="305219"/>
                </a:lnTo>
                <a:lnTo>
                  <a:pt x="2747886" y="647700"/>
                </a:lnTo>
                <a:lnTo>
                  <a:pt x="2746921" y="656399"/>
                </a:lnTo>
                <a:lnTo>
                  <a:pt x="2746921" y="1028700"/>
                </a:lnTo>
                <a:lnTo>
                  <a:pt x="2745714" y="1041400"/>
                </a:lnTo>
                <a:lnTo>
                  <a:pt x="2737370" y="1041400"/>
                </a:lnTo>
                <a:lnTo>
                  <a:pt x="2741523" y="1028700"/>
                </a:lnTo>
                <a:lnTo>
                  <a:pt x="2746921" y="1028700"/>
                </a:lnTo>
                <a:lnTo>
                  <a:pt x="2746921" y="656399"/>
                </a:lnTo>
                <a:lnTo>
                  <a:pt x="2746476" y="660400"/>
                </a:lnTo>
                <a:lnTo>
                  <a:pt x="2745841" y="660400"/>
                </a:lnTo>
                <a:lnTo>
                  <a:pt x="2745841" y="1003300"/>
                </a:lnTo>
                <a:lnTo>
                  <a:pt x="2734132" y="1003300"/>
                </a:lnTo>
                <a:lnTo>
                  <a:pt x="2740101" y="990600"/>
                </a:lnTo>
                <a:lnTo>
                  <a:pt x="2745841" y="1003300"/>
                </a:lnTo>
                <a:lnTo>
                  <a:pt x="2745841" y="660400"/>
                </a:lnTo>
                <a:lnTo>
                  <a:pt x="2743454" y="660400"/>
                </a:lnTo>
                <a:lnTo>
                  <a:pt x="2743289" y="647700"/>
                </a:lnTo>
                <a:lnTo>
                  <a:pt x="2747886" y="647700"/>
                </a:lnTo>
                <a:lnTo>
                  <a:pt x="2747886" y="305219"/>
                </a:lnTo>
                <a:lnTo>
                  <a:pt x="2746019" y="317500"/>
                </a:lnTo>
                <a:lnTo>
                  <a:pt x="2746921" y="317500"/>
                </a:lnTo>
                <a:lnTo>
                  <a:pt x="2745714" y="330200"/>
                </a:lnTo>
                <a:lnTo>
                  <a:pt x="2745714" y="444500"/>
                </a:lnTo>
                <a:lnTo>
                  <a:pt x="2745714" y="596900"/>
                </a:lnTo>
                <a:lnTo>
                  <a:pt x="2743289" y="609600"/>
                </a:lnTo>
                <a:lnTo>
                  <a:pt x="2739936" y="609600"/>
                </a:lnTo>
                <a:lnTo>
                  <a:pt x="2739936" y="698500"/>
                </a:lnTo>
                <a:lnTo>
                  <a:pt x="2739644" y="699452"/>
                </a:lnTo>
                <a:lnTo>
                  <a:pt x="2739644" y="800100"/>
                </a:lnTo>
                <a:lnTo>
                  <a:pt x="2736812" y="812800"/>
                </a:lnTo>
                <a:lnTo>
                  <a:pt x="2733586" y="812800"/>
                </a:lnTo>
                <a:lnTo>
                  <a:pt x="2733586" y="1168400"/>
                </a:lnTo>
                <a:lnTo>
                  <a:pt x="2733586" y="1181100"/>
                </a:lnTo>
                <a:lnTo>
                  <a:pt x="2732367" y="1181100"/>
                </a:lnTo>
                <a:lnTo>
                  <a:pt x="2732367" y="1193800"/>
                </a:lnTo>
                <a:lnTo>
                  <a:pt x="2727883" y="1181100"/>
                </a:lnTo>
                <a:lnTo>
                  <a:pt x="2732367" y="1181100"/>
                </a:lnTo>
                <a:lnTo>
                  <a:pt x="2731160" y="1168400"/>
                </a:lnTo>
                <a:lnTo>
                  <a:pt x="2726309" y="1181100"/>
                </a:lnTo>
                <a:lnTo>
                  <a:pt x="2727515" y="1168400"/>
                </a:lnTo>
                <a:lnTo>
                  <a:pt x="2731160" y="1168400"/>
                </a:lnTo>
                <a:lnTo>
                  <a:pt x="2733586" y="1168400"/>
                </a:lnTo>
                <a:lnTo>
                  <a:pt x="2733586" y="812800"/>
                </a:lnTo>
                <a:lnTo>
                  <a:pt x="2732367" y="812800"/>
                </a:lnTo>
                <a:lnTo>
                  <a:pt x="2732367" y="939800"/>
                </a:lnTo>
                <a:lnTo>
                  <a:pt x="2727083" y="952500"/>
                </a:lnTo>
                <a:lnTo>
                  <a:pt x="2725382" y="952500"/>
                </a:lnTo>
                <a:lnTo>
                  <a:pt x="2725382" y="977900"/>
                </a:lnTo>
                <a:lnTo>
                  <a:pt x="2724810" y="977900"/>
                </a:lnTo>
                <a:lnTo>
                  <a:pt x="2724810" y="1016000"/>
                </a:lnTo>
                <a:lnTo>
                  <a:pt x="2724721" y="1016393"/>
                </a:lnTo>
                <a:lnTo>
                  <a:pt x="2724721" y="1358900"/>
                </a:lnTo>
                <a:lnTo>
                  <a:pt x="2722664" y="1358900"/>
                </a:lnTo>
                <a:lnTo>
                  <a:pt x="2722664" y="1651000"/>
                </a:lnTo>
                <a:lnTo>
                  <a:pt x="2715399" y="1651000"/>
                </a:lnTo>
                <a:lnTo>
                  <a:pt x="2715399" y="1739900"/>
                </a:lnTo>
                <a:lnTo>
                  <a:pt x="2715399" y="1752600"/>
                </a:lnTo>
                <a:lnTo>
                  <a:pt x="2708122" y="1752600"/>
                </a:lnTo>
                <a:lnTo>
                  <a:pt x="2708122" y="1739900"/>
                </a:lnTo>
                <a:lnTo>
                  <a:pt x="2715399" y="1739900"/>
                </a:lnTo>
                <a:lnTo>
                  <a:pt x="2715399" y="1651000"/>
                </a:lnTo>
                <a:lnTo>
                  <a:pt x="2713266" y="1651000"/>
                </a:lnTo>
                <a:lnTo>
                  <a:pt x="2715768" y="1638300"/>
                </a:lnTo>
                <a:lnTo>
                  <a:pt x="2721457" y="1638300"/>
                </a:lnTo>
                <a:lnTo>
                  <a:pt x="2722664" y="1651000"/>
                </a:lnTo>
                <a:lnTo>
                  <a:pt x="2722664" y="1358900"/>
                </a:lnTo>
                <a:lnTo>
                  <a:pt x="2722651" y="1371600"/>
                </a:lnTo>
                <a:lnTo>
                  <a:pt x="2716149" y="1371600"/>
                </a:lnTo>
                <a:lnTo>
                  <a:pt x="2712059" y="1365834"/>
                </a:lnTo>
                <a:lnTo>
                  <a:pt x="2712059" y="1676400"/>
                </a:lnTo>
                <a:lnTo>
                  <a:pt x="2711831" y="1676400"/>
                </a:lnTo>
                <a:lnTo>
                  <a:pt x="2709329" y="1663700"/>
                </a:lnTo>
                <a:lnTo>
                  <a:pt x="2702052" y="1676400"/>
                </a:lnTo>
                <a:lnTo>
                  <a:pt x="2705697" y="1663700"/>
                </a:lnTo>
                <a:lnTo>
                  <a:pt x="2709329" y="1663700"/>
                </a:lnTo>
                <a:lnTo>
                  <a:pt x="2710015" y="1663700"/>
                </a:lnTo>
                <a:lnTo>
                  <a:pt x="2712059" y="1676400"/>
                </a:lnTo>
                <a:lnTo>
                  <a:pt x="2712059" y="1365834"/>
                </a:lnTo>
                <a:lnTo>
                  <a:pt x="2707144" y="1358900"/>
                </a:lnTo>
                <a:lnTo>
                  <a:pt x="2717876" y="1358900"/>
                </a:lnTo>
                <a:lnTo>
                  <a:pt x="2722664" y="1346200"/>
                </a:lnTo>
                <a:lnTo>
                  <a:pt x="2724721" y="1358900"/>
                </a:lnTo>
                <a:lnTo>
                  <a:pt x="2724721" y="1016393"/>
                </a:lnTo>
                <a:lnTo>
                  <a:pt x="2721914" y="1028700"/>
                </a:lnTo>
                <a:lnTo>
                  <a:pt x="2720886" y="1028700"/>
                </a:lnTo>
                <a:lnTo>
                  <a:pt x="2720886" y="1168400"/>
                </a:lnTo>
                <a:lnTo>
                  <a:pt x="2716911" y="1181100"/>
                </a:lnTo>
                <a:lnTo>
                  <a:pt x="2713380" y="1168400"/>
                </a:lnTo>
                <a:lnTo>
                  <a:pt x="2704477" y="1168400"/>
                </a:lnTo>
                <a:lnTo>
                  <a:pt x="2704477" y="1384300"/>
                </a:lnTo>
                <a:lnTo>
                  <a:pt x="2699626" y="1397000"/>
                </a:lnTo>
                <a:lnTo>
                  <a:pt x="2702052" y="1384300"/>
                </a:lnTo>
                <a:lnTo>
                  <a:pt x="2704477" y="1384300"/>
                </a:lnTo>
                <a:lnTo>
                  <a:pt x="2704477" y="1168400"/>
                </a:lnTo>
                <a:lnTo>
                  <a:pt x="2708122" y="1155700"/>
                </a:lnTo>
                <a:lnTo>
                  <a:pt x="2710548" y="1155700"/>
                </a:lnTo>
                <a:lnTo>
                  <a:pt x="2710548" y="1143000"/>
                </a:lnTo>
                <a:lnTo>
                  <a:pt x="2714637" y="1155700"/>
                </a:lnTo>
                <a:lnTo>
                  <a:pt x="2712326" y="1155700"/>
                </a:lnTo>
                <a:lnTo>
                  <a:pt x="2717215" y="1168400"/>
                </a:lnTo>
                <a:lnTo>
                  <a:pt x="2720886" y="1168400"/>
                </a:lnTo>
                <a:lnTo>
                  <a:pt x="2720886" y="1028700"/>
                </a:lnTo>
                <a:lnTo>
                  <a:pt x="2717825" y="1028700"/>
                </a:lnTo>
                <a:lnTo>
                  <a:pt x="2717825" y="1117600"/>
                </a:lnTo>
                <a:lnTo>
                  <a:pt x="2717825" y="1130300"/>
                </a:lnTo>
                <a:lnTo>
                  <a:pt x="2709634" y="1130300"/>
                </a:lnTo>
                <a:lnTo>
                  <a:pt x="2709976" y="1117600"/>
                </a:lnTo>
                <a:lnTo>
                  <a:pt x="2717825" y="1117600"/>
                </a:lnTo>
                <a:lnTo>
                  <a:pt x="2717825" y="1028700"/>
                </a:lnTo>
                <a:lnTo>
                  <a:pt x="2715399" y="1028700"/>
                </a:lnTo>
                <a:lnTo>
                  <a:pt x="2715399" y="1066800"/>
                </a:lnTo>
                <a:lnTo>
                  <a:pt x="2711754" y="1079500"/>
                </a:lnTo>
                <a:lnTo>
                  <a:pt x="2714180" y="1066800"/>
                </a:lnTo>
                <a:lnTo>
                  <a:pt x="2715399" y="1066800"/>
                </a:lnTo>
                <a:lnTo>
                  <a:pt x="2715399" y="1028700"/>
                </a:lnTo>
                <a:lnTo>
                  <a:pt x="2710548" y="1028700"/>
                </a:lnTo>
                <a:lnTo>
                  <a:pt x="2710548" y="1066800"/>
                </a:lnTo>
                <a:lnTo>
                  <a:pt x="2710548" y="1079500"/>
                </a:lnTo>
                <a:lnTo>
                  <a:pt x="2704325" y="1079500"/>
                </a:lnTo>
                <a:lnTo>
                  <a:pt x="2704325" y="1308100"/>
                </a:lnTo>
                <a:lnTo>
                  <a:pt x="2700744" y="1320800"/>
                </a:lnTo>
                <a:lnTo>
                  <a:pt x="2699207" y="1320800"/>
                </a:lnTo>
                <a:lnTo>
                  <a:pt x="2699207" y="1930400"/>
                </a:lnTo>
                <a:lnTo>
                  <a:pt x="2691701" y="1930400"/>
                </a:lnTo>
                <a:lnTo>
                  <a:pt x="2694775" y="1917700"/>
                </a:lnTo>
                <a:lnTo>
                  <a:pt x="2699207" y="1930400"/>
                </a:lnTo>
                <a:lnTo>
                  <a:pt x="2699207" y="1320800"/>
                </a:lnTo>
                <a:lnTo>
                  <a:pt x="2697226" y="1320800"/>
                </a:lnTo>
                <a:lnTo>
                  <a:pt x="2697226" y="1803400"/>
                </a:lnTo>
                <a:lnTo>
                  <a:pt x="2694775" y="1803400"/>
                </a:lnTo>
                <a:lnTo>
                  <a:pt x="2694775" y="1816100"/>
                </a:lnTo>
                <a:lnTo>
                  <a:pt x="2694775" y="1828800"/>
                </a:lnTo>
                <a:lnTo>
                  <a:pt x="2694038" y="1828800"/>
                </a:lnTo>
                <a:lnTo>
                  <a:pt x="2694038" y="1879600"/>
                </a:lnTo>
                <a:lnTo>
                  <a:pt x="2691142" y="1892300"/>
                </a:lnTo>
                <a:lnTo>
                  <a:pt x="2687561" y="1879600"/>
                </a:lnTo>
                <a:lnTo>
                  <a:pt x="2694038" y="1879600"/>
                </a:lnTo>
                <a:lnTo>
                  <a:pt x="2694038" y="1828800"/>
                </a:lnTo>
                <a:lnTo>
                  <a:pt x="2687497" y="1828800"/>
                </a:lnTo>
                <a:lnTo>
                  <a:pt x="2687497" y="1816100"/>
                </a:lnTo>
                <a:lnTo>
                  <a:pt x="2694775" y="1816100"/>
                </a:lnTo>
                <a:lnTo>
                  <a:pt x="2694775" y="1803400"/>
                </a:lnTo>
                <a:lnTo>
                  <a:pt x="2688717" y="1803400"/>
                </a:lnTo>
                <a:lnTo>
                  <a:pt x="2689923" y="1790700"/>
                </a:lnTo>
                <a:lnTo>
                  <a:pt x="2696146" y="1790700"/>
                </a:lnTo>
                <a:lnTo>
                  <a:pt x="2697226" y="1803400"/>
                </a:lnTo>
                <a:lnTo>
                  <a:pt x="2697226" y="1320800"/>
                </a:lnTo>
                <a:lnTo>
                  <a:pt x="2696311" y="1320800"/>
                </a:lnTo>
                <a:lnTo>
                  <a:pt x="2697048" y="1308100"/>
                </a:lnTo>
                <a:lnTo>
                  <a:pt x="2704325" y="1308100"/>
                </a:lnTo>
                <a:lnTo>
                  <a:pt x="2704325" y="1079500"/>
                </a:lnTo>
                <a:lnTo>
                  <a:pt x="2694775" y="1079500"/>
                </a:lnTo>
                <a:lnTo>
                  <a:pt x="2695994" y="1066800"/>
                </a:lnTo>
                <a:lnTo>
                  <a:pt x="2710548" y="1066800"/>
                </a:lnTo>
                <a:lnTo>
                  <a:pt x="2710548" y="1028700"/>
                </a:lnTo>
                <a:lnTo>
                  <a:pt x="2707475" y="1028700"/>
                </a:lnTo>
                <a:lnTo>
                  <a:pt x="2712364" y="1016000"/>
                </a:lnTo>
                <a:lnTo>
                  <a:pt x="2706903" y="1016000"/>
                </a:lnTo>
                <a:lnTo>
                  <a:pt x="2705697" y="1003300"/>
                </a:lnTo>
                <a:lnTo>
                  <a:pt x="2717825" y="1003300"/>
                </a:lnTo>
                <a:lnTo>
                  <a:pt x="2717825" y="1016000"/>
                </a:lnTo>
                <a:lnTo>
                  <a:pt x="2724810" y="1016000"/>
                </a:lnTo>
                <a:lnTo>
                  <a:pt x="2724810" y="977900"/>
                </a:lnTo>
                <a:lnTo>
                  <a:pt x="2720949" y="977900"/>
                </a:lnTo>
                <a:lnTo>
                  <a:pt x="2721457" y="965200"/>
                </a:lnTo>
                <a:lnTo>
                  <a:pt x="2725382" y="977900"/>
                </a:lnTo>
                <a:lnTo>
                  <a:pt x="2725382" y="952500"/>
                </a:lnTo>
                <a:lnTo>
                  <a:pt x="2721965" y="952500"/>
                </a:lnTo>
                <a:lnTo>
                  <a:pt x="2732367" y="939800"/>
                </a:lnTo>
                <a:lnTo>
                  <a:pt x="2732367" y="812800"/>
                </a:lnTo>
                <a:lnTo>
                  <a:pt x="2729763" y="812800"/>
                </a:lnTo>
                <a:lnTo>
                  <a:pt x="2732367" y="800100"/>
                </a:lnTo>
                <a:lnTo>
                  <a:pt x="2739644" y="800100"/>
                </a:lnTo>
                <a:lnTo>
                  <a:pt x="2739644" y="699452"/>
                </a:lnTo>
                <a:lnTo>
                  <a:pt x="2736011" y="711200"/>
                </a:lnTo>
                <a:lnTo>
                  <a:pt x="2736011" y="774700"/>
                </a:lnTo>
                <a:lnTo>
                  <a:pt x="2731744" y="787400"/>
                </a:lnTo>
                <a:lnTo>
                  <a:pt x="2727312" y="787400"/>
                </a:lnTo>
                <a:lnTo>
                  <a:pt x="2736011" y="774700"/>
                </a:lnTo>
                <a:lnTo>
                  <a:pt x="2736011" y="711200"/>
                </a:lnTo>
                <a:lnTo>
                  <a:pt x="2732773" y="698500"/>
                </a:lnTo>
                <a:lnTo>
                  <a:pt x="2739936" y="698500"/>
                </a:lnTo>
                <a:lnTo>
                  <a:pt x="2739936" y="609600"/>
                </a:lnTo>
                <a:lnTo>
                  <a:pt x="2736011" y="609600"/>
                </a:lnTo>
                <a:lnTo>
                  <a:pt x="2729941" y="609600"/>
                </a:lnTo>
                <a:lnTo>
                  <a:pt x="2732367" y="596900"/>
                </a:lnTo>
                <a:lnTo>
                  <a:pt x="2736011" y="609600"/>
                </a:lnTo>
                <a:lnTo>
                  <a:pt x="2745714" y="596900"/>
                </a:lnTo>
                <a:lnTo>
                  <a:pt x="2745714" y="444500"/>
                </a:lnTo>
                <a:lnTo>
                  <a:pt x="2744495" y="457200"/>
                </a:lnTo>
                <a:lnTo>
                  <a:pt x="2737561" y="457200"/>
                </a:lnTo>
                <a:lnTo>
                  <a:pt x="2737561" y="533400"/>
                </a:lnTo>
                <a:lnTo>
                  <a:pt x="2733586" y="533400"/>
                </a:lnTo>
                <a:lnTo>
                  <a:pt x="2722664" y="520700"/>
                </a:lnTo>
                <a:lnTo>
                  <a:pt x="2735402" y="520700"/>
                </a:lnTo>
                <a:lnTo>
                  <a:pt x="2737561" y="533400"/>
                </a:lnTo>
                <a:lnTo>
                  <a:pt x="2737561" y="457200"/>
                </a:lnTo>
                <a:lnTo>
                  <a:pt x="2731160" y="457200"/>
                </a:lnTo>
                <a:lnTo>
                  <a:pt x="2733586" y="444500"/>
                </a:lnTo>
                <a:lnTo>
                  <a:pt x="2729941" y="444500"/>
                </a:lnTo>
                <a:lnTo>
                  <a:pt x="2736596" y="431800"/>
                </a:lnTo>
                <a:lnTo>
                  <a:pt x="2740406" y="444500"/>
                </a:lnTo>
                <a:lnTo>
                  <a:pt x="2745714" y="444500"/>
                </a:lnTo>
                <a:lnTo>
                  <a:pt x="2745714" y="330200"/>
                </a:lnTo>
                <a:lnTo>
                  <a:pt x="2742069" y="317500"/>
                </a:lnTo>
                <a:lnTo>
                  <a:pt x="2743682" y="317500"/>
                </a:lnTo>
                <a:lnTo>
                  <a:pt x="2743289" y="304800"/>
                </a:lnTo>
                <a:lnTo>
                  <a:pt x="2747949" y="304800"/>
                </a:lnTo>
                <a:lnTo>
                  <a:pt x="2747949" y="279400"/>
                </a:lnTo>
                <a:lnTo>
                  <a:pt x="2738971" y="279400"/>
                </a:lnTo>
                <a:lnTo>
                  <a:pt x="2739644" y="266700"/>
                </a:lnTo>
                <a:lnTo>
                  <a:pt x="2740863" y="266700"/>
                </a:lnTo>
                <a:lnTo>
                  <a:pt x="2743289" y="254000"/>
                </a:lnTo>
                <a:lnTo>
                  <a:pt x="2745714" y="254000"/>
                </a:lnTo>
                <a:lnTo>
                  <a:pt x="2740863" y="266700"/>
                </a:lnTo>
                <a:lnTo>
                  <a:pt x="2746921" y="266700"/>
                </a:lnTo>
                <a:lnTo>
                  <a:pt x="2750566" y="279400"/>
                </a:lnTo>
                <a:lnTo>
                  <a:pt x="2750566" y="128257"/>
                </a:lnTo>
                <a:lnTo>
                  <a:pt x="2749346" y="127000"/>
                </a:lnTo>
                <a:lnTo>
                  <a:pt x="2782100" y="127000"/>
                </a:lnTo>
                <a:lnTo>
                  <a:pt x="2777960" y="114300"/>
                </a:lnTo>
                <a:lnTo>
                  <a:pt x="2774518" y="114300"/>
                </a:lnTo>
                <a:lnTo>
                  <a:pt x="2771521" y="101600"/>
                </a:lnTo>
                <a:lnTo>
                  <a:pt x="2768752" y="101600"/>
                </a:lnTo>
                <a:lnTo>
                  <a:pt x="2823324" y="76200"/>
                </a:lnTo>
                <a:lnTo>
                  <a:pt x="2819692" y="76200"/>
                </a:lnTo>
                <a:lnTo>
                  <a:pt x="2818473" y="63500"/>
                </a:lnTo>
                <a:lnTo>
                  <a:pt x="2801378" y="76200"/>
                </a:lnTo>
                <a:lnTo>
                  <a:pt x="2767660" y="76200"/>
                </a:lnTo>
                <a:lnTo>
                  <a:pt x="2750566" y="88900"/>
                </a:lnTo>
                <a:lnTo>
                  <a:pt x="2748140" y="76200"/>
                </a:lnTo>
                <a:lnTo>
                  <a:pt x="2749956" y="76200"/>
                </a:lnTo>
                <a:lnTo>
                  <a:pt x="2760865" y="63500"/>
                </a:lnTo>
                <a:lnTo>
                  <a:pt x="2766326" y="50800"/>
                </a:lnTo>
                <a:lnTo>
                  <a:pt x="2744495" y="50800"/>
                </a:lnTo>
                <a:lnTo>
                  <a:pt x="2744495" y="127000"/>
                </a:lnTo>
                <a:lnTo>
                  <a:pt x="2736469" y="127000"/>
                </a:lnTo>
                <a:lnTo>
                  <a:pt x="2736469" y="165100"/>
                </a:lnTo>
                <a:lnTo>
                  <a:pt x="2735097" y="177800"/>
                </a:lnTo>
                <a:lnTo>
                  <a:pt x="2732367" y="177800"/>
                </a:lnTo>
                <a:lnTo>
                  <a:pt x="2732367" y="165100"/>
                </a:lnTo>
                <a:lnTo>
                  <a:pt x="2736469" y="165100"/>
                </a:lnTo>
                <a:lnTo>
                  <a:pt x="2736469" y="127000"/>
                </a:lnTo>
                <a:lnTo>
                  <a:pt x="2736177" y="127000"/>
                </a:lnTo>
                <a:lnTo>
                  <a:pt x="2736011" y="126720"/>
                </a:lnTo>
                <a:lnTo>
                  <a:pt x="2736011" y="139700"/>
                </a:lnTo>
                <a:lnTo>
                  <a:pt x="2733129" y="139700"/>
                </a:lnTo>
                <a:lnTo>
                  <a:pt x="2731770" y="152400"/>
                </a:lnTo>
                <a:lnTo>
                  <a:pt x="2730462" y="152400"/>
                </a:lnTo>
                <a:lnTo>
                  <a:pt x="2730462" y="355600"/>
                </a:lnTo>
                <a:lnTo>
                  <a:pt x="2719032" y="342900"/>
                </a:lnTo>
                <a:lnTo>
                  <a:pt x="2719032" y="444500"/>
                </a:lnTo>
                <a:lnTo>
                  <a:pt x="2712974" y="444500"/>
                </a:lnTo>
                <a:lnTo>
                  <a:pt x="2712974" y="635000"/>
                </a:lnTo>
                <a:lnTo>
                  <a:pt x="2712974" y="647700"/>
                </a:lnTo>
                <a:lnTo>
                  <a:pt x="2712516" y="647700"/>
                </a:lnTo>
                <a:lnTo>
                  <a:pt x="2712516" y="939800"/>
                </a:lnTo>
                <a:lnTo>
                  <a:pt x="2707678" y="939800"/>
                </a:lnTo>
                <a:lnTo>
                  <a:pt x="2703271" y="929855"/>
                </a:lnTo>
                <a:lnTo>
                  <a:pt x="2703271" y="1028700"/>
                </a:lnTo>
                <a:lnTo>
                  <a:pt x="2695994" y="1028700"/>
                </a:lnTo>
                <a:lnTo>
                  <a:pt x="2695994" y="1041400"/>
                </a:lnTo>
                <a:lnTo>
                  <a:pt x="2692349" y="1054100"/>
                </a:lnTo>
                <a:lnTo>
                  <a:pt x="2689618" y="1054100"/>
                </a:lnTo>
                <a:lnTo>
                  <a:pt x="2689618" y="1587500"/>
                </a:lnTo>
                <a:lnTo>
                  <a:pt x="2687497" y="1587500"/>
                </a:lnTo>
                <a:lnTo>
                  <a:pt x="2687497" y="1778000"/>
                </a:lnTo>
                <a:lnTo>
                  <a:pt x="2686291" y="1778000"/>
                </a:lnTo>
                <a:lnTo>
                  <a:pt x="2686291" y="1905000"/>
                </a:lnTo>
                <a:lnTo>
                  <a:pt x="2674162" y="1916607"/>
                </a:lnTo>
                <a:lnTo>
                  <a:pt x="2674162" y="2260600"/>
                </a:lnTo>
                <a:lnTo>
                  <a:pt x="2670518" y="2273300"/>
                </a:lnTo>
                <a:lnTo>
                  <a:pt x="2672943" y="2260600"/>
                </a:lnTo>
                <a:lnTo>
                  <a:pt x="2674162" y="2260600"/>
                </a:lnTo>
                <a:lnTo>
                  <a:pt x="2674162" y="1916607"/>
                </a:lnTo>
                <a:lnTo>
                  <a:pt x="2673007" y="1917700"/>
                </a:lnTo>
                <a:lnTo>
                  <a:pt x="2670518" y="1917700"/>
                </a:lnTo>
                <a:lnTo>
                  <a:pt x="2670518" y="2209800"/>
                </a:lnTo>
                <a:lnTo>
                  <a:pt x="2662034" y="2209800"/>
                </a:lnTo>
                <a:lnTo>
                  <a:pt x="2662034" y="2286000"/>
                </a:lnTo>
                <a:lnTo>
                  <a:pt x="2662034" y="2336800"/>
                </a:lnTo>
                <a:lnTo>
                  <a:pt x="2660815" y="2349500"/>
                </a:lnTo>
                <a:lnTo>
                  <a:pt x="2654757" y="2349500"/>
                </a:lnTo>
                <a:lnTo>
                  <a:pt x="2654757" y="2374900"/>
                </a:lnTo>
                <a:lnTo>
                  <a:pt x="2654757" y="2387600"/>
                </a:lnTo>
                <a:lnTo>
                  <a:pt x="2650185" y="2387600"/>
                </a:lnTo>
                <a:lnTo>
                  <a:pt x="2650185" y="2463800"/>
                </a:lnTo>
                <a:lnTo>
                  <a:pt x="2647480" y="2473718"/>
                </a:lnTo>
                <a:lnTo>
                  <a:pt x="2647480" y="3289300"/>
                </a:lnTo>
                <a:lnTo>
                  <a:pt x="2640203" y="3289300"/>
                </a:lnTo>
                <a:lnTo>
                  <a:pt x="2640203" y="3467100"/>
                </a:lnTo>
                <a:lnTo>
                  <a:pt x="2636558" y="3479800"/>
                </a:lnTo>
                <a:lnTo>
                  <a:pt x="2631706" y="3479800"/>
                </a:lnTo>
                <a:lnTo>
                  <a:pt x="2632926" y="3467100"/>
                </a:lnTo>
                <a:lnTo>
                  <a:pt x="2640203" y="3467100"/>
                </a:lnTo>
                <a:lnTo>
                  <a:pt x="2640203" y="3289300"/>
                </a:lnTo>
                <a:lnTo>
                  <a:pt x="2638983" y="3289300"/>
                </a:lnTo>
                <a:lnTo>
                  <a:pt x="2638983" y="3302000"/>
                </a:lnTo>
                <a:lnTo>
                  <a:pt x="2630500" y="3302000"/>
                </a:lnTo>
                <a:lnTo>
                  <a:pt x="2630500" y="3390900"/>
                </a:lnTo>
                <a:lnTo>
                  <a:pt x="2629281" y="3390900"/>
                </a:lnTo>
                <a:lnTo>
                  <a:pt x="2629281" y="3429000"/>
                </a:lnTo>
                <a:lnTo>
                  <a:pt x="2628354" y="3429000"/>
                </a:lnTo>
                <a:lnTo>
                  <a:pt x="2628354" y="3619500"/>
                </a:lnTo>
                <a:lnTo>
                  <a:pt x="2623921" y="3619500"/>
                </a:lnTo>
                <a:lnTo>
                  <a:pt x="2624429" y="3606800"/>
                </a:lnTo>
                <a:lnTo>
                  <a:pt x="2628354" y="3619500"/>
                </a:lnTo>
                <a:lnTo>
                  <a:pt x="2628354" y="3429000"/>
                </a:lnTo>
                <a:lnTo>
                  <a:pt x="2622016" y="3429000"/>
                </a:lnTo>
                <a:lnTo>
                  <a:pt x="2619591" y="3416300"/>
                </a:lnTo>
                <a:lnTo>
                  <a:pt x="2628074" y="3416300"/>
                </a:lnTo>
                <a:lnTo>
                  <a:pt x="2629281" y="3429000"/>
                </a:lnTo>
                <a:lnTo>
                  <a:pt x="2629281" y="3390900"/>
                </a:lnTo>
                <a:lnTo>
                  <a:pt x="2618371" y="3390900"/>
                </a:lnTo>
                <a:lnTo>
                  <a:pt x="2618371" y="3492500"/>
                </a:lnTo>
                <a:lnTo>
                  <a:pt x="2618371" y="3505200"/>
                </a:lnTo>
                <a:lnTo>
                  <a:pt x="2607462" y="3492500"/>
                </a:lnTo>
                <a:lnTo>
                  <a:pt x="2602611" y="3505200"/>
                </a:lnTo>
                <a:lnTo>
                  <a:pt x="2599118" y="3505200"/>
                </a:lnTo>
                <a:lnTo>
                  <a:pt x="2606306" y="3492500"/>
                </a:lnTo>
                <a:lnTo>
                  <a:pt x="2607462" y="3492500"/>
                </a:lnTo>
                <a:lnTo>
                  <a:pt x="2618371" y="3492500"/>
                </a:lnTo>
                <a:lnTo>
                  <a:pt x="2618371" y="3390900"/>
                </a:lnTo>
                <a:lnTo>
                  <a:pt x="2616708" y="3390900"/>
                </a:lnTo>
                <a:lnTo>
                  <a:pt x="2616708" y="3441700"/>
                </a:lnTo>
                <a:lnTo>
                  <a:pt x="2611640" y="3454400"/>
                </a:lnTo>
                <a:lnTo>
                  <a:pt x="2606243" y="3454400"/>
                </a:lnTo>
                <a:lnTo>
                  <a:pt x="2605036" y="3441700"/>
                </a:lnTo>
                <a:lnTo>
                  <a:pt x="2616708" y="3441700"/>
                </a:lnTo>
                <a:lnTo>
                  <a:pt x="2616708" y="3390900"/>
                </a:lnTo>
                <a:lnTo>
                  <a:pt x="2606243" y="3390900"/>
                </a:lnTo>
                <a:lnTo>
                  <a:pt x="2605036" y="3403600"/>
                </a:lnTo>
                <a:lnTo>
                  <a:pt x="2613520" y="3403600"/>
                </a:lnTo>
                <a:lnTo>
                  <a:pt x="2607462" y="3416300"/>
                </a:lnTo>
                <a:lnTo>
                  <a:pt x="2597607" y="3416300"/>
                </a:lnTo>
                <a:lnTo>
                  <a:pt x="2597607" y="3505200"/>
                </a:lnTo>
                <a:lnTo>
                  <a:pt x="2594254" y="3517900"/>
                </a:lnTo>
                <a:lnTo>
                  <a:pt x="2588056" y="3517900"/>
                </a:lnTo>
                <a:lnTo>
                  <a:pt x="2588056" y="3530600"/>
                </a:lnTo>
                <a:lnTo>
                  <a:pt x="2580779" y="3530600"/>
                </a:lnTo>
                <a:lnTo>
                  <a:pt x="2580779" y="3594100"/>
                </a:lnTo>
                <a:lnTo>
                  <a:pt x="2578354" y="3606800"/>
                </a:lnTo>
                <a:lnTo>
                  <a:pt x="2573197" y="3606800"/>
                </a:lnTo>
                <a:lnTo>
                  <a:pt x="2575928" y="3594100"/>
                </a:lnTo>
                <a:lnTo>
                  <a:pt x="2580779" y="3594100"/>
                </a:lnTo>
                <a:lnTo>
                  <a:pt x="2580779" y="3530600"/>
                </a:lnTo>
                <a:lnTo>
                  <a:pt x="2580779" y="3517900"/>
                </a:lnTo>
                <a:lnTo>
                  <a:pt x="2588056" y="3517900"/>
                </a:lnTo>
                <a:lnTo>
                  <a:pt x="2593987" y="3505200"/>
                </a:lnTo>
                <a:lnTo>
                  <a:pt x="2597607" y="3505200"/>
                </a:lnTo>
                <a:lnTo>
                  <a:pt x="2597607" y="3416300"/>
                </a:lnTo>
                <a:lnTo>
                  <a:pt x="2596870" y="3416300"/>
                </a:lnTo>
                <a:lnTo>
                  <a:pt x="2593962" y="3403600"/>
                </a:lnTo>
                <a:lnTo>
                  <a:pt x="2591231" y="3403600"/>
                </a:lnTo>
                <a:lnTo>
                  <a:pt x="2594419" y="3390900"/>
                </a:lnTo>
                <a:lnTo>
                  <a:pt x="2595334" y="3390900"/>
                </a:lnTo>
                <a:lnTo>
                  <a:pt x="2599613" y="3378200"/>
                </a:lnTo>
                <a:lnTo>
                  <a:pt x="2608669" y="3378200"/>
                </a:lnTo>
                <a:lnTo>
                  <a:pt x="2608935" y="3378200"/>
                </a:lnTo>
                <a:lnTo>
                  <a:pt x="2615946" y="3378200"/>
                </a:lnTo>
                <a:lnTo>
                  <a:pt x="2618371" y="3378200"/>
                </a:lnTo>
                <a:lnTo>
                  <a:pt x="2618371" y="3374580"/>
                </a:lnTo>
                <a:lnTo>
                  <a:pt x="2624429" y="3365500"/>
                </a:lnTo>
                <a:lnTo>
                  <a:pt x="2626855" y="3378200"/>
                </a:lnTo>
                <a:lnTo>
                  <a:pt x="2624988" y="3378200"/>
                </a:lnTo>
                <a:lnTo>
                  <a:pt x="2630500" y="3390900"/>
                </a:lnTo>
                <a:lnTo>
                  <a:pt x="2630500" y="3302000"/>
                </a:lnTo>
                <a:lnTo>
                  <a:pt x="2626855" y="3302000"/>
                </a:lnTo>
                <a:lnTo>
                  <a:pt x="2628074" y="3289300"/>
                </a:lnTo>
                <a:lnTo>
                  <a:pt x="2638831" y="3289300"/>
                </a:lnTo>
                <a:lnTo>
                  <a:pt x="2632976" y="3276600"/>
                </a:lnTo>
                <a:lnTo>
                  <a:pt x="2645054" y="3276600"/>
                </a:lnTo>
                <a:lnTo>
                  <a:pt x="2647480" y="3289300"/>
                </a:lnTo>
                <a:lnTo>
                  <a:pt x="2647480" y="2473718"/>
                </a:lnTo>
                <a:lnTo>
                  <a:pt x="2646718" y="2476500"/>
                </a:lnTo>
                <a:lnTo>
                  <a:pt x="2646553" y="2476500"/>
                </a:lnTo>
                <a:lnTo>
                  <a:pt x="2646553" y="2743200"/>
                </a:lnTo>
                <a:lnTo>
                  <a:pt x="2643086" y="2754426"/>
                </a:lnTo>
                <a:lnTo>
                  <a:pt x="2643086" y="2781300"/>
                </a:lnTo>
                <a:lnTo>
                  <a:pt x="2641714" y="2794000"/>
                </a:lnTo>
                <a:lnTo>
                  <a:pt x="2641257" y="2794000"/>
                </a:lnTo>
                <a:lnTo>
                  <a:pt x="2641257" y="2806700"/>
                </a:lnTo>
                <a:lnTo>
                  <a:pt x="2638133" y="2819400"/>
                </a:lnTo>
                <a:lnTo>
                  <a:pt x="2635808" y="2819400"/>
                </a:lnTo>
                <a:lnTo>
                  <a:pt x="2635808" y="3187700"/>
                </a:lnTo>
                <a:lnTo>
                  <a:pt x="2634437" y="3200400"/>
                </a:lnTo>
                <a:lnTo>
                  <a:pt x="2631706" y="3187700"/>
                </a:lnTo>
                <a:lnTo>
                  <a:pt x="2635808" y="3187700"/>
                </a:lnTo>
                <a:lnTo>
                  <a:pt x="2635808" y="2819400"/>
                </a:lnTo>
                <a:lnTo>
                  <a:pt x="2635351" y="2819400"/>
                </a:lnTo>
                <a:lnTo>
                  <a:pt x="2635351" y="2844800"/>
                </a:lnTo>
                <a:lnTo>
                  <a:pt x="2634132" y="2857500"/>
                </a:lnTo>
                <a:lnTo>
                  <a:pt x="2626855" y="2857500"/>
                </a:lnTo>
                <a:lnTo>
                  <a:pt x="2628074" y="2870200"/>
                </a:lnTo>
                <a:lnTo>
                  <a:pt x="2625648" y="2870200"/>
                </a:lnTo>
                <a:lnTo>
                  <a:pt x="2625648" y="2933700"/>
                </a:lnTo>
                <a:lnTo>
                  <a:pt x="2624429" y="2937967"/>
                </a:lnTo>
                <a:lnTo>
                  <a:pt x="2624429" y="2946400"/>
                </a:lnTo>
                <a:lnTo>
                  <a:pt x="2623223" y="2959100"/>
                </a:lnTo>
                <a:lnTo>
                  <a:pt x="2621254" y="2959100"/>
                </a:lnTo>
                <a:lnTo>
                  <a:pt x="2621254" y="3263900"/>
                </a:lnTo>
                <a:lnTo>
                  <a:pt x="2620797" y="3268141"/>
                </a:lnTo>
                <a:lnTo>
                  <a:pt x="2620797" y="3314700"/>
                </a:lnTo>
                <a:lnTo>
                  <a:pt x="2614739" y="3314700"/>
                </a:lnTo>
                <a:lnTo>
                  <a:pt x="2613964" y="3312007"/>
                </a:lnTo>
                <a:lnTo>
                  <a:pt x="2613964" y="3371278"/>
                </a:lnTo>
                <a:lnTo>
                  <a:pt x="2608897" y="3377895"/>
                </a:lnTo>
                <a:lnTo>
                  <a:pt x="2607462" y="3365500"/>
                </a:lnTo>
                <a:lnTo>
                  <a:pt x="2612313" y="3365500"/>
                </a:lnTo>
                <a:lnTo>
                  <a:pt x="2613964" y="3371278"/>
                </a:lnTo>
                <a:lnTo>
                  <a:pt x="2613964" y="3312007"/>
                </a:lnTo>
                <a:lnTo>
                  <a:pt x="2611094" y="3302000"/>
                </a:lnTo>
                <a:lnTo>
                  <a:pt x="2609888" y="3314700"/>
                </a:lnTo>
                <a:lnTo>
                  <a:pt x="2606471" y="3314700"/>
                </a:lnTo>
                <a:lnTo>
                  <a:pt x="2608059" y="3302000"/>
                </a:lnTo>
                <a:lnTo>
                  <a:pt x="2611094" y="3302000"/>
                </a:lnTo>
                <a:lnTo>
                  <a:pt x="2619997" y="3302000"/>
                </a:lnTo>
                <a:lnTo>
                  <a:pt x="2620797" y="3314700"/>
                </a:lnTo>
                <a:lnTo>
                  <a:pt x="2620797" y="3268141"/>
                </a:lnTo>
                <a:lnTo>
                  <a:pt x="2619883" y="3276600"/>
                </a:lnTo>
                <a:lnTo>
                  <a:pt x="2617165" y="3276600"/>
                </a:lnTo>
                <a:lnTo>
                  <a:pt x="2617165" y="3263900"/>
                </a:lnTo>
                <a:lnTo>
                  <a:pt x="2621254" y="3263900"/>
                </a:lnTo>
                <a:lnTo>
                  <a:pt x="2621254" y="2959100"/>
                </a:lnTo>
                <a:lnTo>
                  <a:pt x="2617165" y="2959100"/>
                </a:lnTo>
                <a:lnTo>
                  <a:pt x="2624429" y="2946400"/>
                </a:lnTo>
                <a:lnTo>
                  <a:pt x="2624429" y="2937967"/>
                </a:lnTo>
                <a:lnTo>
                  <a:pt x="2622016" y="2946400"/>
                </a:lnTo>
                <a:lnTo>
                  <a:pt x="2624429" y="2933700"/>
                </a:lnTo>
                <a:lnTo>
                  <a:pt x="2625648" y="2933700"/>
                </a:lnTo>
                <a:lnTo>
                  <a:pt x="2625648" y="2870200"/>
                </a:lnTo>
                <a:lnTo>
                  <a:pt x="2622562" y="2870200"/>
                </a:lnTo>
                <a:lnTo>
                  <a:pt x="2622156" y="2857500"/>
                </a:lnTo>
                <a:lnTo>
                  <a:pt x="2626537" y="2844800"/>
                </a:lnTo>
                <a:lnTo>
                  <a:pt x="2635351" y="2844800"/>
                </a:lnTo>
                <a:lnTo>
                  <a:pt x="2635351" y="2819400"/>
                </a:lnTo>
                <a:lnTo>
                  <a:pt x="2631706" y="2819400"/>
                </a:lnTo>
                <a:lnTo>
                  <a:pt x="2631706" y="2832100"/>
                </a:lnTo>
                <a:lnTo>
                  <a:pt x="2617165" y="2832100"/>
                </a:lnTo>
                <a:lnTo>
                  <a:pt x="2617165" y="2908300"/>
                </a:lnTo>
                <a:lnTo>
                  <a:pt x="2614599" y="2921000"/>
                </a:lnTo>
                <a:lnTo>
                  <a:pt x="2613279" y="2921000"/>
                </a:lnTo>
                <a:lnTo>
                  <a:pt x="2613279" y="3149600"/>
                </a:lnTo>
                <a:lnTo>
                  <a:pt x="2608846" y="3149600"/>
                </a:lnTo>
                <a:lnTo>
                  <a:pt x="2608669" y="3136900"/>
                </a:lnTo>
                <a:lnTo>
                  <a:pt x="2613279" y="3149600"/>
                </a:lnTo>
                <a:lnTo>
                  <a:pt x="2613279" y="2921000"/>
                </a:lnTo>
                <a:lnTo>
                  <a:pt x="2609888" y="2921000"/>
                </a:lnTo>
                <a:lnTo>
                  <a:pt x="2611094" y="2908300"/>
                </a:lnTo>
                <a:lnTo>
                  <a:pt x="2617165" y="2908300"/>
                </a:lnTo>
                <a:lnTo>
                  <a:pt x="2617165" y="2832100"/>
                </a:lnTo>
                <a:lnTo>
                  <a:pt x="2620797" y="2819400"/>
                </a:lnTo>
                <a:lnTo>
                  <a:pt x="2629281" y="2819400"/>
                </a:lnTo>
                <a:lnTo>
                  <a:pt x="2630500" y="2806700"/>
                </a:lnTo>
                <a:lnTo>
                  <a:pt x="2641257" y="2806700"/>
                </a:lnTo>
                <a:lnTo>
                  <a:pt x="2641257" y="2794000"/>
                </a:lnTo>
                <a:lnTo>
                  <a:pt x="2638983" y="2794000"/>
                </a:lnTo>
                <a:lnTo>
                  <a:pt x="2638983" y="2781300"/>
                </a:lnTo>
                <a:lnTo>
                  <a:pt x="2643086" y="2781300"/>
                </a:lnTo>
                <a:lnTo>
                  <a:pt x="2643086" y="2754426"/>
                </a:lnTo>
                <a:lnTo>
                  <a:pt x="2642628" y="2755900"/>
                </a:lnTo>
                <a:lnTo>
                  <a:pt x="2639390" y="2743200"/>
                </a:lnTo>
                <a:lnTo>
                  <a:pt x="2646553" y="2743200"/>
                </a:lnTo>
                <a:lnTo>
                  <a:pt x="2646553" y="2476500"/>
                </a:lnTo>
                <a:lnTo>
                  <a:pt x="2643987" y="2476500"/>
                </a:lnTo>
                <a:lnTo>
                  <a:pt x="2643987" y="2692400"/>
                </a:lnTo>
                <a:lnTo>
                  <a:pt x="2637282" y="2692400"/>
                </a:lnTo>
                <a:lnTo>
                  <a:pt x="2637282" y="2768600"/>
                </a:lnTo>
                <a:lnTo>
                  <a:pt x="2634132" y="2768600"/>
                </a:lnTo>
                <a:lnTo>
                  <a:pt x="2628074" y="2755900"/>
                </a:lnTo>
                <a:lnTo>
                  <a:pt x="2636266" y="2755900"/>
                </a:lnTo>
                <a:lnTo>
                  <a:pt x="2637282" y="2768600"/>
                </a:lnTo>
                <a:lnTo>
                  <a:pt x="2637282" y="2692400"/>
                </a:lnTo>
                <a:lnTo>
                  <a:pt x="2635351" y="2692400"/>
                </a:lnTo>
                <a:lnTo>
                  <a:pt x="2634132" y="2679700"/>
                </a:lnTo>
                <a:lnTo>
                  <a:pt x="2643022" y="2679700"/>
                </a:lnTo>
                <a:lnTo>
                  <a:pt x="2643987" y="2692400"/>
                </a:lnTo>
                <a:lnTo>
                  <a:pt x="2643987" y="2476500"/>
                </a:lnTo>
                <a:lnTo>
                  <a:pt x="2643835" y="2476500"/>
                </a:lnTo>
                <a:lnTo>
                  <a:pt x="2643835" y="2578100"/>
                </a:lnTo>
                <a:lnTo>
                  <a:pt x="2642628" y="2590800"/>
                </a:lnTo>
                <a:lnTo>
                  <a:pt x="2637777" y="2590800"/>
                </a:lnTo>
                <a:lnTo>
                  <a:pt x="2640203" y="2578100"/>
                </a:lnTo>
                <a:lnTo>
                  <a:pt x="2643835" y="2578100"/>
                </a:lnTo>
                <a:lnTo>
                  <a:pt x="2643835" y="2476500"/>
                </a:lnTo>
                <a:lnTo>
                  <a:pt x="2643022" y="2476500"/>
                </a:lnTo>
                <a:lnTo>
                  <a:pt x="2646261" y="2463800"/>
                </a:lnTo>
                <a:lnTo>
                  <a:pt x="2650185" y="2463800"/>
                </a:lnTo>
                <a:lnTo>
                  <a:pt x="2650185" y="2387600"/>
                </a:lnTo>
                <a:lnTo>
                  <a:pt x="2646261" y="2387600"/>
                </a:lnTo>
                <a:lnTo>
                  <a:pt x="2646261" y="2374900"/>
                </a:lnTo>
                <a:lnTo>
                  <a:pt x="2654757" y="2374900"/>
                </a:lnTo>
                <a:lnTo>
                  <a:pt x="2654757" y="2349500"/>
                </a:lnTo>
                <a:lnTo>
                  <a:pt x="2653538" y="2349500"/>
                </a:lnTo>
                <a:lnTo>
                  <a:pt x="2653538" y="2336800"/>
                </a:lnTo>
                <a:lnTo>
                  <a:pt x="2662034" y="2336800"/>
                </a:lnTo>
                <a:lnTo>
                  <a:pt x="2662034" y="2286000"/>
                </a:lnTo>
                <a:lnTo>
                  <a:pt x="2659608" y="2298700"/>
                </a:lnTo>
                <a:lnTo>
                  <a:pt x="2654757" y="2298700"/>
                </a:lnTo>
                <a:lnTo>
                  <a:pt x="2654757" y="2286000"/>
                </a:lnTo>
                <a:lnTo>
                  <a:pt x="2662034" y="2286000"/>
                </a:lnTo>
                <a:lnTo>
                  <a:pt x="2662034" y="2209800"/>
                </a:lnTo>
                <a:lnTo>
                  <a:pt x="2662034" y="2197100"/>
                </a:lnTo>
                <a:lnTo>
                  <a:pt x="2669311" y="2197100"/>
                </a:lnTo>
                <a:lnTo>
                  <a:pt x="2670518" y="2209800"/>
                </a:lnTo>
                <a:lnTo>
                  <a:pt x="2670518" y="1917700"/>
                </a:lnTo>
                <a:lnTo>
                  <a:pt x="2666885" y="1917700"/>
                </a:lnTo>
                <a:lnTo>
                  <a:pt x="2666885" y="2032000"/>
                </a:lnTo>
                <a:lnTo>
                  <a:pt x="2665666" y="2044700"/>
                </a:lnTo>
                <a:lnTo>
                  <a:pt x="2662034" y="2044700"/>
                </a:lnTo>
                <a:lnTo>
                  <a:pt x="2664460" y="2057400"/>
                </a:lnTo>
                <a:lnTo>
                  <a:pt x="2654757" y="2044700"/>
                </a:lnTo>
                <a:lnTo>
                  <a:pt x="2654757" y="2057400"/>
                </a:lnTo>
                <a:lnTo>
                  <a:pt x="2652331" y="2057400"/>
                </a:lnTo>
                <a:lnTo>
                  <a:pt x="2652331" y="2247900"/>
                </a:lnTo>
                <a:lnTo>
                  <a:pt x="2647480" y="2260600"/>
                </a:lnTo>
                <a:lnTo>
                  <a:pt x="2647480" y="2324100"/>
                </a:lnTo>
                <a:lnTo>
                  <a:pt x="2644063" y="2336800"/>
                </a:lnTo>
                <a:lnTo>
                  <a:pt x="2642628" y="2336800"/>
                </a:lnTo>
                <a:lnTo>
                  <a:pt x="2642628" y="2413000"/>
                </a:lnTo>
                <a:lnTo>
                  <a:pt x="2642628" y="2425700"/>
                </a:lnTo>
                <a:lnTo>
                  <a:pt x="2642628" y="2501900"/>
                </a:lnTo>
                <a:lnTo>
                  <a:pt x="2642628" y="2514600"/>
                </a:lnTo>
                <a:lnTo>
                  <a:pt x="2636088" y="2514600"/>
                </a:lnTo>
                <a:lnTo>
                  <a:pt x="2636088" y="2565400"/>
                </a:lnTo>
                <a:lnTo>
                  <a:pt x="2628531" y="2565400"/>
                </a:lnTo>
                <a:lnTo>
                  <a:pt x="2625648" y="2560091"/>
                </a:lnTo>
                <a:lnTo>
                  <a:pt x="2625648" y="2603500"/>
                </a:lnTo>
                <a:lnTo>
                  <a:pt x="2624886" y="2606167"/>
                </a:lnTo>
                <a:lnTo>
                  <a:pt x="2624886" y="2717800"/>
                </a:lnTo>
                <a:lnTo>
                  <a:pt x="2623528" y="2730500"/>
                </a:lnTo>
                <a:lnTo>
                  <a:pt x="2620797" y="2730500"/>
                </a:lnTo>
                <a:lnTo>
                  <a:pt x="2620797" y="2717800"/>
                </a:lnTo>
                <a:lnTo>
                  <a:pt x="2624886" y="2717800"/>
                </a:lnTo>
                <a:lnTo>
                  <a:pt x="2624886" y="2606167"/>
                </a:lnTo>
                <a:lnTo>
                  <a:pt x="2622016" y="2616200"/>
                </a:lnTo>
                <a:lnTo>
                  <a:pt x="2624429" y="2603500"/>
                </a:lnTo>
                <a:lnTo>
                  <a:pt x="2625648" y="2603500"/>
                </a:lnTo>
                <a:lnTo>
                  <a:pt x="2625648" y="2560091"/>
                </a:lnTo>
                <a:lnTo>
                  <a:pt x="2621648" y="2552700"/>
                </a:lnTo>
                <a:lnTo>
                  <a:pt x="2631706" y="2552700"/>
                </a:lnTo>
                <a:lnTo>
                  <a:pt x="2636088" y="2565400"/>
                </a:lnTo>
                <a:lnTo>
                  <a:pt x="2636088" y="2514600"/>
                </a:lnTo>
                <a:lnTo>
                  <a:pt x="2631706" y="2514600"/>
                </a:lnTo>
                <a:lnTo>
                  <a:pt x="2632926" y="2527300"/>
                </a:lnTo>
                <a:lnTo>
                  <a:pt x="2620797" y="2527300"/>
                </a:lnTo>
                <a:lnTo>
                  <a:pt x="2622016" y="2514600"/>
                </a:lnTo>
                <a:lnTo>
                  <a:pt x="2628074" y="2514600"/>
                </a:lnTo>
                <a:lnTo>
                  <a:pt x="2629281" y="2501900"/>
                </a:lnTo>
                <a:lnTo>
                  <a:pt x="2642628" y="2501900"/>
                </a:lnTo>
                <a:lnTo>
                  <a:pt x="2642628" y="2425700"/>
                </a:lnTo>
                <a:lnTo>
                  <a:pt x="2640203" y="2425700"/>
                </a:lnTo>
                <a:lnTo>
                  <a:pt x="2636558" y="2413000"/>
                </a:lnTo>
                <a:lnTo>
                  <a:pt x="2635351" y="2413000"/>
                </a:lnTo>
                <a:lnTo>
                  <a:pt x="2635351" y="2400300"/>
                </a:lnTo>
                <a:lnTo>
                  <a:pt x="2639441" y="2400300"/>
                </a:lnTo>
                <a:lnTo>
                  <a:pt x="2638082" y="2413000"/>
                </a:lnTo>
                <a:lnTo>
                  <a:pt x="2642628" y="2413000"/>
                </a:lnTo>
                <a:lnTo>
                  <a:pt x="2642628" y="2336800"/>
                </a:lnTo>
                <a:lnTo>
                  <a:pt x="2631783" y="2336800"/>
                </a:lnTo>
                <a:lnTo>
                  <a:pt x="2625648" y="2324100"/>
                </a:lnTo>
                <a:lnTo>
                  <a:pt x="2626855" y="2324100"/>
                </a:lnTo>
                <a:lnTo>
                  <a:pt x="2628074" y="2311400"/>
                </a:lnTo>
                <a:lnTo>
                  <a:pt x="2635351" y="2311400"/>
                </a:lnTo>
                <a:lnTo>
                  <a:pt x="2635351" y="2324100"/>
                </a:lnTo>
                <a:lnTo>
                  <a:pt x="2647480" y="2324100"/>
                </a:lnTo>
                <a:lnTo>
                  <a:pt x="2647480" y="2260600"/>
                </a:lnTo>
                <a:lnTo>
                  <a:pt x="2649905" y="2247900"/>
                </a:lnTo>
                <a:lnTo>
                  <a:pt x="2652331" y="2247900"/>
                </a:lnTo>
                <a:lnTo>
                  <a:pt x="2652331" y="2057400"/>
                </a:lnTo>
                <a:lnTo>
                  <a:pt x="2651963" y="2057400"/>
                </a:lnTo>
                <a:lnTo>
                  <a:pt x="2652484" y="2044700"/>
                </a:lnTo>
                <a:lnTo>
                  <a:pt x="2654757" y="2044700"/>
                </a:lnTo>
                <a:lnTo>
                  <a:pt x="2660815" y="2044700"/>
                </a:lnTo>
                <a:lnTo>
                  <a:pt x="2659608" y="2032000"/>
                </a:lnTo>
                <a:lnTo>
                  <a:pt x="2666885" y="2032000"/>
                </a:lnTo>
                <a:lnTo>
                  <a:pt x="2666885" y="1917700"/>
                </a:lnTo>
                <a:lnTo>
                  <a:pt x="2663240" y="1917700"/>
                </a:lnTo>
                <a:lnTo>
                  <a:pt x="2663240" y="2006600"/>
                </a:lnTo>
                <a:lnTo>
                  <a:pt x="2653538" y="2006600"/>
                </a:lnTo>
                <a:lnTo>
                  <a:pt x="2653538" y="1993900"/>
                </a:lnTo>
                <a:lnTo>
                  <a:pt x="2660815" y="1993900"/>
                </a:lnTo>
                <a:lnTo>
                  <a:pt x="2663240" y="2006600"/>
                </a:lnTo>
                <a:lnTo>
                  <a:pt x="2663240" y="1917700"/>
                </a:lnTo>
                <a:lnTo>
                  <a:pt x="2660967" y="1917700"/>
                </a:lnTo>
                <a:lnTo>
                  <a:pt x="2650363" y="1907108"/>
                </a:lnTo>
                <a:lnTo>
                  <a:pt x="2650363" y="1930400"/>
                </a:lnTo>
                <a:lnTo>
                  <a:pt x="2648991" y="1943100"/>
                </a:lnTo>
                <a:lnTo>
                  <a:pt x="2646261" y="1943100"/>
                </a:lnTo>
                <a:lnTo>
                  <a:pt x="2650363" y="1955800"/>
                </a:lnTo>
                <a:lnTo>
                  <a:pt x="2649905" y="1955800"/>
                </a:lnTo>
                <a:lnTo>
                  <a:pt x="2649905" y="2184400"/>
                </a:lnTo>
                <a:lnTo>
                  <a:pt x="2649905" y="2197100"/>
                </a:lnTo>
                <a:lnTo>
                  <a:pt x="2643835" y="2197100"/>
                </a:lnTo>
                <a:lnTo>
                  <a:pt x="2643835" y="2209800"/>
                </a:lnTo>
                <a:lnTo>
                  <a:pt x="2643835" y="2222500"/>
                </a:lnTo>
                <a:lnTo>
                  <a:pt x="2640203" y="2218702"/>
                </a:lnTo>
                <a:lnTo>
                  <a:pt x="2640203" y="2247900"/>
                </a:lnTo>
                <a:lnTo>
                  <a:pt x="2631109" y="2247900"/>
                </a:lnTo>
                <a:lnTo>
                  <a:pt x="2632354" y="2235200"/>
                </a:lnTo>
                <a:lnTo>
                  <a:pt x="2640203" y="2247900"/>
                </a:lnTo>
                <a:lnTo>
                  <a:pt x="2640203" y="2218702"/>
                </a:lnTo>
                <a:lnTo>
                  <a:pt x="2631706" y="2209800"/>
                </a:lnTo>
                <a:lnTo>
                  <a:pt x="2629281" y="2209800"/>
                </a:lnTo>
                <a:lnTo>
                  <a:pt x="2629281" y="2197100"/>
                </a:lnTo>
                <a:lnTo>
                  <a:pt x="2641409" y="2209800"/>
                </a:lnTo>
                <a:lnTo>
                  <a:pt x="2643835" y="2209800"/>
                </a:lnTo>
                <a:lnTo>
                  <a:pt x="2643835" y="2197100"/>
                </a:lnTo>
                <a:lnTo>
                  <a:pt x="2641409" y="2184400"/>
                </a:lnTo>
                <a:lnTo>
                  <a:pt x="2642628" y="2171700"/>
                </a:lnTo>
                <a:lnTo>
                  <a:pt x="2648204" y="2171700"/>
                </a:lnTo>
                <a:lnTo>
                  <a:pt x="2649905" y="2184400"/>
                </a:lnTo>
                <a:lnTo>
                  <a:pt x="2649905" y="1955800"/>
                </a:lnTo>
                <a:lnTo>
                  <a:pt x="2646261" y="1955800"/>
                </a:lnTo>
                <a:lnTo>
                  <a:pt x="2646261" y="1943100"/>
                </a:lnTo>
                <a:lnTo>
                  <a:pt x="2646261" y="1930400"/>
                </a:lnTo>
                <a:lnTo>
                  <a:pt x="2650363" y="1930400"/>
                </a:lnTo>
                <a:lnTo>
                  <a:pt x="2650363" y="1907108"/>
                </a:lnTo>
                <a:lnTo>
                  <a:pt x="2648254" y="1905000"/>
                </a:lnTo>
                <a:lnTo>
                  <a:pt x="2643835" y="1908670"/>
                </a:lnTo>
                <a:lnTo>
                  <a:pt x="2643835" y="2006600"/>
                </a:lnTo>
                <a:lnTo>
                  <a:pt x="2639898" y="2006600"/>
                </a:lnTo>
                <a:lnTo>
                  <a:pt x="2639898" y="2032000"/>
                </a:lnTo>
                <a:lnTo>
                  <a:pt x="2636558" y="2032000"/>
                </a:lnTo>
                <a:lnTo>
                  <a:pt x="2636558" y="2057400"/>
                </a:lnTo>
                <a:lnTo>
                  <a:pt x="2636558" y="2070100"/>
                </a:lnTo>
                <a:lnTo>
                  <a:pt x="2636558" y="2184400"/>
                </a:lnTo>
                <a:lnTo>
                  <a:pt x="2628354" y="2184400"/>
                </a:lnTo>
                <a:lnTo>
                  <a:pt x="2628354" y="2273300"/>
                </a:lnTo>
                <a:lnTo>
                  <a:pt x="2626715" y="2286000"/>
                </a:lnTo>
                <a:lnTo>
                  <a:pt x="2624429" y="2275611"/>
                </a:lnTo>
                <a:lnTo>
                  <a:pt x="2624429" y="2324100"/>
                </a:lnTo>
                <a:lnTo>
                  <a:pt x="2620797" y="2324100"/>
                </a:lnTo>
                <a:lnTo>
                  <a:pt x="2618371" y="2311400"/>
                </a:lnTo>
                <a:lnTo>
                  <a:pt x="2622270" y="2311400"/>
                </a:lnTo>
                <a:lnTo>
                  <a:pt x="2624429" y="2324100"/>
                </a:lnTo>
                <a:lnTo>
                  <a:pt x="2624429" y="2275611"/>
                </a:lnTo>
                <a:lnTo>
                  <a:pt x="2623921" y="2273300"/>
                </a:lnTo>
                <a:lnTo>
                  <a:pt x="2628354" y="2273300"/>
                </a:lnTo>
                <a:lnTo>
                  <a:pt x="2628354" y="2184400"/>
                </a:lnTo>
                <a:lnTo>
                  <a:pt x="2627846" y="2184400"/>
                </a:lnTo>
                <a:lnTo>
                  <a:pt x="2627160" y="2171700"/>
                </a:lnTo>
                <a:lnTo>
                  <a:pt x="2635351" y="2171700"/>
                </a:lnTo>
                <a:lnTo>
                  <a:pt x="2636558" y="2184400"/>
                </a:lnTo>
                <a:lnTo>
                  <a:pt x="2636558" y="2070100"/>
                </a:lnTo>
                <a:lnTo>
                  <a:pt x="2631706" y="2070100"/>
                </a:lnTo>
                <a:lnTo>
                  <a:pt x="2635631" y="2082800"/>
                </a:lnTo>
                <a:lnTo>
                  <a:pt x="2628468" y="2082800"/>
                </a:lnTo>
                <a:lnTo>
                  <a:pt x="2631706" y="2070100"/>
                </a:lnTo>
                <a:lnTo>
                  <a:pt x="2629281" y="2070100"/>
                </a:lnTo>
                <a:lnTo>
                  <a:pt x="2630500" y="2057400"/>
                </a:lnTo>
                <a:lnTo>
                  <a:pt x="2636558" y="2057400"/>
                </a:lnTo>
                <a:lnTo>
                  <a:pt x="2636558" y="2032000"/>
                </a:lnTo>
                <a:lnTo>
                  <a:pt x="2632621" y="2032000"/>
                </a:lnTo>
                <a:lnTo>
                  <a:pt x="2625801" y="2019300"/>
                </a:lnTo>
                <a:lnTo>
                  <a:pt x="2635351" y="2019300"/>
                </a:lnTo>
                <a:lnTo>
                  <a:pt x="2639898" y="2032000"/>
                </a:lnTo>
                <a:lnTo>
                  <a:pt x="2639898" y="2006600"/>
                </a:lnTo>
                <a:lnTo>
                  <a:pt x="2635199" y="2006600"/>
                </a:lnTo>
                <a:lnTo>
                  <a:pt x="2636507" y="1993900"/>
                </a:lnTo>
                <a:lnTo>
                  <a:pt x="2643835" y="2006600"/>
                </a:lnTo>
                <a:lnTo>
                  <a:pt x="2643835" y="1908670"/>
                </a:lnTo>
                <a:lnTo>
                  <a:pt x="2642628" y="1909673"/>
                </a:lnTo>
                <a:lnTo>
                  <a:pt x="2642628" y="1955800"/>
                </a:lnTo>
                <a:lnTo>
                  <a:pt x="2642628" y="1968500"/>
                </a:lnTo>
                <a:lnTo>
                  <a:pt x="2635351" y="1968500"/>
                </a:lnTo>
                <a:lnTo>
                  <a:pt x="2635351" y="1955800"/>
                </a:lnTo>
                <a:lnTo>
                  <a:pt x="2642628" y="1955800"/>
                </a:lnTo>
                <a:lnTo>
                  <a:pt x="2642628" y="1909673"/>
                </a:lnTo>
                <a:lnTo>
                  <a:pt x="2632926" y="1917700"/>
                </a:lnTo>
                <a:lnTo>
                  <a:pt x="2640279" y="1905000"/>
                </a:lnTo>
                <a:lnTo>
                  <a:pt x="2648254" y="1905000"/>
                </a:lnTo>
                <a:lnTo>
                  <a:pt x="2686291" y="1905000"/>
                </a:lnTo>
                <a:lnTo>
                  <a:pt x="2686291" y="1778000"/>
                </a:lnTo>
                <a:lnTo>
                  <a:pt x="2682671" y="1778000"/>
                </a:lnTo>
                <a:lnTo>
                  <a:pt x="2681440" y="1771624"/>
                </a:lnTo>
                <a:lnTo>
                  <a:pt x="2681440" y="1803400"/>
                </a:lnTo>
                <a:lnTo>
                  <a:pt x="2675674" y="1816100"/>
                </a:lnTo>
                <a:lnTo>
                  <a:pt x="2674315" y="1816100"/>
                </a:lnTo>
                <a:lnTo>
                  <a:pt x="2674315" y="1866900"/>
                </a:lnTo>
                <a:lnTo>
                  <a:pt x="2662034" y="1879600"/>
                </a:lnTo>
                <a:lnTo>
                  <a:pt x="2657945" y="1866900"/>
                </a:lnTo>
                <a:lnTo>
                  <a:pt x="2674315" y="1866900"/>
                </a:lnTo>
                <a:lnTo>
                  <a:pt x="2674315" y="1816100"/>
                </a:lnTo>
                <a:lnTo>
                  <a:pt x="2666885" y="1816100"/>
                </a:lnTo>
                <a:lnTo>
                  <a:pt x="2666885" y="1841500"/>
                </a:lnTo>
                <a:lnTo>
                  <a:pt x="2652331" y="1841500"/>
                </a:lnTo>
                <a:lnTo>
                  <a:pt x="2652331" y="1828800"/>
                </a:lnTo>
                <a:lnTo>
                  <a:pt x="2660815" y="1828800"/>
                </a:lnTo>
                <a:lnTo>
                  <a:pt x="2666885" y="1841500"/>
                </a:lnTo>
                <a:lnTo>
                  <a:pt x="2666885" y="1816100"/>
                </a:lnTo>
                <a:lnTo>
                  <a:pt x="2651112" y="1816100"/>
                </a:lnTo>
                <a:lnTo>
                  <a:pt x="2655849" y="1803400"/>
                </a:lnTo>
                <a:lnTo>
                  <a:pt x="2681440" y="1803400"/>
                </a:lnTo>
                <a:lnTo>
                  <a:pt x="2681440" y="1771624"/>
                </a:lnTo>
                <a:lnTo>
                  <a:pt x="2680220" y="1765300"/>
                </a:lnTo>
                <a:lnTo>
                  <a:pt x="2687383" y="1765300"/>
                </a:lnTo>
                <a:lnTo>
                  <a:pt x="2687497" y="1778000"/>
                </a:lnTo>
                <a:lnTo>
                  <a:pt x="2687497" y="1587500"/>
                </a:lnTo>
                <a:lnTo>
                  <a:pt x="2686291" y="1587500"/>
                </a:lnTo>
                <a:lnTo>
                  <a:pt x="2679014" y="1574800"/>
                </a:lnTo>
                <a:lnTo>
                  <a:pt x="2688717" y="1574800"/>
                </a:lnTo>
                <a:lnTo>
                  <a:pt x="2689618" y="1587500"/>
                </a:lnTo>
                <a:lnTo>
                  <a:pt x="2689618" y="1054100"/>
                </a:lnTo>
                <a:lnTo>
                  <a:pt x="2688717" y="1054100"/>
                </a:lnTo>
                <a:lnTo>
                  <a:pt x="2688717" y="1143000"/>
                </a:lnTo>
                <a:lnTo>
                  <a:pt x="2686291" y="1155700"/>
                </a:lnTo>
                <a:lnTo>
                  <a:pt x="2685072" y="1155700"/>
                </a:lnTo>
                <a:lnTo>
                  <a:pt x="2685072" y="1422400"/>
                </a:lnTo>
                <a:lnTo>
                  <a:pt x="2683865" y="1435100"/>
                </a:lnTo>
                <a:lnTo>
                  <a:pt x="2681440" y="1435100"/>
                </a:lnTo>
                <a:lnTo>
                  <a:pt x="2685072" y="1422400"/>
                </a:lnTo>
                <a:lnTo>
                  <a:pt x="2685072" y="1155700"/>
                </a:lnTo>
                <a:lnTo>
                  <a:pt x="2677795" y="1155700"/>
                </a:lnTo>
                <a:lnTo>
                  <a:pt x="2677795" y="1460500"/>
                </a:lnTo>
                <a:lnTo>
                  <a:pt x="2674162" y="1460500"/>
                </a:lnTo>
                <a:lnTo>
                  <a:pt x="2674162" y="1511300"/>
                </a:lnTo>
                <a:lnTo>
                  <a:pt x="2673400" y="1513967"/>
                </a:lnTo>
                <a:lnTo>
                  <a:pt x="2673400" y="1562100"/>
                </a:lnTo>
                <a:lnTo>
                  <a:pt x="2669311" y="1562100"/>
                </a:lnTo>
                <a:lnTo>
                  <a:pt x="2669311" y="1549400"/>
                </a:lnTo>
                <a:lnTo>
                  <a:pt x="2673400" y="1562100"/>
                </a:lnTo>
                <a:lnTo>
                  <a:pt x="2673400" y="1513967"/>
                </a:lnTo>
                <a:lnTo>
                  <a:pt x="2670518" y="1524000"/>
                </a:lnTo>
                <a:lnTo>
                  <a:pt x="2672943" y="1511300"/>
                </a:lnTo>
                <a:lnTo>
                  <a:pt x="2674162" y="1511300"/>
                </a:lnTo>
                <a:lnTo>
                  <a:pt x="2674162" y="1460500"/>
                </a:lnTo>
                <a:lnTo>
                  <a:pt x="2666301" y="1460500"/>
                </a:lnTo>
                <a:lnTo>
                  <a:pt x="2666301" y="1485900"/>
                </a:lnTo>
                <a:lnTo>
                  <a:pt x="2662491" y="1485900"/>
                </a:lnTo>
                <a:lnTo>
                  <a:pt x="2658453" y="1473200"/>
                </a:lnTo>
                <a:lnTo>
                  <a:pt x="2662034" y="1473200"/>
                </a:lnTo>
                <a:lnTo>
                  <a:pt x="2666301" y="1485900"/>
                </a:lnTo>
                <a:lnTo>
                  <a:pt x="2666301" y="1460500"/>
                </a:lnTo>
                <a:lnTo>
                  <a:pt x="2662034" y="1460500"/>
                </a:lnTo>
                <a:lnTo>
                  <a:pt x="2666885" y="1447800"/>
                </a:lnTo>
                <a:lnTo>
                  <a:pt x="2677795" y="1460500"/>
                </a:lnTo>
                <a:lnTo>
                  <a:pt x="2677795" y="1155700"/>
                </a:lnTo>
                <a:lnTo>
                  <a:pt x="2679014" y="1143000"/>
                </a:lnTo>
                <a:lnTo>
                  <a:pt x="2688717" y="1143000"/>
                </a:lnTo>
                <a:lnTo>
                  <a:pt x="2688717" y="1054100"/>
                </a:lnTo>
                <a:lnTo>
                  <a:pt x="2687497" y="1054100"/>
                </a:lnTo>
                <a:lnTo>
                  <a:pt x="2687497" y="1066800"/>
                </a:lnTo>
                <a:lnTo>
                  <a:pt x="2687497" y="1079500"/>
                </a:lnTo>
                <a:lnTo>
                  <a:pt x="2680792" y="1066800"/>
                </a:lnTo>
                <a:lnTo>
                  <a:pt x="2677045" y="1078128"/>
                </a:lnTo>
                <a:lnTo>
                  <a:pt x="2677045" y="1155700"/>
                </a:lnTo>
                <a:lnTo>
                  <a:pt x="2677045" y="1308100"/>
                </a:lnTo>
                <a:lnTo>
                  <a:pt x="2672943" y="1308100"/>
                </a:lnTo>
                <a:lnTo>
                  <a:pt x="2672943" y="1295400"/>
                </a:lnTo>
                <a:lnTo>
                  <a:pt x="2677045" y="1308100"/>
                </a:lnTo>
                <a:lnTo>
                  <a:pt x="2677045" y="1155700"/>
                </a:lnTo>
                <a:lnTo>
                  <a:pt x="2675674" y="1168400"/>
                </a:lnTo>
                <a:lnTo>
                  <a:pt x="2672943" y="1168400"/>
                </a:lnTo>
                <a:lnTo>
                  <a:pt x="2672943" y="1181100"/>
                </a:lnTo>
                <a:lnTo>
                  <a:pt x="2672943" y="1193800"/>
                </a:lnTo>
                <a:lnTo>
                  <a:pt x="2666352" y="1193800"/>
                </a:lnTo>
                <a:lnTo>
                  <a:pt x="2672943" y="1181100"/>
                </a:lnTo>
                <a:lnTo>
                  <a:pt x="2672943" y="1168400"/>
                </a:lnTo>
                <a:lnTo>
                  <a:pt x="2672943" y="1155700"/>
                </a:lnTo>
                <a:lnTo>
                  <a:pt x="2677045" y="1155700"/>
                </a:lnTo>
                <a:lnTo>
                  <a:pt x="2677045" y="1078128"/>
                </a:lnTo>
                <a:lnTo>
                  <a:pt x="2676588" y="1079500"/>
                </a:lnTo>
                <a:lnTo>
                  <a:pt x="2674201" y="1079500"/>
                </a:lnTo>
                <a:lnTo>
                  <a:pt x="2672943" y="1092200"/>
                </a:lnTo>
                <a:lnTo>
                  <a:pt x="2672943" y="1143000"/>
                </a:lnTo>
                <a:lnTo>
                  <a:pt x="2670518" y="1155700"/>
                </a:lnTo>
                <a:lnTo>
                  <a:pt x="2665958" y="1155700"/>
                </a:lnTo>
                <a:lnTo>
                  <a:pt x="2665958" y="1244600"/>
                </a:lnTo>
                <a:lnTo>
                  <a:pt x="2664307" y="1257300"/>
                </a:lnTo>
                <a:lnTo>
                  <a:pt x="2661526" y="1257300"/>
                </a:lnTo>
                <a:lnTo>
                  <a:pt x="2662034" y="1244600"/>
                </a:lnTo>
                <a:lnTo>
                  <a:pt x="2665958" y="1244600"/>
                </a:lnTo>
                <a:lnTo>
                  <a:pt x="2665958" y="1155700"/>
                </a:lnTo>
                <a:lnTo>
                  <a:pt x="2665666" y="1155700"/>
                </a:lnTo>
                <a:lnTo>
                  <a:pt x="2665666" y="1206500"/>
                </a:lnTo>
                <a:lnTo>
                  <a:pt x="2659989" y="1206500"/>
                </a:lnTo>
                <a:lnTo>
                  <a:pt x="2661120" y="1193800"/>
                </a:lnTo>
                <a:lnTo>
                  <a:pt x="2664460" y="1193800"/>
                </a:lnTo>
                <a:lnTo>
                  <a:pt x="2665666" y="1206500"/>
                </a:lnTo>
                <a:lnTo>
                  <a:pt x="2665666" y="1155700"/>
                </a:lnTo>
                <a:lnTo>
                  <a:pt x="2662034" y="1155700"/>
                </a:lnTo>
                <a:lnTo>
                  <a:pt x="2664460" y="1143000"/>
                </a:lnTo>
                <a:lnTo>
                  <a:pt x="2658389" y="1143000"/>
                </a:lnTo>
                <a:lnTo>
                  <a:pt x="2658389" y="1130300"/>
                </a:lnTo>
                <a:lnTo>
                  <a:pt x="2664587" y="1130300"/>
                </a:lnTo>
                <a:lnTo>
                  <a:pt x="2667038" y="1143000"/>
                </a:lnTo>
                <a:lnTo>
                  <a:pt x="2672943" y="1143000"/>
                </a:lnTo>
                <a:lnTo>
                  <a:pt x="2672943" y="1092200"/>
                </a:lnTo>
                <a:lnTo>
                  <a:pt x="2669705" y="1079500"/>
                </a:lnTo>
                <a:lnTo>
                  <a:pt x="2672486" y="1066800"/>
                </a:lnTo>
                <a:lnTo>
                  <a:pt x="2680792" y="1066800"/>
                </a:lnTo>
                <a:lnTo>
                  <a:pt x="2687497" y="1066800"/>
                </a:lnTo>
                <a:lnTo>
                  <a:pt x="2687497" y="1054100"/>
                </a:lnTo>
                <a:lnTo>
                  <a:pt x="2677795" y="1054100"/>
                </a:lnTo>
                <a:lnTo>
                  <a:pt x="2680220" y="1041400"/>
                </a:lnTo>
                <a:lnTo>
                  <a:pt x="2695994" y="1041400"/>
                </a:lnTo>
                <a:lnTo>
                  <a:pt x="2695994" y="1028700"/>
                </a:lnTo>
                <a:lnTo>
                  <a:pt x="2692349" y="1028700"/>
                </a:lnTo>
                <a:lnTo>
                  <a:pt x="2691142" y="1016000"/>
                </a:lnTo>
                <a:lnTo>
                  <a:pt x="2702052" y="1016000"/>
                </a:lnTo>
                <a:lnTo>
                  <a:pt x="2703271" y="1028700"/>
                </a:lnTo>
                <a:lnTo>
                  <a:pt x="2703271" y="929855"/>
                </a:lnTo>
                <a:lnTo>
                  <a:pt x="2702052" y="927100"/>
                </a:lnTo>
                <a:lnTo>
                  <a:pt x="2712110" y="927100"/>
                </a:lnTo>
                <a:lnTo>
                  <a:pt x="2712516" y="939800"/>
                </a:lnTo>
                <a:lnTo>
                  <a:pt x="2712516" y="647700"/>
                </a:lnTo>
                <a:lnTo>
                  <a:pt x="2705697" y="647700"/>
                </a:lnTo>
                <a:lnTo>
                  <a:pt x="2705697" y="635000"/>
                </a:lnTo>
                <a:lnTo>
                  <a:pt x="2712974" y="635000"/>
                </a:lnTo>
                <a:lnTo>
                  <a:pt x="2712974" y="444500"/>
                </a:lnTo>
                <a:lnTo>
                  <a:pt x="2710548" y="450850"/>
                </a:lnTo>
                <a:lnTo>
                  <a:pt x="2710548" y="482600"/>
                </a:lnTo>
                <a:lnTo>
                  <a:pt x="2705697" y="482600"/>
                </a:lnTo>
                <a:lnTo>
                  <a:pt x="2708122" y="495300"/>
                </a:lnTo>
                <a:lnTo>
                  <a:pt x="2703017" y="484619"/>
                </a:lnTo>
                <a:lnTo>
                  <a:pt x="2703017" y="825500"/>
                </a:lnTo>
                <a:lnTo>
                  <a:pt x="2701594" y="838200"/>
                </a:lnTo>
                <a:lnTo>
                  <a:pt x="2699385" y="838200"/>
                </a:lnTo>
                <a:lnTo>
                  <a:pt x="2699385" y="977900"/>
                </a:lnTo>
                <a:lnTo>
                  <a:pt x="2696146" y="990600"/>
                </a:lnTo>
                <a:lnTo>
                  <a:pt x="2692222" y="977900"/>
                </a:lnTo>
                <a:lnTo>
                  <a:pt x="2699385" y="977900"/>
                </a:lnTo>
                <a:lnTo>
                  <a:pt x="2699385" y="838200"/>
                </a:lnTo>
                <a:lnTo>
                  <a:pt x="2698585" y="838200"/>
                </a:lnTo>
                <a:lnTo>
                  <a:pt x="2698419" y="825500"/>
                </a:lnTo>
                <a:lnTo>
                  <a:pt x="2703017" y="825500"/>
                </a:lnTo>
                <a:lnTo>
                  <a:pt x="2703017" y="484619"/>
                </a:lnTo>
                <a:lnTo>
                  <a:pt x="2702052" y="482600"/>
                </a:lnTo>
                <a:lnTo>
                  <a:pt x="2691142" y="495300"/>
                </a:lnTo>
                <a:lnTo>
                  <a:pt x="2693568" y="482600"/>
                </a:lnTo>
                <a:lnTo>
                  <a:pt x="2702052" y="482600"/>
                </a:lnTo>
                <a:lnTo>
                  <a:pt x="2704477" y="482600"/>
                </a:lnTo>
                <a:lnTo>
                  <a:pt x="2706903" y="469900"/>
                </a:lnTo>
                <a:lnTo>
                  <a:pt x="2710548" y="482600"/>
                </a:lnTo>
                <a:lnTo>
                  <a:pt x="2710548" y="450850"/>
                </a:lnTo>
                <a:lnTo>
                  <a:pt x="2708122" y="457200"/>
                </a:lnTo>
                <a:lnTo>
                  <a:pt x="2704477" y="457200"/>
                </a:lnTo>
                <a:lnTo>
                  <a:pt x="2703284" y="457200"/>
                </a:lnTo>
                <a:lnTo>
                  <a:pt x="2701290" y="444500"/>
                </a:lnTo>
                <a:lnTo>
                  <a:pt x="2701810" y="444500"/>
                </a:lnTo>
                <a:lnTo>
                  <a:pt x="2704477" y="457200"/>
                </a:lnTo>
                <a:lnTo>
                  <a:pt x="2711754" y="444500"/>
                </a:lnTo>
                <a:lnTo>
                  <a:pt x="2710091" y="444500"/>
                </a:lnTo>
                <a:lnTo>
                  <a:pt x="2712643" y="431800"/>
                </a:lnTo>
                <a:lnTo>
                  <a:pt x="2717825" y="431800"/>
                </a:lnTo>
                <a:lnTo>
                  <a:pt x="2719032" y="444500"/>
                </a:lnTo>
                <a:lnTo>
                  <a:pt x="2719032" y="342900"/>
                </a:lnTo>
                <a:lnTo>
                  <a:pt x="2729496" y="342900"/>
                </a:lnTo>
                <a:lnTo>
                  <a:pt x="2730462" y="355600"/>
                </a:lnTo>
                <a:lnTo>
                  <a:pt x="2730462" y="152400"/>
                </a:lnTo>
                <a:lnTo>
                  <a:pt x="2727668" y="152400"/>
                </a:lnTo>
                <a:lnTo>
                  <a:pt x="2726309" y="139700"/>
                </a:lnTo>
                <a:lnTo>
                  <a:pt x="2731973" y="139700"/>
                </a:lnTo>
                <a:lnTo>
                  <a:pt x="2734640" y="127000"/>
                </a:lnTo>
                <a:lnTo>
                  <a:pt x="2734792" y="127000"/>
                </a:lnTo>
                <a:lnTo>
                  <a:pt x="2736011" y="139700"/>
                </a:lnTo>
                <a:lnTo>
                  <a:pt x="2736011" y="126720"/>
                </a:lnTo>
                <a:lnTo>
                  <a:pt x="2728734" y="114300"/>
                </a:lnTo>
                <a:lnTo>
                  <a:pt x="2743289" y="114300"/>
                </a:lnTo>
                <a:lnTo>
                  <a:pt x="2744495" y="127000"/>
                </a:lnTo>
                <a:lnTo>
                  <a:pt x="2744495" y="50800"/>
                </a:lnTo>
                <a:lnTo>
                  <a:pt x="2736011" y="50800"/>
                </a:lnTo>
                <a:lnTo>
                  <a:pt x="2732824" y="49415"/>
                </a:lnTo>
                <a:lnTo>
                  <a:pt x="2732824" y="101600"/>
                </a:lnTo>
                <a:lnTo>
                  <a:pt x="2728734" y="101600"/>
                </a:lnTo>
                <a:lnTo>
                  <a:pt x="2728734" y="88900"/>
                </a:lnTo>
                <a:lnTo>
                  <a:pt x="2732824" y="101600"/>
                </a:lnTo>
                <a:lnTo>
                  <a:pt x="2732824" y="49415"/>
                </a:lnTo>
                <a:lnTo>
                  <a:pt x="2729941" y="48158"/>
                </a:lnTo>
                <a:lnTo>
                  <a:pt x="2729941" y="63500"/>
                </a:lnTo>
                <a:lnTo>
                  <a:pt x="2728734" y="76200"/>
                </a:lnTo>
                <a:lnTo>
                  <a:pt x="2722664" y="76200"/>
                </a:lnTo>
                <a:lnTo>
                  <a:pt x="2722664" y="215900"/>
                </a:lnTo>
                <a:lnTo>
                  <a:pt x="2717673" y="215900"/>
                </a:lnTo>
                <a:lnTo>
                  <a:pt x="2720797" y="203200"/>
                </a:lnTo>
                <a:lnTo>
                  <a:pt x="2722664" y="215900"/>
                </a:lnTo>
                <a:lnTo>
                  <a:pt x="2722664" y="76200"/>
                </a:lnTo>
                <a:lnTo>
                  <a:pt x="2720238" y="76200"/>
                </a:lnTo>
                <a:lnTo>
                  <a:pt x="2720238" y="139700"/>
                </a:lnTo>
                <a:lnTo>
                  <a:pt x="2712974" y="139700"/>
                </a:lnTo>
                <a:lnTo>
                  <a:pt x="2712974" y="241300"/>
                </a:lnTo>
                <a:lnTo>
                  <a:pt x="2712974" y="254000"/>
                </a:lnTo>
                <a:lnTo>
                  <a:pt x="2704668" y="254000"/>
                </a:lnTo>
                <a:lnTo>
                  <a:pt x="2691142" y="254000"/>
                </a:lnTo>
                <a:lnTo>
                  <a:pt x="2690228" y="249224"/>
                </a:lnTo>
                <a:lnTo>
                  <a:pt x="2690228" y="901700"/>
                </a:lnTo>
                <a:lnTo>
                  <a:pt x="2687497" y="914400"/>
                </a:lnTo>
                <a:lnTo>
                  <a:pt x="2683408" y="901700"/>
                </a:lnTo>
                <a:lnTo>
                  <a:pt x="2690228" y="901700"/>
                </a:lnTo>
                <a:lnTo>
                  <a:pt x="2690228" y="249224"/>
                </a:lnTo>
                <a:lnTo>
                  <a:pt x="2688717" y="241300"/>
                </a:lnTo>
                <a:lnTo>
                  <a:pt x="2700236" y="241300"/>
                </a:lnTo>
                <a:lnTo>
                  <a:pt x="2704668" y="254000"/>
                </a:lnTo>
                <a:lnTo>
                  <a:pt x="2712974" y="241300"/>
                </a:lnTo>
                <a:lnTo>
                  <a:pt x="2712974" y="139700"/>
                </a:lnTo>
                <a:lnTo>
                  <a:pt x="2711754" y="139700"/>
                </a:lnTo>
                <a:lnTo>
                  <a:pt x="2710548" y="133388"/>
                </a:lnTo>
                <a:lnTo>
                  <a:pt x="2710548" y="203200"/>
                </a:lnTo>
                <a:lnTo>
                  <a:pt x="2710548" y="215900"/>
                </a:lnTo>
                <a:lnTo>
                  <a:pt x="2705697" y="203200"/>
                </a:lnTo>
                <a:lnTo>
                  <a:pt x="2710548" y="203200"/>
                </a:lnTo>
                <a:lnTo>
                  <a:pt x="2710548" y="133388"/>
                </a:lnTo>
                <a:lnTo>
                  <a:pt x="2709329" y="127000"/>
                </a:lnTo>
                <a:lnTo>
                  <a:pt x="2719032" y="127000"/>
                </a:lnTo>
                <a:lnTo>
                  <a:pt x="2720238" y="139700"/>
                </a:lnTo>
                <a:lnTo>
                  <a:pt x="2720238" y="76200"/>
                </a:lnTo>
                <a:lnTo>
                  <a:pt x="2723883" y="63500"/>
                </a:lnTo>
                <a:lnTo>
                  <a:pt x="2729941" y="63500"/>
                </a:lnTo>
                <a:lnTo>
                  <a:pt x="2729941" y="48158"/>
                </a:lnTo>
                <a:lnTo>
                  <a:pt x="2706903" y="38100"/>
                </a:lnTo>
                <a:lnTo>
                  <a:pt x="2704477" y="38100"/>
                </a:lnTo>
                <a:lnTo>
                  <a:pt x="2704477" y="228600"/>
                </a:lnTo>
                <a:lnTo>
                  <a:pt x="2703271" y="241300"/>
                </a:lnTo>
                <a:lnTo>
                  <a:pt x="2692349" y="228600"/>
                </a:lnTo>
                <a:lnTo>
                  <a:pt x="2704477" y="228600"/>
                </a:lnTo>
                <a:lnTo>
                  <a:pt x="2704477" y="38100"/>
                </a:lnTo>
                <a:lnTo>
                  <a:pt x="2698419" y="38100"/>
                </a:lnTo>
                <a:lnTo>
                  <a:pt x="2698419" y="203200"/>
                </a:lnTo>
                <a:lnTo>
                  <a:pt x="2694775" y="203200"/>
                </a:lnTo>
                <a:lnTo>
                  <a:pt x="2695994" y="190500"/>
                </a:lnTo>
                <a:lnTo>
                  <a:pt x="2698419" y="203200"/>
                </a:lnTo>
                <a:lnTo>
                  <a:pt x="2698419" y="38100"/>
                </a:lnTo>
                <a:lnTo>
                  <a:pt x="2692349" y="38100"/>
                </a:lnTo>
                <a:lnTo>
                  <a:pt x="2688869" y="34798"/>
                </a:lnTo>
                <a:lnTo>
                  <a:pt x="2688869" y="228600"/>
                </a:lnTo>
                <a:lnTo>
                  <a:pt x="2687955" y="228600"/>
                </a:lnTo>
                <a:lnTo>
                  <a:pt x="2687955" y="800100"/>
                </a:lnTo>
                <a:lnTo>
                  <a:pt x="2686596" y="812800"/>
                </a:lnTo>
                <a:lnTo>
                  <a:pt x="2683865" y="812800"/>
                </a:lnTo>
                <a:lnTo>
                  <a:pt x="2683865" y="800100"/>
                </a:lnTo>
                <a:lnTo>
                  <a:pt x="2687955" y="800100"/>
                </a:lnTo>
                <a:lnTo>
                  <a:pt x="2687955" y="228600"/>
                </a:lnTo>
                <a:lnTo>
                  <a:pt x="2686443" y="228600"/>
                </a:lnTo>
                <a:lnTo>
                  <a:pt x="2686443" y="482600"/>
                </a:lnTo>
                <a:lnTo>
                  <a:pt x="2683192" y="495300"/>
                </a:lnTo>
                <a:lnTo>
                  <a:pt x="2685072" y="482600"/>
                </a:lnTo>
                <a:lnTo>
                  <a:pt x="2686443" y="482600"/>
                </a:lnTo>
                <a:lnTo>
                  <a:pt x="2686443" y="228600"/>
                </a:lnTo>
                <a:lnTo>
                  <a:pt x="2682189" y="228600"/>
                </a:lnTo>
                <a:lnTo>
                  <a:pt x="2677795" y="217436"/>
                </a:lnTo>
                <a:lnTo>
                  <a:pt x="2677795" y="406400"/>
                </a:lnTo>
                <a:lnTo>
                  <a:pt x="2677337" y="411213"/>
                </a:lnTo>
                <a:lnTo>
                  <a:pt x="2677337" y="952500"/>
                </a:lnTo>
                <a:lnTo>
                  <a:pt x="2675979" y="965200"/>
                </a:lnTo>
                <a:lnTo>
                  <a:pt x="2674162" y="965200"/>
                </a:lnTo>
                <a:lnTo>
                  <a:pt x="2677337" y="952500"/>
                </a:lnTo>
                <a:lnTo>
                  <a:pt x="2677337" y="411213"/>
                </a:lnTo>
                <a:lnTo>
                  <a:pt x="2676588" y="419100"/>
                </a:lnTo>
                <a:lnTo>
                  <a:pt x="2675674" y="419100"/>
                </a:lnTo>
                <a:lnTo>
                  <a:pt x="2675674" y="889000"/>
                </a:lnTo>
                <a:lnTo>
                  <a:pt x="2672943" y="901700"/>
                </a:lnTo>
                <a:lnTo>
                  <a:pt x="2672943" y="889000"/>
                </a:lnTo>
                <a:lnTo>
                  <a:pt x="2675674" y="889000"/>
                </a:lnTo>
                <a:lnTo>
                  <a:pt x="2675674" y="419100"/>
                </a:lnTo>
                <a:lnTo>
                  <a:pt x="2674162" y="419100"/>
                </a:lnTo>
                <a:lnTo>
                  <a:pt x="2674162" y="711200"/>
                </a:lnTo>
                <a:lnTo>
                  <a:pt x="2669311" y="699947"/>
                </a:lnTo>
                <a:lnTo>
                  <a:pt x="2669311" y="1092200"/>
                </a:lnTo>
                <a:lnTo>
                  <a:pt x="2669311" y="1104900"/>
                </a:lnTo>
                <a:lnTo>
                  <a:pt x="2662034" y="1104900"/>
                </a:lnTo>
                <a:lnTo>
                  <a:pt x="2662034" y="1092200"/>
                </a:lnTo>
                <a:lnTo>
                  <a:pt x="2669311" y="1092200"/>
                </a:lnTo>
                <a:lnTo>
                  <a:pt x="2669311" y="699947"/>
                </a:lnTo>
                <a:lnTo>
                  <a:pt x="2668689" y="698500"/>
                </a:lnTo>
                <a:lnTo>
                  <a:pt x="2670733" y="698500"/>
                </a:lnTo>
                <a:lnTo>
                  <a:pt x="2674162" y="711200"/>
                </a:lnTo>
                <a:lnTo>
                  <a:pt x="2674162" y="419100"/>
                </a:lnTo>
                <a:lnTo>
                  <a:pt x="2670518" y="419100"/>
                </a:lnTo>
                <a:lnTo>
                  <a:pt x="2670518" y="406400"/>
                </a:lnTo>
                <a:lnTo>
                  <a:pt x="2677795" y="406400"/>
                </a:lnTo>
                <a:lnTo>
                  <a:pt x="2677795" y="217436"/>
                </a:lnTo>
                <a:lnTo>
                  <a:pt x="2677680" y="217144"/>
                </a:lnTo>
                <a:lnTo>
                  <a:pt x="2676588" y="228600"/>
                </a:lnTo>
                <a:lnTo>
                  <a:pt x="2667584" y="228600"/>
                </a:lnTo>
                <a:lnTo>
                  <a:pt x="2667584" y="901700"/>
                </a:lnTo>
                <a:lnTo>
                  <a:pt x="2663088" y="914400"/>
                </a:lnTo>
                <a:lnTo>
                  <a:pt x="2655646" y="914400"/>
                </a:lnTo>
                <a:lnTo>
                  <a:pt x="2657183" y="901700"/>
                </a:lnTo>
                <a:lnTo>
                  <a:pt x="2667584" y="901700"/>
                </a:lnTo>
                <a:lnTo>
                  <a:pt x="2667584" y="228600"/>
                </a:lnTo>
                <a:lnTo>
                  <a:pt x="2665666" y="228600"/>
                </a:lnTo>
                <a:lnTo>
                  <a:pt x="2665666" y="215900"/>
                </a:lnTo>
                <a:lnTo>
                  <a:pt x="2675369" y="215900"/>
                </a:lnTo>
                <a:lnTo>
                  <a:pt x="2677795" y="203200"/>
                </a:lnTo>
                <a:lnTo>
                  <a:pt x="2688717" y="203200"/>
                </a:lnTo>
                <a:lnTo>
                  <a:pt x="2688717" y="215900"/>
                </a:lnTo>
                <a:lnTo>
                  <a:pt x="2683154" y="215900"/>
                </a:lnTo>
                <a:lnTo>
                  <a:pt x="2688869" y="228600"/>
                </a:lnTo>
                <a:lnTo>
                  <a:pt x="2688869" y="34798"/>
                </a:lnTo>
                <a:lnTo>
                  <a:pt x="2687497" y="33489"/>
                </a:lnTo>
                <a:lnTo>
                  <a:pt x="2687497" y="152400"/>
                </a:lnTo>
                <a:lnTo>
                  <a:pt x="2681440" y="152400"/>
                </a:lnTo>
                <a:lnTo>
                  <a:pt x="2675369" y="139700"/>
                </a:lnTo>
                <a:lnTo>
                  <a:pt x="2686291" y="139700"/>
                </a:lnTo>
                <a:lnTo>
                  <a:pt x="2687497" y="152400"/>
                </a:lnTo>
                <a:lnTo>
                  <a:pt x="2687497" y="33489"/>
                </a:lnTo>
                <a:lnTo>
                  <a:pt x="2679014" y="25400"/>
                </a:lnTo>
                <a:lnTo>
                  <a:pt x="2676588" y="25400"/>
                </a:lnTo>
                <a:lnTo>
                  <a:pt x="2680220" y="38100"/>
                </a:lnTo>
                <a:lnTo>
                  <a:pt x="2683865" y="38100"/>
                </a:lnTo>
                <a:lnTo>
                  <a:pt x="2681440" y="50800"/>
                </a:lnTo>
                <a:lnTo>
                  <a:pt x="2680220" y="47612"/>
                </a:lnTo>
                <a:lnTo>
                  <a:pt x="2680220" y="114300"/>
                </a:lnTo>
                <a:lnTo>
                  <a:pt x="2675369" y="127000"/>
                </a:lnTo>
                <a:lnTo>
                  <a:pt x="2674162" y="127000"/>
                </a:lnTo>
                <a:lnTo>
                  <a:pt x="2672943" y="114300"/>
                </a:lnTo>
                <a:lnTo>
                  <a:pt x="2680220" y="114300"/>
                </a:lnTo>
                <a:lnTo>
                  <a:pt x="2680220" y="47612"/>
                </a:lnTo>
                <a:lnTo>
                  <a:pt x="2676588" y="38100"/>
                </a:lnTo>
                <a:lnTo>
                  <a:pt x="2676588" y="25400"/>
                </a:lnTo>
                <a:lnTo>
                  <a:pt x="2672524" y="25400"/>
                </a:lnTo>
                <a:lnTo>
                  <a:pt x="2672524" y="165100"/>
                </a:lnTo>
                <a:lnTo>
                  <a:pt x="2669006" y="177800"/>
                </a:lnTo>
                <a:lnTo>
                  <a:pt x="2663240" y="177800"/>
                </a:lnTo>
                <a:lnTo>
                  <a:pt x="2663088" y="177800"/>
                </a:lnTo>
                <a:lnTo>
                  <a:pt x="2663088" y="698500"/>
                </a:lnTo>
                <a:lnTo>
                  <a:pt x="2657271" y="711200"/>
                </a:lnTo>
                <a:lnTo>
                  <a:pt x="2651112" y="698500"/>
                </a:lnTo>
                <a:lnTo>
                  <a:pt x="2663088" y="698500"/>
                </a:lnTo>
                <a:lnTo>
                  <a:pt x="2663088" y="177800"/>
                </a:lnTo>
                <a:lnTo>
                  <a:pt x="2661958" y="177800"/>
                </a:lnTo>
                <a:lnTo>
                  <a:pt x="2661958" y="571500"/>
                </a:lnTo>
                <a:lnTo>
                  <a:pt x="2657868" y="571500"/>
                </a:lnTo>
                <a:lnTo>
                  <a:pt x="2657183" y="558800"/>
                </a:lnTo>
                <a:lnTo>
                  <a:pt x="2661958" y="571500"/>
                </a:lnTo>
                <a:lnTo>
                  <a:pt x="2661958" y="177800"/>
                </a:lnTo>
                <a:lnTo>
                  <a:pt x="2657183" y="177800"/>
                </a:lnTo>
                <a:lnTo>
                  <a:pt x="2658389" y="165100"/>
                </a:lnTo>
                <a:lnTo>
                  <a:pt x="2672524" y="165100"/>
                </a:lnTo>
                <a:lnTo>
                  <a:pt x="2672524" y="25400"/>
                </a:lnTo>
                <a:lnTo>
                  <a:pt x="2668092" y="25400"/>
                </a:lnTo>
                <a:lnTo>
                  <a:pt x="2668092" y="38100"/>
                </a:lnTo>
                <a:lnTo>
                  <a:pt x="2669311" y="38100"/>
                </a:lnTo>
                <a:lnTo>
                  <a:pt x="2670518" y="50800"/>
                </a:lnTo>
                <a:lnTo>
                  <a:pt x="2661958" y="50800"/>
                </a:lnTo>
                <a:lnTo>
                  <a:pt x="2661958" y="127000"/>
                </a:lnTo>
                <a:lnTo>
                  <a:pt x="2657868" y="127000"/>
                </a:lnTo>
                <a:lnTo>
                  <a:pt x="2657183" y="114300"/>
                </a:lnTo>
                <a:lnTo>
                  <a:pt x="2661958" y="127000"/>
                </a:lnTo>
                <a:lnTo>
                  <a:pt x="2661958" y="50800"/>
                </a:lnTo>
                <a:lnTo>
                  <a:pt x="2654757" y="50800"/>
                </a:lnTo>
                <a:lnTo>
                  <a:pt x="2654757" y="139700"/>
                </a:lnTo>
                <a:lnTo>
                  <a:pt x="2652484" y="147624"/>
                </a:lnTo>
                <a:lnTo>
                  <a:pt x="2652484" y="203200"/>
                </a:lnTo>
                <a:lnTo>
                  <a:pt x="2650706" y="206603"/>
                </a:lnTo>
                <a:lnTo>
                  <a:pt x="2650706" y="1104900"/>
                </a:lnTo>
                <a:lnTo>
                  <a:pt x="2647480" y="1104900"/>
                </a:lnTo>
                <a:lnTo>
                  <a:pt x="2647480" y="1397000"/>
                </a:lnTo>
                <a:lnTo>
                  <a:pt x="2641409" y="1409700"/>
                </a:lnTo>
                <a:lnTo>
                  <a:pt x="2640584" y="1409700"/>
                </a:lnTo>
                <a:lnTo>
                  <a:pt x="2640584" y="1689100"/>
                </a:lnTo>
                <a:lnTo>
                  <a:pt x="2631414" y="1701800"/>
                </a:lnTo>
                <a:lnTo>
                  <a:pt x="2624950" y="1701800"/>
                </a:lnTo>
                <a:lnTo>
                  <a:pt x="2624950" y="2260600"/>
                </a:lnTo>
                <a:lnTo>
                  <a:pt x="2620797" y="2260600"/>
                </a:lnTo>
                <a:lnTo>
                  <a:pt x="2620797" y="2247900"/>
                </a:lnTo>
                <a:lnTo>
                  <a:pt x="2624950" y="2260600"/>
                </a:lnTo>
                <a:lnTo>
                  <a:pt x="2624950" y="1701800"/>
                </a:lnTo>
                <a:lnTo>
                  <a:pt x="2618486" y="1701800"/>
                </a:lnTo>
                <a:lnTo>
                  <a:pt x="2626855" y="1689100"/>
                </a:lnTo>
                <a:lnTo>
                  <a:pt x="2640584" y="1689100"/>
                </a:lnTo>
                <a:lnTo>
                  <a:pt x="2640584" y="1409700"/>
                </a:lnTo>
                <a:lnTo>
                  <a:pt x="2635351" y="1409700"/>
                </a:lnTo>
                <a:lnTo>
                  <a:pt x="2635351" y="1435100"/>
                </a:lnTo>
                <a:lnTo>
                  <a:pt x="2635351" y="1447800"/>
                </a:lnTo>
                <a:lnTo>
                  <a:pt x="2628074" y="1447800"/>
                </a:lnTo>
                <a:lnTo>
                  <a:pt x="2630462" y="1460500"/>
                </a:lnTo>
                <a:lnTo>
                  <a:pt x="2628354" y="1452397"/>
                </a:lnTo>
                <a:lnTo>
                  <a:pt x="2628354" y="1600200"/>
                </a:lnTo>
                <a:lnTo>
                  <a:pt x="2621191" y="1600200"/>
                </a:lnTo>
                <a:lnTo>
                  <a:pt x="2624429" y="1587500"/>
                </a:lnTo>
                <a:lnTo>
                  <a:pt x="2628354" y="1600200"/>
                </a:lnTo>
                <a:lnTo>
                  <a:pt x="2628354" y="1452397"/>
                </a:lnTo>
                <a:lnTo>
                  <a:pt x="2627160" y="1447800"/>
                </a:lnTo>
                <a:lnTo>
                  <a:pt x="2628074" y="1447800"/>
                </a:lnTo>
                <a:lnTo>
                  <a:pt x="2628074" y="1435100"/>
                </a:lnTo>
                <a:lnTo>
                  <a:pt x="2635351" y="1435100"/>
                </a:lnTo>
                <a:lnTo>
                  <a:pt x="2635351" y="1409700"/>
                </a:lnTo>
                <a:lnTo>
                  <a:pt x="2634132" y="1409700"/>
                </a:lnTo>
                <a:lnTo>
                  <a:pt x="2635351" y="1397000"/>
                </a:lnTo>
                <a:lnTo>
                  <a:pt x="2647480" y="1397000"/>
                </a:lnTo>
                <a:lnTo>
                  <a:pt x="2647480" y="1104900"/>
                </a:lnTo>
                <a:lnTo>
                  <a:pt x="2647175" y="1104900"/>
                </a:lnTo>
                <a:lnTo>
                  <a:pt x="2643200" y="1092200"/>
                </a:lnTo>
                <a:lnTo>
                  <a:pt x="2646261" y="1092200"/>
                </a:lnTo>
                <a:lnTo>
                  <a:pt x="2650706" y="1104900"/>
                </a:lnTo>
                <a:lnTo>
                  <a:pt x="2650706" y="206603"/>
                </a:lnTo>
                <a:lnTo>
                  <a:pt x="2650363" y="207251"/>
                </a:lnTo>
                <a:lnTo>
                  <a:pt x="2650363" y="228600"/>
                </a:lnTo>
                <a:lnTo>
                  <a:pt x="2650185" y="228600"/>
                </a:lnTo>
                <a:lnTo>
                  <a:pt x="2650185" y="825500"/>
                </a:lnTo>
                <a:lnTo>
                  <a:pt x="2643022" y="825500"/>
                </a:lnTo>
                <a:lnTo>
                  <a:pt x="2646261" y="812800"/>
                </a:lnTo>
                <a:lnTo>
                  <a:pt x="2650185" y="825500"/>
                </a:lnTo>
                <a:lnTo>
                  <a:pt x="2650185" y="228600"/>
                </a:lnTo>
                <a:lnTo>
                  <a:pt x="2646261" y="228600"/>
                </a:lnTo>
                <a:lnTo>
                  <a:pt x="2646261" y="215900"/>
                </a:lnTo>
                <a:lnTo>
                  <a:pt x="2650363" y="228600"/>
                </a:lnTo>
                <a:lnTo>
                  <a:pt x="2650363" y="207251"/>
                </a:lnTo>
                <a:lnTo>
                  <a:pt x="2645829" y="215900"/>
                </a:lnTo>
                <a:lnTo>
                  <a:pt x="2643086" y="215900"/>
                </a:lnTo>
                <a:lnTo>
                  <a:pt x="2643086" y="457200"/>
                </a:lnTo>
                <a:lnTo>
                  <a:pt x="2642628" y="461441"/>
                </a:lnTo>
                <a:lnTo>
                  <a:pt x="2642628" y="774700"/>
                </a:lnTo>
                <a:lnTo>
                  <a:pt x="2640584" y="787400"/>
                </a:lnTo>
                <a:lnTo>
                  <a:pt x="2639441" y="787400"/>
                </a:lnTo>
                <a:lnTo>
                  <a:pt x="2639441" y="1231900"/>
                </a:lnTo>
                <a:lnTo>
                  <a:pt x="2638082" y="1244600"/>
                </a:lnTo>
                <a:lnTo>
                  <a:pt x="2635351" y="1244600"/>
                </a:lnTo>
                <a:lnTo>
                  <a:pt x="2635351" y="1231900"/>
                </a:lnTo>
                <a:lnTo>
                  <a:pt x="2639441" y="1231900"/>
                </a:lnTo>
                <a:lnTo>
                  <a:pt x="2639441" y="787400"/>
                </a:lnTo>
                <a:lnTo>
                  <a:pt x="2639276" y="787400"/>
                </a:lnTo>
                <a:lnTo>
                  <a:pt x="2639276" y="939800"/>
                </a:lnTo>
                <a:lnTo>
                  <a:pt x="2635808" y="952500"/>
                </a:lnTo>
                <a:lnTo>
                  <a:pt x="2635351" y="952500"/>
                </a:lnTo>
                <a:lnTo>
                  <a:pt x="2635351" y="1066800"/>
                </a:lnTo>
                <a:lnTo>
                  <a:pt x="2635173" y="1079500"/>
                </a:lnTo>
                <a:lnTo>
                  <a:pt x="2630347" y="1079500"/>
                </a:lnTo>
                <a:lnTo>
                  <a:pt x="2630347" y="1422400"/>
                </a:lnTo>
                <a:lnTo>
                  <a:pt x="2626080" y="1422400"/>
                </a:lnTo>
                <a:lnTo>
                  <a:pt x="2625344" y="1420634"/>
                </a:lnTo>
                <a:lnTo>
                  <a:pt x="2625344" y="1498600"/>
                </a:lnTo>
                <a:lnTo>
                  <a:pt x="2622842" y="1511300"/>
                </a:lnTo>
                <a:lnTo>
                  <a:pt x="2617609" y="1499603"/>
                </a:lnTo>
                <a:lnTo>
                  <a:pt x="2617609" y="1943100"/>
                </a:lnTo>
                <a:lnTo>
                  <a:pt x="2617444" y="1943100"/>
                </a:lnTo>
                <a:lnTo>
                  <a:pt x="2617444" y="2679700"/>
                </a:lnTo>
                <a:lnTo>
                  <a:pt x="2617165" y="2681859"/>
                </a:lnTo>
                <a:lnTo>
                  <a:pt x="2617165" y="2768600"/>
                </a:lnTo>
                <a:lnTo>
                  <a:pt x="2605036" y="2768600"/>
                </a:lnTo>
                <a:lnTo>
                  <a:pt x="2605036" y="2882900"/>
                </a:lnTo>
                <a:lnTo>
                  <a:pt x="2605036" y="2895600"/>
                </a:lnTo>
                <a:lnTo>
                  <a:pt x="2601391" y="2895600"/>
                </a:lnTo>
                <a:lnTo>
                  <a:pt x="2601391" y="2984500"/>
                </a:lnTo>
                <a:lnTo>
                  <a:pt x="2598204" y="2984500"/>
                </a:lnTo>
                <a:lnTo>
                  <a:pt x="2598204" y="3200400"/>
                </a:lnTo>
                <a:lnTo>
                  <a:pt x="2596845" y="3213100"/>
                </a:lnTo>
                <a:lnTo>
                  <a:pt x="2594114" y="3213100"/>
                </a:lnTo>
                <a:lnTo>
                  <a:pt x="2594114" y="3200400"/>
                </a:lnTo>
                <a:lnTo>
                  <a:pt x="2598204" y="3200400"/>
                </a:lnTo>
                <a:lnTo>
                  <a:pt x="2598204" y="2984500"/>
                </a:lnTo>
                <a:lnTo>
                  <a:pt x="2592908" y="2984500"/>
                </a:lnTo>
                <a:lnTo>
                  <a:pt x="2592908" y="3124200"/>
                </a:lnTo>
                <a:lnTo>
                  <a:pt x="2592908" y="3136900"/>
                </a:lnTo>
                <a:lnTo>
                  <a:pt x="2592908" y="3378200"/>
                </a:lnTo>
                <a:lnTo>
                  <a:pt x="2588056" y="3390900"/>
                </a:lnTo>
                <a:lnTo>
                  <a:pt x="2584412" y="3390900"/>
                </a:lnTo>
                <a:lnTo>
                  <a:pt x="2584412" y="3378200"/>
                </a:lnTo>
                <a:lnTo>
                  <a:pt x="2583205" y="3378200"/>
                </a:lnTo>
                <a:lnTo>
                  <a:pt x="2583205" y="3365500"/>
                </a:lnTo>
                <a:lnTo>
                  <a:pt x="2589263" y="3365500"/>
                </a:lnTo>
                <a:lnTo>
                  <a:pt x="2586837" y="3378200"/>
                </a:lnTo>
                <a:lnTo>
                  <a:pt x="2592908" y="3378200"/>
                </a:lnTo>
                <a:lnTo>
                  <a:pt x="2592908" y="3136900"/>
                </a:lnTo>
                <a:lnTo>
                  <a:pt x="2586837" y="3136900"/>
                </a:lnTo>
                <a:lnTo>
                  <a:pt x="2588056" y="3124200"/>
                </a:lnTo>
                <a:lnTo>
                  <a:pt x="2592908" y="3124200"/>
                </a:lnTo>
                <a:lnTo>
                  <a:pt x="2592908" y="2984500"/>
                </a:lnTo>
                <a:lnTo>
                  <a:pt x="2592755" y="2984500"/>
                </a:lnTo>
                <a:lnTo>
                  <a:pt x="2594737" y="2971800"/>
                </a:lnTo>
                <a:lnTo>
                  <a:pt x="2601391" y="2984500"/>
                </a:lnTo>
                <a:lnTo>
                  <a:pt x="2601391" y="2895600"/>
                </a:lnTo>
                <a:lnTo>
                  <a:pt x="2597759" y="2895600"/>
                </a:lnTo>
                <a:lnTo>
                  <a:pt x="2597759" y="2882900"/>
                </a:lnTo>
                <a:lnTo>
                  <a:pt x="2605036" y="2882900"/>
                </a:lnTo>
                <a:lnTo>
                  <a:pt x="2605036" y="2768600"/>
                </a:lnTo>
                <a:lnTo>
                  <a:pt x="2605036" y="2755900"/>
                </a:lnTo>
                <a:lnTo>
                  <a:pt x="2614739" y="2755900"/>
                </a:lnTo>
                <a:lnTo>
                  <a:pt x="2617165" y="2768600"/>
                </a:lnTo>
                <a:lnTo>
                  <a:pt x="2617165" y="2681859"/>
                </a:lnTo>
                <a:lnTo>
                  <a:pt x="2615793" y="2692400"/>
                </a:lnTo>
                <a:lnTo>
                  <a:pt x="2613012" y="2692400"/>
                </a:lnTo>
                <a:lnTo>
                  <a:pt x="2613520" y="2679700"/>
                </a:lnTo>
                <a:lnTo>
                  <a:pt x="2617444" y="2679700"/>
                </a:lnTo>
                <a:lnTo>
                  <a:pt x="2617444" y="1943100"/>
                </a:lnTo>
                <a:lnTo>
                  <a:pt x="2615946" y="1943100"/>
                </a:lnTo>
                <a:lnTo>
                  <a:pt x="2615946" y="2527300"/>
                </a:lnTo>
                <a:lnTo>
                  <a:pt x="2613520" y="2540000"/>
                </a:lnTo>
                <a:lnTo>
                  <a:pt x="2613520" y="2641600"/>
                </a:lnTo>
                <a:lnTo>
                  <a:pt x="2608275" y="2641600"/>
                </a:lnTo>
                <a:lnTo>
                  <a:pt x="2608275" y="2654300"/>
                </a:lnTo>
                <a:lnTo>
                  <a:pt x="2608211" y="2667000"/>
                </a:lnTo>
                <a:lnTo>
                  <a:pt x="2605659" y="2679700"/>
                </a:lnTo>
                <a:lnTo>
                  <a:pt x="2601391" y="2679700"/>
                </a:lnTo>
                <a:lnTo>
                  <a:pt x="2601391" y="2730500"/>
                </a:lnTo>
                <a:lnTo>
                  <a:pt x="2601391" y="2743200"/>
                </a:lnTo>
                <a:lnTo>
                  <a:pt x="2593886" y="2743200"/>
                </a:lnTo>
                <a:lnTo>
                  <a:pt x="2590482" y="2730500"/>
                </a:lnTo>
                <a:lnTo>
                  <a:pt x="2601391" y="2730500"/>
                </a:lnTo>
                <a:lnTo>
                  <a:pt x="2601391" y="2679700"/>
                </a:lnTo>
                <a:lnTo>
                  <a:pt x="2599118" y="2679700"/>
                </a:lnTo>
                <a:lnTo>
                  <a:pt x="2601455" y="2667000"/>
                </a:lnTo>
                <a:lnTo>
                  <a:pt x="2601391" y="2654300"/>
                </a:lnTo>
                <a:lnTo>
                  <a:pt x="2608275" y="2654300"/>
                </a:lnTo>
                <a:lnTo>
                  <a:pt x="2608275" y="2641600"/>
                </a:lnTo>
                <a:lnTo>
                  <a:pt x="2608059" y="2641600"/>
                </a:lnTo>
                <a:lnTo>
                  <a:pt x="2606243" y="2628900"/>
                </a:lnTo>
                <a:lnTo>
                  <a:pt x="2608059" y="2628900"/>
                </a:lnTo>
                <a:lnTo>
                  <a:pt x="2613520" y="2641600"/>
                </a:lnTo>
                <a:lnTo>
                  <a:pt x="2613520" y="2540000"/>
                </a:lnTo>
                <a:lnTo>
                  <a:pt x="2605036" y="2540000"/>
                </a:lnTo>
                <a:lnTo>
                  <a:pt x="2601391" y="2527300"/>
                </a:lnTo>
                <a:lnTo>
                  <a:pt x="2612313" y="2527300"/>
                </a:lnTo>
                <a:lnTo>
                  <a:pt x="2602611" y="2514600"/>
                </a:lnTo>
                <a:lnTo>
                  <a:pt x="2603817" y="2514600"/>
                </a:lnTo>
                <a:lnTo>
                  <a:pt x="2602611" y="2501900"/>
                </a:lnTo>
                <a:lnTo>
                  <a:pt x="2613520" y="2501900"/>
                </a:lnTo>
                <a:lnTo>
                  <a:pt x="2614739" y="2514600"/>
                </a:lnTo>
                <a:lnTo>
                  <a:pt x="2612313" y="2527300"/>
                </a:lnTo>
                <a:lnTo>
                  <a:pt x="2615946" y="2527300"/>
                </a:lnTo>
                <a:lnTo>
                  <a:pt x="2615946" y="1943100"/>
                </a:lnTo>
                <a:lnTo>
                  <a:pt x="2613520" y="1943100"/>
                </a:lnTo>
                <a:lnTo>
                  <a:pt x="2613520" y="1955800"/>
                </a:lnTo>
                <a:lnTo>
                  <a:pt x="2611094" y="1964283"/>
                </a:lnTo>
                <a:lnTo>
                  <a:pt x="2611094" y="2260600"/>
                </a:lnTo>
                <a:lnTo>
                  <a:pt x="2607983" y="2260600"/>
                </a:lnTo>
                <a:lnTo>
                  <a:pt x="2607983" y="2438400"/>
                </a:lnTo>
                <a:lnTo>
                  <a:pt x="2603817" y="2438400"/>
                </a:lnTo>
                <a:lnTo>
                  <a:pt x="2605036" y="2425700"/>
                </a:lnTo>
                <a:lnTo>
                  <a:pt x="2607983" y="2438400"/>
                </a:lnTo>
                <a:lnTo>
                  <a:pt x="2607983" y="2260600"/>
                </a:lnTo>
                <a:lnTo>
                  <a:pt x="2606243" y="2260600"/>
                </a:lnTo>
                <a:lnTo>
                  <a:pt x="2606002" y="2260600"/>
                </a:lnTo>
                <a:lnTo>
                  <a:pt x="2606002" y="2413000"/>
                </a:lnTo>
                <a:lnTo>
                  <a:pt x="2602763" y="2425700"/>
                </a:lnTo>
                <a:lnTo>
                  <a:pt x="2602153" y="2423731"/>
                </a:lnTo>
                <a:lnTo>
                  <a:pt x="2602153" y="2463800"/>
                </a:lnTo>
                <a:lnTo>
                  <a:pt x="2584412" y="2463800"/>
                </a:lnTo>
                <a:lnTo>
                  <a:pt x="2587599" y="2451100"/>
                </a:lnTo>
                <a:lnTo>
                  <a:pt x="2595334" y="2451100"/>
                </a:lnTo>
                <a:lnTo>
                  <a:pt x="2602153" y="2463800"/>
                </a:lnTo>
                <a:lnTo>
                  <a:pt x="2602153" y="2423731"/>
                </a:lnTo>
                <a:lnTo>
                  <a:pt x="2601391" y="2421267"/>
                </a:lnTo>
                <a:lnTo>
                  <a:pt x="2601391" y="2438400"/>
                </a:lnTo>
                <a:lnTo>
                  <a:pt x="2597759" y="2438400"/>
                </a:lnTo>
                <a:lnTo>
                  <a:pt x="2588056" y="2425700"/>
                </a:lnTo>
                <a:lnTo>
                  <a:pt x="2588056" y="2438400"/>
                </a:lnTo>
                <a:lnTo>
                  <a:pt x="2584640" y="2438400"/>
                </a:lnTo>
                <a:lnTo>
                  <a:pt x="2587142" y="2425700"/>
                </a:lnTo>
                <a:lnTo>
                  <a:pt x="2588056" y="2425700"/>
                </a:lnTo>
                <a:lnTo>
                  <a:pt x="2597759" y="2425700"/>
                </a:lnTo>
                <a:lnTo>
                  <a:pt x="2598966" y="2425700"/>
                </a:lnTo>
                <a:lnTo>
                  <a:pt x="2598661" y="2428875"/>
                </a:lnTo>
                <a:lnTo>
                  <a:pt x="2601391" y="2438400"/>
                </a:lnTo>
                <a:lnTo>
                  <a:pt x="2601391" y="2421267"/>
                </a:lnTo>
                <a:lnTo>
                  <a:pt x="2598839" y="2413000"/>
                </a:lnTo>
                <a:lnTo>
                  <a:pt x="2606002" y="2413000"/>
                </a:lnTo>
                <a:lnTo>
                  <a:pt x="2606002" y="2260600"/>
                </a:lnTo>
                <a:lnTo>
                  <a:pt x="2598966" y="2260600"/>
                </a:lnTo>
                <a:lnTo>
                  <a:pt x="2598966" y="2247900"/>
                </a:lnTo>
                <a:lnTo>
                  <a:pt x="2597759" y="2247900"/>
                </a:lnTo>
                <a:lnTo>
                  <a:pt x="2597759" y="2336800"/>
                </a:lnTo>
                <a:lnTo>
                  <a:pt x="2591689" y="2349500"/>
                </a:lnTo>
                <a:lnTo>
                  <a:pt x="2589568" y="2349500"/>
                </a:lnTo>
                <a:lnTo>
                  <a:pt x="2589568" y="2374900"/>
                </a:lnTo>
                <a:lnTo>
                  <a:pt x="2586837" y="2387600"/>
                </a:lnTo>
                <a:lnTo>
                  <a:pt x="2586837" y="2374900"/>
                </a:lnTo>
                <a:lnTo>
                  <a:pt x="2589568" y="2374900"/>
                </a:lnTo>
                <a:lnTo>
                  <a:pt x="2589568" y="2349500"/>
                </a:lnTo>
                <a:lnTo>
                  <a:pt x="2586837" y="2349500"/>
                </a:lnTo>
                <a:lnTo>
                  <a:pt x="2590368" y="2336800"/>
                </a:lnTo>
                <a:lnTo>
                  <a:pt x="2597759" y="2336800"/>
                </a:lnTo>
                <a:lnTo>
                  <a:pt x="2597759" y="2247900"/>
                </a:lnTo>
                <a:lnTo>
                  <a:pt x="2592146" y="2247900"/>
                </a:lnTo>
                <a:lnTo>
                  <a:pt x="2591689" y="2244394"/>
                </a:lnTo>
                <a:lnTo>
                  <a:pt x="2591689" y="2247900"/>
                </a:lnTo>
                <a:lnTo>
                  <a:pt x="2590482" y="2260600"/>
                </a:lnTo>
                <a:lnTo>
                  <a:pt x="2585631" y="2260600"/>
                </a:lnTo>
                <a:lnTo>
                  <a:pt x="2585631" y="2247900"/>
                </a:lnTo>
                <a:lnTo>
                  <a:pt x="2591689" y="2247900"/>
                </a:lnTo>
                <a:lnTo>
                  <a:pt x="2591689" y="2244394"/>
                </a:lnTo>
                <a:lnTo>
                  <a:pt x="2590495" y="2235200"/>
                </a:lnTo>
                <a:lnTo>
                  <a:pt x="2601391" y="2235200"/>
                </a:lnTo>
                <a:lnTo>
                  <a:pt x="2602611" y="2247900"/>
                </a:lnTo>
                <a:lnTo>
                  <a:pt x="2598966" y="2247900"/>
                </a:lnTo>
                <a:lnTo>
                  <a:pt x="2606243" y="2260600"/>
                </a:lnTo>
                <a:lnTo>
                  <a:pt x="2609888" y="2247900"/>
                </a:lnTo>
                <a:lnTo>
                  <a:pt x="2611094" y="2260600"/>
                </a:lnTo>
                <a:lnTo>
                  <a:pt x="2611094" y="1964283"/>
                </a:lnTo>
                <a:lnTo>
                  <a:pt x="2609888" y="1968500"/>
                </a:lnTo>
                <a:lnTo>
                  <a:pt x="2608059" y="1968500"/>
                </a:lnTo>
                <a:lnTo>
                  <a:pt x="2608059" y="2209800"/>
                </a:lnTo>
                <a:lnTo>
                  <a:pt x="2595334" y="2209800"/>
                </a:lnTo>
                <a:lnTo>
                  <a:pt x="2598966" y="2197100"/>
                </a:lnTo>
                <a:lnTo>
                  <a:pt x="2603169" y="2197100"/>
                </a:lnTo>
                <a:lnTo>
                  <a:pt x="2608059" y="2209800"/>
                </a:lnTo>
                <a:lnTo>
                  <a:pt x="2608059" y="1968500"/>
                </a:lnTo>
                <a:lnTo>
                  <a:pt x="2606243" y="1968500"/>
                </a:lnTo>
                <a:lnTo>
                  <a:pt x="2606243" y="1955800"/>
                </a:lnTo>
                <a:lnTo>
                  <a:pt x="2613520" y="1955800"/>
                </a:lnTo>
                <a:lnTo>
                  <a:pt x="2613520" y="1943100"/>
                </a:lnTo>
                <a:lnTo>
                  <a:pt x="2613520" y="1930400"/>
                </a:lnTo>
                <a:lnTo>
                  <a:pt x="2617609" y="1943100"/>
                </a:lnTo>
                <a:lnTo>
                  <a:pt x="2617609" y="1499603"/>
                </a:lnTo>
                <a:lnTo>
                  <a:pt x="2617165" y="1498600"/>
                </a:lnTo>
                <a:lnTo>
                  <a:pt x="2625344" y="1498600"/>
                </a:lnTo>
                <a:lnTo>
                  <a:pt x="2625344" y="1420634"/>
                </a:lnTo>
                <a:lnTo>
                  <a:pt x="2620797" y="1409700"/>
                </a:lnTo>
                <a:lnTo>
                  <a:pt x="2629839" y="1409700"/>
                </a:lnTo>
                <a:lnTo>
                  <a:pt x="2630347" y="1422400"/>
                </a:lnTo>
                <a:lnTo>
                  <a:pt x="2630347" y="1079500"/>
                </a:lnTo>
                <a:lnTo>
                  <a:pt x="2628011" y="1079500"/>
                </a:lnTo>
                <a:lnTo>
                  <a:pt x="2624429" y="1066800"/>
                </a:lnTo>
                <a:lnTo>
                  <a:pt x="2624429" y="1308100"/>
                </a:lnTo>
                <a:lnTo>
                  <a:pt x="2624429" y="1320800"/>
                </a:lnTo>
                <a:lnTo>
                  <a:pt x="2615946" y="1320800"/>
                </a:lnTo>
                <a:lnTo>
                  <a:pt x="2615946" y="1460500"/>
                </a:lnTo>
                <a:lnTo>
                  <a:pt x="2614434" y="1465795"/>
                </a:lnTo>
                <a:lnTo>
                  <a:pt x="2614434" y="1841500"/>
                </a:lnTo>
                <a:lnTo>
                  <a:pt x="2606243" y="1841500"/>
                </a:lnTo>
                <a:lnTo>
                  <a:pt x="2606243" y="1866900"/>
                </a:lnTo>
                <a:lnTo>
                  <a:pt x="2606243" y="1879600"/>
                </a:lnTo>
                <a:lnTo>
                  <a:pt x="2606002" y="1879600"/>
                </a:lnTo>
                <a:lnTo>
                  <a:pt x="2606002" y="2120900"/>
                </a:lnTo>
                <a:lnTo>
                  <a:pt x="2601849" y="2120900"/>
                </a:lnTo>
                <a:lnTo>
                  <a:pt x="2601849" y="2133600"/>
                </a:lnTo>
                <a:lnTo>
                  <a:pt x="2600477" y="2146300"/>
                </a:lnTo>
                <a:lnTo>
                  <a:pt x="2597759" y="2146300"/>
                </a:lnTo>
                <a:lnTo>
                  <a:pt x="2597759" y="2133600"/>
                </a:lnTo>
                <a:lnTo>
                  <a:pt x="2601849" y="2133600"/>
                </a:lnTo>
                <a:lnTo>
                  <a:pt x="2601849" y="2120900"/>
                </a:lnTo>
                <a:lnTo>
                  <a:pt x="2601569" y="2120900"/>
                </a:lnTo>
                <a:lnTo>
                  <a:pt x="2601391" y="2108200"/>
                </a:lnTo>
                <a:lnTo>
                  <a:pt x="2606002" y="2120900"/>
                </a:lnTo>
                <a:lnTo>
                  <a:pt x="2606002" y="1879600"/>
                </a:lnTo>
                <a:lnTo>
                  <a:pt x="2601849" y="1879600"/>
                </a:lnTo>
                <a:lnTo>
                  <a:pt x="2601849" y="2082800"/>
                </a:lnTo>
                <a:lnTo>
                  <a:pt x="2600477" y="2095500"/>
                </a:lnTo>
                <a:lnTo>
                  <a:pt x="2597759" y="2095500"/>
                </a:lnTo>
                <a:lnTo>
                  <a:pt x="2597759" y="2082800"/>
                </a:lnTo>
                <a:lnTo>
                  <a:pt x="2601849" y="2082800"/>
                </a:lnTo>
                <a:lnTo>
                  <a:pt x="2601849" y="1879600"/>
                </a:lnTo>
                <a:lnTo>
                  <a:pt x="2598966" y="1879600"/>
                </a:lnTo>
                <a:lnTo>
                  <a:pt x="2600185" y="1866900"/>
                </a:lnTo>
                <a:lnTo>
                  <a:pt x="2595334" y="1879600"/>
                </a:lnTo>
                <a:lnTo>
                  <a:pt x="2597759" y="1866900"/>
                </a:lnTo>
                <a:lnTo>
                  <a:pt x="2600185" y="1866900"/>
                </a:lnTo>
                <a:lnTo>
                  <a:pt x="2606243" y="1866900"/>
                </a:lnTo>
                <a:lnTo>
                  <a:pt x="2606243" y="1841500"/>
                </a:lnTo>
                <a:lnTo>
                  <a:pt x="2606243" y="1828800"/>
                </a:lnTo>
                <a:lnTo>
                  <a:pt x="2612390" y="1828800"/>
                </a:lnTo>
                <a:lnTo>
                  <a:pt x="2614434" y="1841500"/>
                </a:lnTo>
                <a:lnTo>
                  <a:pt x="2614434" y="1465795"/>
                </a:lnTo>
                <a:lnTo>
                  <a:pt x="2613520" y="1468983"/>
                </a:lnTo>
                <a:lnTo>
                  <a:pt x="2613520" y="1625600"/>
                </a:lnTo>
                <a:lnTo>
                  <a:pt x="2611094" y="1638300"/>
                </a:lnTo>
                <a:lnTo>
                  <a:pt x="2606243" y="1638300"/>
                </a:lnTo>
                <a:lnTo>
                  <a:pt x="2607462" y="1625600"/>
                </a:lnTo>
                <a:lnTo>
                  <a:pt x="2613520" y="1625600"/>
                </a:lnTo>
                <a:lnTo>
                  <a:pt x="2613520" y="1468983"/>
                </a:lnTo>
                <a:lnTo>
                  <a:pt x="2612313" y="1473200"/>
                </a:lnTo>
                <a:lnTo>
                  <a:pt x="2606243" y="1473200"/>
                </a:lnTo>
                <a:lnTo>
                  <a:pt x="2607462" y="1460500"/>
                </a:lnTo>
                <a:lnTo>
                  <a:pt x="2615946" y="1460500"/>
                </a:lnTo>
                <a:lnTo>
                  <a:pt x="2615946" y="1320800"/>
                </a:lnTo>
                <a:lnTo>
                  <a:pt x="2615946" y="1308100"/>
                </a:lnTo>
                <a:lnTo>
                  <a:pt x="2624429" y="1308100"/>
                </a:lnTo>
                <a:lnTo>
                  <a:pt x="2624429" y="1066800"/>
                </a:lnTo>
                <a:lnTo>
                  <a:pt x="2635351" y="1066800"/>
                </a:lnTo>
                <a:lnTo>
                  <a:pt x="2635351" y="952500"/>
                </a:lnTo>
                <a:lnTo>
                  <a:pt x="2632926" y="952500"/>
                </a:lnTo>
                <a:lnTo>
                  <a:pt x="2632926" y="977900"/>
                </a:lnTo>
                <a:lnTo>
                  <a:pt x="2631706" y="990600"/>
                </a:lnTo>
                <a:lnTo>
                  <a:pt x="2631706" y="1016000"/>
                </a:lnTo>
                <a:lnTo>
                  <a:pt x="2631490" y="1028700"/>
                </a:lnTo>
                <a:lnTo>
                  <a:pt x="2626258" y="1028700"/>
                </a:lnTo>
                <a:lnTo>
                  <a:pt x="2623223" y="1034973"/>
                </a:lnTo>
                <a:lnTo>
                  <a:pt x="2623223" y="1206500"/>
                </a:lnTo>
                <a:lnTo>
                  <a:pt x="2619070" y="1219200"/>
                </a:lnTo>
                <a:lnTo>
                  <a:pt x="2613672" y="1219200"/>
                </a:lnTo>
                <a:lnTo>
                  <a:pt x="2617025" y="1206500"/>
                </a:lnTo>
                <a:lnTo>
                  <a:pt x="2623223" y="1206500"/>
                </a:lnTo>
                <a:lnTo>
                  <a:pt x="2623223" y="1034973"/>
                </a:lnTo>
                <a:lnTo>
                  <a:pt x="2620111" y="1041400"/>
                </a:lnTo>
                <a:lnTo>
                  <a:pt x="2617165" y="1054100"/>
                </a:lnTo>
                <a:lnTo>
                  <a:pt x="2615514" y="1041400"/>
                </a:lnTo>
                <a:lnTo>
                  <a:pt x="2614879" y="1028700"/>
                </a:lnTo>
                <a:lnTo>
                  <a:pt x="2619032" y="1016000"/>
                </a:lnTo>
                <a:lnTo>
                  <a:pt x="2631706" y="1016000"/>
                </a:lnTo>
                <a:lnTo>
                  <a:pt x="2631706" y="990600"/>
                </a:lnTo>
                <a:lnTo>
                  <a:pt x="2623223" y="990600"/>
                </a:lnTo>
                <a:lnTo>
                  <a:pt x="2620797" y="982129"/>
                </a:lnTo>
                <a:lnTo>
                  <a:pt x="2620797" y="1003300"/>
                </a:lnTo>
                <a:lnTo>
                  <a:pt x="2611082" y="1003300"/>
                </a:lnTo>
                <a:lnTo>
                  <a:pt x="2609888" y="1016000"/>
                </a:lnTo>
                <a:lnTo>
                  <a:pt x="2605621" y="1003300"/>
                </a:lnTo>
                <a:lnTo>
                  <a:pt x="2610332" y="990600"/>
                </a:lnTo>
                <a:lnTo>
                  <a:pt x="2617559" y="990600"/>
                </a:lnTo>
                <a:lnTo>
                  <a:pt x="2620797" y="1003300"/>
                </a:lnTo>
                <a:lnTo>
                  <a:pt x="2620797" y="982129"/>
                </a:lnTo>
                <a:lnTo>
                  <a:pt x="2619591" y="977900"/>
                </a:lnTo>
                <a:lnTo>
                  <a:pt x="2632926" y="977900"/>
                </a:lnTo>
                <a:lnTo>
                  <a:pt x="2632926" y="952500"/>
                </a:lnTo>
                <a:lnTo>
                  <a:pt x="2632113" y="952500"/>
                </a:lnTo>
                <a:lnTo>
                  <a:pt x="2635351" y="939800"/>
                </a:lnTo>
                <a:lnTo>
                  <a:pt x="2639276" y="939800"/>
                </a:lnTo>
                <a:lnTo>
                  <a:pt x="2639276" y="787400"/>
                </a:lnTo>
                <a:lnTo>
                  <a:pt x="2635351" y="787400"/>
                </a:lnTo>
                <a:lnTo>
                  <a:pt x="2631033" y="774700"/>
                </a:lnTo>
                <a:lnTo>
                  <a:pt x="2642628" y="774700"/>
                </a:lnTo>
                <a:lnTo>
                  <a:pt x="2642628" y="461441"/>
                </a:lnTo>
                <a:lnTo>
                  <a:pt x="2641714" y="469900"/>
                </a:lnTo>
                <a:lnTo>
                  <a:pt x="2639441" y="469900"/>
                </a:lnTo>
                <a:lnTo>
                  <a:pt x="2639441" y="685800"/>
                </a:lnTo>
                <a:lnTo>
                  <a:pt x="2636558" y="685800"/>
                </a:lnTo>
                <a:lnTo>
                  <a:pt x="2636558" y="723900"/>
                </a:lnTo>
                <a:lnTo>
                  <a:pt x="2636558" y="736600"/>
                </a:lnTo>
                <a:lnTo>
                  <a:pt x="2628354" y="728014"/>
                </a:lnTo>
                <a:lnTo>
                  <a:pt x="2628354" y="825500"/>
                </a:lnTo>
                <a:lnTo>
                  <a:pt x="2626715" y="838200"/>
                </a:lnTo>
                <a:lnTo>
                  <a:pt x="2623921" y="838200"/>
                </a:lnTo>
                <a:lnTo>
                  <a:pt x="2624429" y="825500"/>
                </a:lnTo>
                <a:lnTo>
                  <a:pt x="2628354" y="825500"/>
                </a:lnTo>
                <a:lnTo>
                  <a:pt x="2628354" y="728014"/>
                </a:lnTo>
                <a:lnTo>
                  <a:pt x="2624429" y="723900"/>
                </a:lnTo>
                <a:lnTo>
                  <a:pt x="2625242" y="732370"/>
                </a:lnTo>
                <a:lnTo>
                  <a:pt x="2622016" y="723900"/>
                </a:lnTo>
                <a:lnTo>
                  <a:pt x="2624429" y="723900"/>
                </a:lnTo>
                <a:lnTo>
                  <a:pt x="2636558" y="723900"/>
                </a:lnTo>
                <a:lnTo>
                  <a:pt x="2636558" y="685800"/>
                </a:lnTo>
                <a:lnTo>
                  <a:pt x="2635351" y="685800"/>
                </a:lnTo>
                <a:lnTo>
                  <a:pt x="2635351" y="673100"/>
                </a:lnTo>
                <a:lnTo>
                  <a:pt x="2639441" y="685800"/>
                </a:lnTo>
                <a:lnTo>
                  <a:pt x="2639441" y="469900"/>
                </a:lnTo>
                <a:lnTo>
                  <a:pt x="2638983" y="469900"/>
                </a:lnTo>
                <a:lnTo>
                  <a:pt x="2638983" y="457200"/>
                </a:lnTo>
                <a:lnTo>
                  <a:pt x="2643086" y="457200"/>
                </a:lnTo>
                <a:lnTo>
                  <a:pt x="2643086" y="215900"/>
                </a:lnTo>
                <a:lnTo>
                  <a:pt x="2640203" y="215900"/>
                </a:lnTo>
                <a:lnTo>
                  <a:pt x="2638983" y="209524"/>
                </a:lnTo>
                <a:lnTo>
                  <a:pt x="2638983" y="431800"/>
                </a:lnTo>
                <a:lnTo>
                  <a:pt x="2638983" y="444500"/>
                </a:lnTo>
                <a:lnTo>
                  <a:pt x="2636558" y="444500"/>
                </a:lnTo>
                <a:lnTo>
                  <a:pt x="2636558" y="584200"/>
                </a:lnTo>
                <a:lnTo>
                  <a:pt x="2635351" y="596900"/>
                </a:lnTo>
                <a:lnTo>
                  <a:pt x="2626855" y="596900"/>
                </a:lnTo>
                <a:lnTo>
                  <a:pt x="2623223" y="584200"/>
                </a:lnTo>
                <a:lnTo>
                  <a:pt x="2636558" y="584200"/>
                </a:lnTo>
                <a:lnTo>
                  <a:pt x="2636558" y="444500"/>
                </a:lnTo>
                <a:lnTo>
                  <a:pt x="2628531" y="444500"/>
                </a:lnTo>
                <a:lnTo>
                  <a:pt x="2628531" y="533400"/>
                </a:lnTo>
                <a:lnTo>
                  <a:pt x="2627160" y="546100"/>
                </a:lnTo>
                <a:lnTo>
                  <a:pt x="2625648" y="546100"/>
                </a:lnTo>
                <a:lnTo>
                  <a:pt x="2625648" y="571500"/>
                </a:lnTo>
                <a:lnTo>
                  <a:pt x="2618651" y="584200"/>
                </a:lnTo>
                <a:lnTo>
                  <a:pt x="2617165" y="580631"/>
                </a:lnTo>
                <a:lnTo>
                  <a:pt x="2617165" y="736600"/>
                </a:lnTo>
                <a:lnTo>
                  <a:pt x="2613520" y="749300"/>
                </a:lnTo>
                <a:lnTo>
                  <a:pt x="2606243" y="749300"/>
                </a:lnTo>
                <a:lnTo>
                  <a:pt x="2608669" y="736600"/>
                </a:lnTo>
                <a:lnTo>
                  <a:pt x="2617165" y="736600"/>
                </a:lnTo>
                <a:lnTo>
                  <a:pt x="2617165" y="580631"/>
                </a:lnTo>
                <a:lnTo>
                  <a:pt x="2613368" y="571500"/>
                </a:lnTo>
                <a:lnTo>
                  <a:pt x="2625648" y="571500"/>
                </a:lnTo>
                <a:lnTo>
                  <a:pt x="2625648" y="546100"/>
                </a:lnTo>
                <a:lnTo>
                  <a:pt x="2624429" y="546100"/>
                </a:lnTo>
                <a:lnTo>
                  <a:pt x="2624429" y="533400"/>
                </a:lnTo>
                <a:lnTo>
                  <a:pt x="2628531" y="533400"/>
                </a:lnTo>
                <a:lnTo>
                  <a:pt x="2628531" y="444500"/>
                </a:lnTo>
                <a:lnTo>
                  <a:pt x="2626258" y="444500"/>
                </a:lnTo>
                <a:lnTo>
                  <a:pt x="2629433" y="431800"/>
                </a:lnTo>
                <a:lnTo>
                  <a:pt x="2638983" y="431800"/>
                </a:lnTo>
                <a:lnTo>
                  <a:pt x="2638983" y="209524"/>
                </a:lnTo>
                <a:lnTo>
                  <a:pt x="2637777" y="203200"/>
                </a:lnTo>
                <a:lnTo>
                  <a:pt x="2652484" y="203200"/>
                </a:lnTo>
                <a:lnTo>
                  <a:pt x="2652484" y="147624"/>
                </a:lnTo>
                <a:lnTo>
                  <a:pt x="2651112" y="152400"/>
                </a:lnTo>
                <a:lnTo>
                  <a:pt x="2647480" y="139700"/>
                </a:lnTo>
                <a:lnTo>
                  <a:pt x="2654757" y="139700"/>
                </a:lnTo>
                <a:lnTo>
                  <a:pt x="2654757" y="50800"/>
                </a:lnTo>
                <a:lnTo>
                  <a:pt x="2640203" y="50800"/>
                </a:lnTo>
                <a:lnTo>
                  <a:pt x="2640203" y="63500"/>
                </a:lnTo>
                <a:lnTo>
                  <a:pt x="2638983" y="76200"/>
                </a:lnTo>
                <a:lnTo>
                  <a:pt x="2638425" y="75031"/>
                </a:lnTo>
                <a:lnTo>
                  <a:pt x="2638425" y="152400"/>
                </a:lnTo>
                <a:lnTo>
                  <a:pt x="2637472" y="152400"/>
                </a:lnTo>
                <a:lnTo>
                  <a:pt x="2637472" y="393700"/>
                </a:lnTo>
                <a:lnTo>
                  <a:pt x="2636558" y="393700"/>
                </a:lnTo>
                <a:lnTo>
                  <a:pt x="2636558" y="406400"/>
                </a:lnTo>
                <a:lnTo>
                  <a:pt x="2634513" y="419100"/>
                </a:lnTo>
                <a:lnTo>
                  <a:pt x="2629281" y="419100"/>
                </a:lnTo>
                <a:lnTo>
                  <a:pt x="2624963" y="406400"/>
                </a:lnTo>
                <a:lnTo>
                  <a:pt x="2636558" y="406400"/>
                </a:lnTo>
                <a:lnTo>
                  <a:pt x="2636558" y="393700"/>
                </a:lnTo>
                <a:lnTo>
                  <a:pt x="2631668" y="393700"/>
                </a:lnTo>
                <a:lnTo>
                  <a:pt x="2629281" y="381000"/>
                </a:lnTo>
                <a:lnTo>
                  <a:pt x="2631109" y="381000"/>
                </a:lnTo>
                <a:lnTo>
                  <a:pt x="2637472" y="393700"/>
                </a:lnTo>
                <a:lnTo>
                  <a:pt x="2637472" y="152400"/>
                </a:lnTo>
                <a:lnTo>
                  <a:pt x="2636558" y="152400"/>
                </a:lnTo>
                <a:lnTo>
                  <a:pt x="2636558" y="190500"/>
                </a:lnTo>
                <a:lnTo>
                  <a:pt x="2635351" y="203200"/>
                </a:lnTo>
                <a:lnTo>
                  <a:pt x="2629281" y="203200"/>
                </a:lnTo>
                <a:lnTo>
                  <a:pt x="2629281" y="228600"/>
                </a:lnTo>
                <a:lnTo>
                  <a:pt x="2629281" y="241300"/>
                </a:lnTo>
                <a:lnTo>
                  <a:pt x="2624429" y="241300"/>
                </a:lnTo>
                <a:lnTo>
                  <a:pt x="2624429" y="342900"/>
                </a:lnTo>
                <a:lnTo>
                  <a:pt x="2622016" y="355600"/>
                </a:lnTo>
                <a:lnTo>
                  <a:pt x="2617165" y="355600"/>
                </a:lnTo>
                <a:lnTo>
                  <a:pt x="2617165" y="406400"/>
                </a:lnTo>
                <a:lnTo>
                  <a:pt x="2609888" y="406400"/>
                </a:lnTo>
                <a:lnTo>
                  <a:pt x="2615336" y="393700"/>
                </a:lnTo>
                <a:lnTo>
                  <a:pt x="2617165" y="406400"/>
                </a:lnTo>
                <a:lnTo>
                  <a:pt x="2617165" y="355600"/>
                </a:lnTo>
                <a:lnTo>
                  <a:pt x="2617165" y="342900"/>
                </a:lnTo>
                <a:lnTo>
                  <a:pt x="2624429" y="342900"/>
                </a:lnTo>
                <a:lnTo>
                  <a:pt x="2624429" y="241300"/>
                </a:lnTo>
                <a:lnTo>
                  <a:pt x="2622677" y="241300"/>
                </a:lnTo>
                <a:lnTo>
                  <a:pt x="2622677" y="330200"/>
                </a:lnTo>
                <a:lnTo>
                  <a:pt x="2615971" y="330200"/>
                </a:lnTo>
                <a:lnTo>
                  <a:pt x="2609888" y="317500"/>
                </a:lnTo>
                <a:lnTo>
                  <a:pt x="2617165" y="317500"/>
                </a:lnTo>
                <a:lnTo>
                  <a:pt x="2622677" y="330200"/>
                </a:lnTo>
                <a:lnTo>
                  <a:pt x="2622677" y="241300"/>
                </a:lnTo>
                <a:lnTo>
                  <a:pt x="2622016" y="241300"/>
                </a:lnTo>
                <a:lnTo>
                  <a:pt x="2622016" y="228600"/>
                </a:lnTo>
                <a:lnTo>
                  <a:pt x="2629281" y="228600"/>
                </a:lnTo>
                <a:lnTo>
                  <a:pt x="2629281" y="203200"/>
                </a:lnTo>
                <a:lnTo>
                  <a:pt x="2628074" y="203200"/>
                </a:lnTo>
                <a:lnTo>
                  <a:pt x="2628074" y="190500"/>
                </a:lnTo>
                <a:lnTo>
                  <a:pt x="2636558" y="190500"/>
                </a:lnTo>
                <a:lnTo>
                  <a:pt x="2636558" y="152400"/>
                </a:lnTo>
                <a:lnTo>
                  <a:pt x="2630919" y="152400"/>
                </a:lnTo>
                <a:lnTo>
                  <a:pt x="2635351" y="139700"/>
                </a:lnTo>
                <a:lnTo>
                  <a:pt x="2638425" y="152400"/>
                </a:lnTo>
                <a:lnTo>
                  <a:pt x="2638425" y="75031"/>
                </a:lnTo>
                <a:lnTo>
                  <a:pt x="2632926" y="63500"/>
                </a:lnTo>
                <a:lnTo>
                  <a:pt x="2640203" y="63500"/>
                </a:lnTo>
                <a:lnTo>
                  <a:pt x="2640203" y="50800"/>
                </a:lnTo>
                <a:lnTo>
                  <a:pt x="2624429" y="50800"/>
                </a:lnTo>
                <a:lnTo>
                  <a:pt x="2628354" y="63500"/>
                </a:lnTo>
                <a:lnTo>
                  <a:pt x="2622016" y="63500"/>
                </a:lnTo>
                <a:lnTo>
                  <a:pt x="2622016" y="190500"/>
                </a:lnTo>
                <a:lnTo>
                  <a:pt x="2620797" y="203200"/>
                </a:lnTo>
                <a:lnTo>
                  <a:pt x="2615946" y="190500"/>
                </a:lnTo>
                <a:lnTo>
                  <a:pt x="2622016" y="190500"/>
                </a:lnTo>
                <a:lnTo>
                  <a:pt x="2622016" y="63500"/>
                </a:lnTo>
                <a:lnTo>
                  <a:pt x="2621191" y="63500"/>
                </a:lnTo>
                <a:lnTo>
                  <a:pt x="2624429" y="50800"/>
                </a:lnTo>
                <a:lnTo>
                  <a:pt x="2611094" y="50800"/>
                </a:lnTo>
                <a:lnTo>
                  <a:pt x="2611094" y="190500"/>
                </a:lnTo>
                <a:lnTo>
                  <a:pt x="2610485" y="196850"/>
                </a:lnTo>
                <a:lnTo>
                  <a:pt x="2609888" y="190500"/>
                </a:lnTo>
                <a:lnTo>
                  <a:pt x="2611094" y="190500"/>
                </a:lnTo>
                <a:lnTo>
                  <a:pt x="2611094" y="50800"/>
                </a:lnTo>
                <a:lnTo>
                  <a:pt x="2606243" y="50800"/>
                </a:lnTo>
                <a:lnTo>
                  <a:pt x="2606243" y="266700"/>
                </a:lnTo>
                <a:lnTo>
                  <a:pt x="2606002" y="266700"/>
                </a:lnTo>
                <a:lnTo>
                  <a:pt x="2606002" y="977900"/>
                </a:lnTo>
                <a:lnTo>
                  <a:pt x="2604579" y="990600"/>
                </a:lnTo>
                <a:lnTo>
                  <a:pt x="2602611" y="990600"/>
                </a:lnTo>
                <a:lnTo>
                  <a:pt x="2602611" y="1485900"/>
                </a:lnTo>
                <a:lnTo>
                  <a:pt x="2602611" y="1498600"/>
                </a:lnTo>
                <a:lnTo>
                  <a:pt x="2602306" y="1498600"/>
                </a:lnTo>
                <a:lnTo>
                  <a:pt x="2602306" y="1765300"/>
                </a:lnTo>
                <a:lnTo>
                  <a:pt x="2599804" y="1778000"/>
                </a:lnTo>
                <a:lnTo>
                  <a:pt x="2594114" y="1778000"/>
                </a:lnTo>
                <a:lnTo>
                  <a:pt x="2594114" y="1765300"/>
                </a:lnTo>
                <a:lnTo>
                  <a:pt x="2602306" y="1765300"/>
                </a:lnTo>
                <a:lnTo>
                  <a:pt x="2602306" y="1498600"/>
                </a:lnTo>
                <a:lnTo>
                  <a:pt x="2595334" y="1498600"/>
                </a:lnTo>
                <a:lnTo>
                  <a:pt x="2595334" y="1727200"/>
                </a:lnTo>
                <a:lnTo>
                  <a:pt x="2594114" y="1739900"/>
                </a:lnTo>
                <a:lnTo>
                  <a:pt x="2590927" y="1739900"/>
                </a:lnTo>
                <a:lnTo>
                  <a:pt x="2590927" y="2095500"/>
                </a:lnTo>
                <a:lnTo>
                  <a:pt x="2586837" y="2095500"/>
                </a:lnTo>
                <a:lnTo>
                  <a:pt x="2586837" y="2197100"/>
                </a:lnTo>
                <a:lnTo>
                  <a:pt x="2585631" y="2209800"/>
                </a:lnTo>
                <a:lnTo>
                  <a:pt x="2583205" y="2209800"/>
                </a:lnTo>
                <a:lnTo>
                  <a:pt x="2583205" y="2260600"/>
                </a:lnTo>
                <a:lnTo>
                  <a:pt x="2583205" y="2273300"/>
                </a:lnTo>
                <a:lnTo>
                  <a:pt x="2580017" y="2273300"/>
                </a:lnTo>
                <a:lnTo>
                  <a:pt x="2580017" y="2654300"/>
                </a:lnTo>
                <a:lnTo>
                  <a:pt x="2580017" y="3352800"/>
                </a:lnTo>
                <a:lnTo>
                  <a:pt x="2575928" y="3352800"/>
                </a:lnTo>
                <a:lnTo>
                  <a:pt x="2575928" y="3340100"/>
                </a:lnTo>
                <a:lnTo>
                  <a:pt x="2580017" y="3352800"/>
                </a:lnTo>
                <a:lnTo>
                  <a:pt x="2580017" y="2654300"/>
                </a:lnTo>
                <a:lnTo>
                  <a:pt x="2578658" y="2667000"/>
                </a:lnTo>
                <a:lnTo>
                  <a:pt x="2575928" y="2667000"/>
                </a:lnTo>
                <a:lnTo>
                  <a:pt x="2575928" y="3060700"/>
                </a:lnTo>
                <a:lnTo>
                  <a:pt x="2575928" y="3073400"/>
                </a:lnTo>
                <a:lnTo>
                  <a:pt x="2573655" y="3073400"/>
                </a:lnTo>
                <a:lnTo>
                  <a:pt x="2573655" y="3149600"/>
                </a:lnTo>
                <a:lnTo>
                  <a:pt x="2572283" y="3149600"/>
                </a:lnTo>
                <a:lnTo>
                  <a:pt x="2572283" y="3200400"/>
                </a:lnTo>
                <a:lnTo>
                  <a:pt x="2572283" y="3213100"/>
                </a:lnTo>
                <a:lnTo>
                  <a:pt x="2570353" y="3211080"/>
                </a:lnTo>
                <a:lnTo>
                  <a:pt x="2570353" y="3606800"/>
                </a:lnTo>
                <a:lnTo>
                  <a:pt x="2566835" y="3594100"/>
                </a:lnTo>
                <a:lnTo>
                  <a:pt x="2568651" y="3594100"/>
                </a:lnTo>
                <a:lnTo>
                  <a:pt x="2570353" y="3606800"/>
                </a:lnTo>
                <a:lnTo>
                  <a:pt x="2570353" y="3211080"/>
                </a:lnTo>
                <a:lnTo>
                  <a:pt x="2563799" y="3204222"/>
                </a:lnTo>
                <a:lnTo>
                  <a:pt x="2563799" y="3429000"/>
                </a:lnTo>
                <a:lnTo>
                  <a:pt x="2563799" y="3454400"/>
                </a:lnTo>
                <a:lnTo>
                  <a:pt x="2562580" y="3450958"/>
                </a:lnTo>
                <a:lnTo>
                  <a:pt x="2562580" y="3632200"/>
                </a:lnTo>
                <a:lnTo>
                  <a:pt x="2557729" y="3644900"/>
                </a:lnTo>
                <a:lnTo>
                  <a:pt x="2560155" y="3632200"/>
                </a:lnTo>
                <a:lnTo>
                  <a:pt x="2562580" y="3632200"/>
                </a:lnTo>
                <a:lnTo>
                  <a:pt x="2562580" y="3450958"/>
                </a:lnTo>
                <a:lnTo>
                  <a:pt x="2559304" y="3441700"/>
                </a:lnTo>
                <a:lnTo>
                  <a:pt x="2556980" y="3441700"/>
                </a:lnTo>
                <a:lnTo>
                  <a:pt x="2556522" y="3439439"/>
                </a:lnTo>
                <a:lnTo>
                  <a:pt x="2556522" y="3568700"/>
                </a:lnTo>
                <a:lnTo>
                  <a:pt x="2556522" y="3581400"/>
                </a:lnTo>
                <a:lnTo>
                  <a:pt x="2555265" y="3581400"/>
                </a:lnTo>
                <a:lnTo>
                  <a:pt x="2555265" y="3670300"/>
                </a:lnTo>
                <a:lnTo>
                  <a:pt x="2551976" y="3670300"/>
                </a:lnTo>
                <a:lnTo>
                  <a:pt x="2549131" y="3657600"/>
                </a:lnTo>
                <a:lnTo>
                  <a:pt x="2552877" y="3657600"/>
                </a:lnTo>
                <a:lnTo>
                  <a:pt x="2555265" y="3670300"/>
                </a:lnTo>
                <a:lnTo>
                  <a:pt x="2555265" y="3581400"/>
                </a:lnTo>
                <a:lnTo>
                  <a:pt x="2549245" y="3581400"/>
                </a:lnTo>
                <a:lnTo>
                  <a:pt x="2549245" y="3568700"/>
                </a:lnTo>
                <a:lnTo>
                  <a:pt x="2556522" y="3568700"/>
                </a:lnTo>
                <a:lnTo>
                  <a:pt x="2556522" y="3439439"/>
                </a:lnTo>
                <a:lnTo>
                  <a:pt x="2554414" y="3429000"/>
                </a:lnTo>
                <a:lnTo>
                  <a:pt x="2563799" y="3429000"/>
                </a:lnTo>
                <a:lnTo>
                  <a:pt x="2563799" y="3204222"/>
                </a:lnTo>
                <a:lnTo>
                  <a:pt x="2561374" y="3201682"/>
                </a:lnTo>
                <a:lnTo>
                  <a:pt x="2561374" y="3238500"/>
                </a:lnTo>
                <a:lnTo>
                  <a:pt x="2560155" y="3251200"/>
                </a:lnTo>
                <a:lnTo>
                  <a:pt x="2552877" y="3251200"/>
                </a:lnTo>
                <a:lnTo>
                  <a:pt x="2552877" y="3238500"/>
                </a:lnTo>
                <a:lnTo>
                  <a:pt x="2561374" y="3238500"/>
                </a:lnTo>
                <a:lnTo>
                  <a:pt x="2561374" y="3201682"/>
                </a:lnTo>
                <a:lnTo>
                  <a:pt x="2560155" y="3200400"/>
                </a:lnTo>
                <a:lnTo>
                  <a:pt x="2572283" y="3200400"/>
                </a:lnTo>
                <a:lnTo>
                  <a:pt x="2572283" y="3149600"/>
                </a:lnTo>
                <a:lnTo>
                  <a:pt x="2570416" y="3136900"/>
                </a:lnTo>
                <a:lnTo>
                  <a:pt x="2573655" y="3149600"/>
                </a:lnTo>
                <a:lnTo>
                  <a:pt x="2573655" y="3073400"/>
                </a:lnTo>
                <a:lnTo>
                  <a:pt x="2568651" y="3073400"/>
                </a:lnTo>
                <a:lnTo>
                  <a:pt x="2568651" y="3060700"/>
                </a:lnTo>
                <a:lnTo>
                  <a:pt x="2570010" y="3060700"/>
                </a:lnTo>
                <a:lnTo>
                  <a:pt x="2565971" y="3048000"/>
                </a:lnTo>
                <a:lnTo>
                  <a:pt x="2575191" y="3048000"/>
                </a:lnTo>
                <a:lnTo>
                  <a:pt x="2570010" y="3060700"/>
                </a:lnTo>
                <a:lnTo>
                  <a:pt x="2575928" y="3060700"/>
                </a:lnTo>
                <a:lnTo>
                  <a:pt x="2575928" y="2667000"/>
                </a:lnTo>
                <a:lnTo>
                  <a:pt x="2575928" y="2654300"/>
                </a:lnTo>
                <a:lnTo>
                  <a:pt x="2580017" y="2654300"/>
                </a:lnTo>
                <a:lnTo>
                  <a:pt x="2580017" y="2273300"/>
                </a:lnTo>
                <a:lnTo>
                  <a:pt x="2579395" y="2273300"/>
                </a:lnTo>
                <a:lnTo>
                  <a:pt x="2579395" y="2565400"/>
                </a:lnTo>
                <a:lnTo>
                  <a:pt x="2576385" y="2578100"/>
                </a:lnTo>
                <a:lnTo>
                  <a:pt x="2573502" y="2578100"/>
                </a:lnTo>
                <a:lnTo>
                  <a:pt x="2573502" y="2844800"/>
                </a:lnTo>
                <a:lnTo>
                  <a:pt x="2572283" y="2849054"/>
                </a:lnTo>
                <a:lnTo>
                  <a:pt x="2572283" y="2921000"/>
                </a:lnTo>
                <a:lnTo>
                  <a:pt x="2566835" y="2921000"/>
                </a:lnTo>
                <a:lnTo>
                  <a:pt x="2564104" y="2933700"/>
                </a:lnTo>
                <a:lnTo>
                  <a:pt x="2560155" y="2933700"/>
                </a:lnTo>
                <a:lnTo>
                  <a:pt x="2560155" y="2997200"/>
                </a:lnTo>
                <a:lnTo>
                  <a:pt x="2560155" y="3009900"/>
                </a:lnTo>
                <a:lnTo>
                  <a:pt x="2560155" y="3136900"/>
                </a:lnTo>
                <a:lnTo>
                  <a:pt x="2560155" y="3149600"/>
                </a:lnTo>
                <a:lnTo>
                  <a:pt x="2552877" y="3149600"/>
                </a:lnTo>
                <a:lnTo>
                  <a:pt x="2552877" y="3136900"/>
                </a:lnTo>
                <a:lnTo>
                  <a:pt x="2560155" y="3136900"/>
                </a:lnTo>
                <a:lnTo>
                  <a:pt x="2560155" y="3009900"/>
                </a:lnTo>
                <a:lnTo>
                  <a:pt x="2552649" y="3009900"/>
                </a:lnTo>
                <a:lnTo>
                  <a:pt x="2552877" y="2997200"/>
                </a:lnTo>
                <a:lnTo>
                  <a:pt x="2560155" y="2997200"/>
                </a:lnTo>
                <a:lnTo>
                  <a:pt x="2560155" y="2933700"/>
                </a:lnTo>
                <a:lnTo>
                  <a:pt x="2550452" y="2933700"/>
                </a:lnTo>
                <a:lnTo>
                  <a:pt x="2550452" y="3124200"/>
                </a:lnTo>
                <a:lnTo>
                  <a:pt x="2550452" y="3136900"/>
                </a:lnTo>
                <a:lnTo>
                  <a:pt x="2546820" y="3127400"/>
                </a:lnTo>
                <a:lnTo>
                  <a:pt x="2546820" y="3492500"/>
                </a:lnTo>
                <a:lnTo>
                  <a:pt x="2541968" y="3505200"/>
                </a:lnTo>
                <a:lnTo>
                  <a:pt x="2541968" y="3556000"/>
                </a:lnTo>
                <a:lnTo>
                  <a:pt x="2541968" y="3568700"/>
                </a:lnTo>
                <a:lnTo>
                  <a:pt x="2539542" y="3568700"/>
                </a:lnTo>
                <a:lnTo>
                  <a:pt x="2539542" y="3657600"/>
                </a:lnTo>
                <a:lnTo>
                  <a:pt x="2538323" y="3657600"/>
                </a:lnTo>
                <a:lnTo>
                  <a:pt x="2538323" y="3670300"/>
                </a:lnTo>
                <a:lnTo>
                  <a:pt x="2538323" y="3683000"/>
                </a:lnTo>
                <a:lnTo>
                  <a:pt x="2529840" y="3683000"/>
                </a:lnTo>
                <a:lnTo>
                  <a:pt x="2533472" y="3670300"/>
                </a:lnTo>
                <a:lnTo>
                  <a:pt x="2538323" y="3670300"/>
                </a:lnTo>
                <a:lnTo>
                  <a:pt x="2538323" y="3657600"/>
                </a:lnTo>
                <a:lnTo>
                  <a:pt x="2526207" y="3657600"/>
                </a:lnTo>
                <a:lnTo>
                  <a:pt x="2528620" y="3644900"/>
                </a:lnTo>
                <a:lnTo>
                  <a:pt x="2538323" y="3644900"/>
                </a:lnTo>
                <a:lnTo>
                  <a:pt x="2539542" y="3657600"/>
                </a:lnTo>
                <a:lnTo>
                  <a:pt x="2539542" y="3568700"/>
                </a:lnTo>
                <a:lnTo>
                  <a:pt x="2538323" y="3568700"/>
                </a:lnTo>
                <a:lnTo>
                  <a:pt x="2538323" y="3594100"/>
                </a:lnTo>
                <a:lnTo>
                  <a:pt x="2537879" y="3606800"/>
                </a:lnTo>
                <a:lnTo>
                  <a:pt x="2534691" y="3619500"/>
                </a:lnTo>
                <a:lnTo>
                  <a:pt x="2532265" y="3619500"/>
                </a:lnTo>
                <a:lnTo>
                  <a:pt x="2531046" y="3606800"/>
                </a:lnTo>
                <a:lnTo>
                  <a:pt x="2531046" y="3619500"/>
                </a:lnTo>
                <a:lnTo>
                  <a:pt x="2523782" y="3619500"/>
                </a:lnTo>
                <a:lnTo>
                  <a:pt x="2523782" y="3606800"/>
                </a:lnTo>
                <a:lnTo>
                  <a:pt x="2528151" y="3606800"/>
                </a:lnTo>
                <a:lnTo>
                  <a:pt x="2529078" y="3594100"/>
                </a:lnTo>
                <a:lnTo>
                  <a:pt x="2530691" y="3594100"/>
                </a:lnTo>
                <a:lnTo>
                  <a:pt x="2531046" y="3581400"/>
                </a:lnTo>
                <a:lnTo>
                  <a:pt x="2536050" y="3594100"/>
                </a:lnTo>
                <a:lnTo>
                  <a:pt x="2538323" y="3594100"/>
                </a:lnTo>
                <a:lnTo>
                  <a:pt x="2538323" y="3568700"/>
                </a:lnTo>
                <a:lnTo>
                  <a:pt x="2526373" y="3568700"/>
                </a:lnTo>
                <a:lnTo>
                  <a:pt x="2520289" y="3576421"/>
                </a:lnTo>
                <a:lnTo>
                  <a:pt x="2520289" y="3619500"/>
                </a:lnTo>
                <a:lnTo>
                  <a:pt x="2517711" y="3619500"/>
                </a:lnTo>
                <a:lnTo>
                  <a:pt x="2517711" y="3708400"/>
                </a:lnTo>
                <a:lnTo>
                  <a:pt x="2514752" y="3721100"/>
                </a:lnTo>
                <a:lnTo>
                  <a:pt x="2508021" y="3721100"/>
                </a:lnTo>
                <a:lnTo>
                  <a:pt x="2517711" y="3708400"/>
                </a:lnTo>
                <a:lnTo>
                  <a:pt x="2517711" y="3619500"/>
                </a:lnTo>
                <a:lnTo>
                  <a:pt x="2515285" y="3619500"/>
                </a:lnTo>
                <a:lnTo>
                  <a:pt x="2515285" y="3606800"/>
                </a:lnTo>
                <a:lnTo>
                  <a:pt x="2519667" y="3606800"/>
                </a:lnTo>
                <a:lnTo>
                  <a:pt x="2520289" y="3619500"/>
                </a:lnTo>
                <a:lnTo>
                  <a:pt x="2520289" y="3576421"/>
                </a:lnTo>
                <a:lnTo>
                  <a:pt x="2516352" y="3581400"/>
                </a:lnTo>
                <a:lnTo>
                  <a:pt x="2507005" y="3581400"/>
                </a:lnTo>
                <a:lnTo>
                  <a:pt x="2506789" y="3581603"/>
                </a:lnTo>
                <a:lnTo>
                  <a:pt x="2506789" y="3733800"/>
                </a:lnTo>
                <a:lnTo>
                  <a:pt x="2505583" y="3746500"/>
                </a:lnTo>
                <a:lnTo>
                  <a:pt x="2498306" y="3746500"/>
                </a:lnTo>
                <a:lnTo>
                  <a:pt x="2497086" y="3733800"/>
                </a:lnTo>
                <a:lnTo>
                  <a:pt x="2487396" y="3733800"/>
                </a:lnTo>
                <a:lnTo>
                  <a:pt x="2488209" y="3721100"/>
                </a:lnTo>
                <a:lnTo>
                  <a:pt x="2506116" y="3721100"/>
                </a:lnTo>
                <a:lnTo>
                  <a:pt x="2503157" y="3733800"/>
                </a:lnTo>
                <a:lnTo>
                  <a:pt x="2506789" y="3733800"/>
                </a:lnTo>
                <a:lnTo>
                  <a:pt x="2506789" y="3581603"/>
                </a:lnTo>
                <a:lnTo>
                  <a:pt x="2498306" y="3589553"/>
                </a:lnTo>
                <a:lnTo>
                  <a:pt x="2498306" y="3606800"/>
                </a:lnTo>
                <a:lnTo>
                  <a:pt x="2492248" y="3619500"/>
                </a:lnTo>
                <a:lnTo>
                  <a:pt x="2489822" y="3619500"/>
                </a:lnTo>
                <a:lnTo>
                  <a:pt x="2489822" y="3670300"/>
                </a:lnTo>
                <a:lnTo>
                  <a:pt x="2489822" y="3683000"/>
                </a:lnTo>
                <a:lnTo>
                  <a:pt x="2486634" y="3683000"/>
                </a:lnTo>
                <a:lnTo>
                  <a:pt x="2486634" y="3708400"/>
                </a:lnTo>
                <a:lnTo>
                  <a:pt x="2482545" y="3708400"/>
                </a:lnTo>
                <a:lnTo>
                  <a:pt x="2482545" y="3695700"/>
                </a:lnTo>
                <a:lnTo>
                  <a:pt x="2486634" y="3708400"/>
                </a:lnTo>
                <a:lnTo>
                  <a:pt x="2486634" y="3683000"/>
                </a:lnTo>
                <a:lnTo>
                  <a:pt x="2482545" y="3683000"/>
                </a:lnTo>
                <a:lnTo>
                  <a:pt x="2482545" y="3670300"/>
                </a:lnTo>
                <a:lnTo>
                  <a:pt x="2489822" y="3670300"/>
                </a:lnTo>
                <a:lnTo>
                  <a:pt x="2489822" y="3619500"/>
                </a:lnTo>
                <a:lnTo>
                  <a:pt x="2482545" y="3619500"/>
                </a:lnTo>
                <a:lnTo>
                  <a:pt x="2486177" y="3606800"/>
                </a:lnTo>
                <a:lnTo>
                  <a:pt x="2498306" y="3606800"/>
                </a:lnTo>
                <a:lnTo>
                  <a:pt x="2498306" y="3589553"/>
                </a:lnTo>
                <a:lnTo>
                  <a:pt x="2493454" y="3594100"/>
                </a:lnTo>
                <a:lnTo>
                  <a:pt x="2491206" y="3581400"/>
                </a:lnTo>
                <a:lnTo>
                  <a:pt x="2500884" y="3568700"/>
                </a:lnTo>
                <a:lnTo>
                  <a:pt x="2514435" y="3556000"/>
                </a:lnTo>
                <a:lnTo>
                  <a:pt x="2541968" y="3556000"/>
                </a:lnTo>
                <a:lnTo>
                  <a:pt x="2541968" y="3505200"/>
                </a:lnTo>
                <a:lnTo>
                  <a:pt x="2539517" y="3505200"/>
                </a:lnTo>
                <a:lnTo>
                  <a:pt x="2538323" y="3492500"/>
                </a:lnTo>
                <a:lnTo>
                  <a:pt x="2546820" y="3492500"/>
                </a:lnTo>
                <a:lnTo>
                  <a:pt x="2546820" y="3127400"/>
                </a:lnTo>
                <a:lnTo>
                  <a:pt x="2545600" y="3124200"/>
                </a:lnTo>
                <a:lnTo>
                  <a:pt x="2550452" y="3124200"/>
                </a:lnTo>
                <a:lnTo>
                  <a:pt x="2550452" y="2933700"/>
                </a:lnTo>
                <a:lnTo>
                  <a:pt x="2561374" y="2921000"/>
                </a:lnTo>
                <a:lnTo>
                  <a:pt x="2561374" y="2908300"/>
                </a:lnTo>
                <a:lnTo>
                  <a:pt x="2571940" y="2908300"/>
                </a:lnTo>
                <a:lnTo>
                  <a:pt x="2572283" y="2921000"/>
                </a:lnTo>
                <a:lnTo>
                  <a:pt x="2572283" y="2849054"/>
                </a:lnTo>
                <a:lnTo>
                  <a:pt x="2569857" y="2857500"/>
                </a:lnTo>
                <a:lnTo>
                  <a:pt x="2568651" y="2844800"/>
                </a:lnTo>
                <a:lnTo>
                  <a:pt x="2573502" y="2844800"/>
                </a:lnTo>
                <a:lnTo>
                  <a:pt x="2573502" y="2578100"/>
                </a:lnTo>
                <a:lnTo>
                  <a:pt x="2571318" y="2578100"/>
                </a:lnTo>
                <a:lnTo>
                  <a:pt x="2568651" y="2590800"/>
                </a:lnTo>
                <a:lnTo>
                  <a:pt x="2564841" y="2578100"/>
                </a:lnTo>
                <a:lnTo>
                  <a:pt x="2567279" y="2578100"/>
                </a:lnTo>
                <a:lnTo>
                  <a:pt x="2575928" y="2565400"/>
                </a:lnTo>
                <a:lnTo>
                  <a:pt x="2579395" y="2565400"/>
                </a:lnTo>
                <a:lnTo>
                  <a:pt x="2579395" y="2273300"/>
                </a:lnTo>
                <a:lnTo>
                  <a:pt x="2575928" y="2273300"/>
                </a:lnTo>
                <a:lnTo>
                  <a:pt x="2577134" y="2260600"/>
                </a:lnTo>
                <a:lnTo>
                  <a:pt x="2583205" y="2260600"/>
                </a:lnTo>
                <a:lnTo>
                  <a:pt x="2583205" y="2209800"/>
                </a:lnTo>
                <a:lnTo>
                  <a:pt x="2578354" y="2209800"/>
                </a:lnTo>
                <a:lnTo>
                  <a:pt x="2575928" y="2197100"/>
                </a:lnTo>
                <a:lnTo>
                  <a:pt x="2586837" y="2197100"/>
                </a:lnTo>
                <a:lnTo>
                  <a:pt x="2586837" y="2095500"/>
                </a:lnTo>
                <a:lnTo>
                  <a:pt x="2586837" y="2082800"/>
                </a:lnTo>
                <a:lnTo>
                  <a:pt x="2590927" y="2095500"/>
                </a:lnTo>
                <a:lnTo>
                  <a:pt x="2590927" y="1739900"/>
                </a:lnTo>
                <a:lnTo>
                  <a:pt x="2590762" y="1739900"/>
                </a:lnTo>
                <a:lnTo>
                  <a:pt x="2590762" y="2006600"/>
                </a:lnTo>
                <a:lnTo>
                  <a:pt x="2586329" y="2006600"/>
                </a:lnTo>
                <a:lnTo>
                  <a:pt x="2586837" y="2019300"/>
                </a:lnTo>
                <a:lnTo>
                  <a:pt x="2583662" y="2019300"/>
                </a:lnTo>
                <a:lnTo>
                  <a:pt x="2583662" y="2095500"/>
                </a:lnTo>
                <a:lnTo>
                  <a:pt x="2583662" y="2146300"/>
                </a:lnTo>
                <a:lnTo>
                  <a:pt x="2582291" y="2159000"/>
                </a:lnTo>
                <a:lnTo>
                  <a:pt x="2579560" y="2159000"/>
                </a:lnTo>
                <a:lnTo>
                  <a:pt x="2579560" y="2146300"/>
                </a:lnTo>
                <a:lnTo>
                  <a:pt x="2583662" y="2146300"/>
                </a:lnTo>
                <a:lnTo>
                  <a:pt x="2583662" y="2095500"/>
                </a:lnTo>
                <a:lnTo>
                  <a:pt x="2582291" y="2108200"/>
                </a:lnTo>
                <a:lnTo>
                  <a:pt x="2579560" y="2108200"/>
                </a:lnTo>
                <a:lnTo>
                  <a:pt x="2579560" y="2095500"/>
                </a:lnTo>
                <a:lnTo>
                  <a:pt x="2583662" y="2095500"/>
                </a:lnTo>
                <a:lnTo>
                  <a:pt x="2583662" y="2019300"/>
                </a:lnTo>
                <a:lnTo>
                  <a:pt x="2580868" y="2019300"/>
                </a:lnTo>
                <a:lnTo>
                  <a:pt x="2580932" y="2006600"/>
                </a:lnTo>
                <a:lnTo>
                  <a:pt x="2583942" y="2006600"/>
                </a:lnTo>
                <a:lnTo>
                  <a:pt x="2586837" y="1993900"/>
                </a:lnTo>
                <a:lnTo>
                  <a:pt x="2590762" y="2006600"/>
                </a:lnTo>
                <a:lnTo>
                  <a:pt x="2590762" y="1739900"/>
                </a:lnTo>
                <a:lnTo>
                  <a:pt x="2585631" y="1739900"/>
                </a:lnTo>
                <a:lnTo>
                  <a:pt x="2589263" y="1727200"/>
                </a:lnTo>
                <a:lnTo>
                  <a:pt x="2595334" y="1727200"/>
                </a:lnTo>
                <a:lnTo>
                  <a:pt x="2595334" y="1498600"/>
                </a:lnTo>
                <a:lnTo>
                  <a:pt x="2595334" y="1485900"/>
                </a:lnTo>
                <a:lnTo>
                  <a:pt x="2602611" y="1485900"/>
                </a:lnTo>
                <a:lnTo>
                  <a:pt x="2602611" y="990600"/>
                </a:lnTo>
                <a:lnTo>
                  <a:pt x="2601569" y="990600"/>
                </a:lnTo>
                <a:lnTo>
                  <a:pt x="2601391" y="977900"/>
                </a:lnTo>
                <a:lnTo>
                  <a:pt x="2601391" y="1231900"/>
                </a:lnTo>
                <a:lnTo>
                  <a:pt x="2599804" y="1244600"/>
                </a:lnTo>
                <a:lnTo>
                  <a:pt x="2595029" y="1231900"/>
                </a:lnTo>
                <a:lnTo>
                  <a:pt x="2601391" y="1231900"/>
                </a:lnTo>
                <a:lnTo>
                  <a:pt x="2601391" y="977900"/>
                </a:lnTo>
                <a:lnTo>
                  <a:pt x="2606002" y="977900"/>
                </a:lnTo>
                <a:lnTo>
                  <a:pt x="2606002" y="266700"/>
                </a:lnTo>
                <a:lnTo>
                  <a:pt x="2605036" y="266700"/>
                </a:lnTo>
                <a:lnTo>
                  <a:pt x="2605036" y="419100"/>
                </a:lnTo>
                <a:lnTo>
                  <a:pt x="2605036" y="431800"/>
                </a:lnTo>
                <a:lnTo>
                  <a:pt x="2605036" y="469900"/>
                </a:lnTo>
                <a:lnTo>
                  <a:pt x="2604122" y="471817"/>
                </a:lnTo>
                <a:lnTo>
                  <a:pt x="2604122" y="508000"/>
                </a:lnTo>
                <a:lnTo>
                  <a:pt x="2602357" y="512940"/>
                </a:lnTo>
                <a:lnTo>
                  <a:pt x="2602357" y="812800"/>
                </a:lnTo>
                <a:lnTo>
                  <a:pt x="2598204" y="812800"/>
                </a:lnTo>
                <a:lnTo>
                  <a:pt x="2598204" y="1206500"/>
                </a:lnTo>
                <a:lnTo>
                  <a:pt x="2596845" y="1219200"/>
                </a:lnTo>
                <a:lnTo>
                  <a:pt x="2594572" y="1219200"/>
                </a:lnTo>
                <a:lnTo>
                  <a:pt x="2594572" y="1384300"/>
                </a:lnTo>
                <a:lnTo>
                  <a:pt x="2594572" y="1612900"/>
                </a:lnTo>
                <a:lnTo>
                  <a:pt x="2590482" y="1612900"/>
                </a:lnTo>
                <a:lnTo>
                  <a:pt x="2590482" y="1676400"/>
                </a:lnTo>
                <a:lnTo>
                  <a:pt x="2583662" y="1676400"/>
                </a:lnTo>
                <a:lnTo>
                  <a:pt x="2583662" y="1879600"/>
                </a:lnTo>
                <a:lnTo>
                  <a:pt x="2580779" y="1879600"/>
                </a:lnTo>
                <a:lnTo>
                  <a:pt x="2580779" y="1955800"/>
                </a:lnTo>
                <a:lnTo>
                  <a:pt x="2580017" y="1955800"/>
                </a:lnTo>
                <a:lnTo>
                  <a:pt x="2578658" y="1968500"/>
                </a:lnTo>
                <a:lnTo>
                  <a:pt x="2575928" y="1968500"/>
                </a:lnTo>
                <a:lnTo>
                  <a:pt x="2575928" y="1955800"/>
                </a:lnTo>
                <a:lnTo>
                  <a:pt x="2572283" y="1955800"/>
                </a:lnTo>
                <a:lnTo>
                  <a:pt x="2572283" y="2044700"/>
                </a:lnTo>
                <a:lnTo>
                  <a:pt x="2572283" y="2057400"/>
                </a:lnTo>
                <a:lnTo>
                  <a:pt x="2568651" y="2057400"/>
                </a:lnTo>
                <a:lnTo>
                  <a:pt x="2568651" y="2197100"/>
                </a:lnTo>
                <a:lnTo>
                  <a:pt x="2565006" y="2209800"/>
                </a:lnTo>
                <a:lnTo>
                  <a:pt x="2563799" y="2209800"/>
                </a:lnTo>
                <a:lnTo>
                  <a:pt x="2563799" y="2628900"/>
                </a:lnTo>
                <a:lnTo>
                  <a:pt x="2560155" y="2628900"/>
                </a:lnTo>
                <a:lnTo>
                  <a:pt x="2560155" y="2667000"/>
                </a:lnTo>
                <a:lnTo>
                  <a:pt x="2560155" y="2857500"/>
                </a:lnTo>
                <a:lnTo>
                  <a:pt x="2553792" y="2857500"/>
                </a:lnTo>
                <a:lnTo>
                  <a:pt x="2555379" y="2844800"/>
                </a:lnTo>
                <a:lnTo>
                  <a:pt x="2560155" y="2857500"/>
                </a:lnTo>
                <a:lnTo>
                  <a:pt x="2560155" y="2667000"/>
                </a:lnTo>
                <a:lnTo>
                  <a:pt x="2558948" y="2667000"/>
                </a:lnTo>
                <a:lnTo>
                  <a:pt x="2558948" y="2806700"/>
                </a:lnTo>
                <a:lnTo>
                  <a:pt x="2557729" y="2806700"/>
                </a:lnTo>
                <a:lnTo>
                  <a:pt x="2556522" y="2794000"/>
                </a:lnTo>
                <a:lnTo>
                  <a:pt x="2558948" y="2806700"/>
                </a:lnTo>
                <a:lnTo>
                  <a:pt x="2558948" y="2667000"/>
                </a:lnTo>
                <a:lnTo>
                  <a:pt x="2552877" y="2667000"/>
                </a:lnTo>
                <a:lnTo>
                  <a:pt x="2555837" y="2654300"/>
                </a:lnTo>
                <a:lnTo>
                  <a:pt x="2560155" y="2667000"/>
                </a:lnTo>
                <a:lnTo>
                  <a:pt x="2560155" y="2628900"/>
                </a:lnTo>
                <a:lnTo>
                  <a:pt x="2556522" y="2628900"/>
                </a:lnTo>
                <a:lnTo>
                  <a:pt x="2556522" y="2616200"/>
                </a:lnTo>
                <a:lnTo>
                  <a:pt x="2561374" y="2616200"/>
                </a:lnTo>
                <a:lnTo>
                  <a:pt x="2563799" y="2628900"/>
                </a:lnTo>
                <a:lnTo>
                  <a:pt x="2563799" y="2209800"/>
                </a:lnTo>
                <a:lnTo>
                  <a:pt x="2562580" y="2209800"/>
                </a:lnTo>
                <a:lnTo>
                  <a:pt x="2561640" y="2199919"/>
                </a:lnTo>
                <a:lnTo>
                  <a:pt x="2561640" y="2336800"/>
                </a:lnTo>
                <a:lnTo>
                  <a:pt x="2560345" y="2336800"/>
                </a:lnTo>
                <a:lnTo>
                  <a:pt x="2560345" y="2400300"/>
                </a:lnTo>
                <a:lnTo>
                  <a:pt x="2554097" y="2413000"/>
                </a:lnTo>
                <a:lnTo>
                  <a:pt x="2553754" y="2413000"/>
                </a:lnTo>
                <a:lnTo>
                  <a:pt x="2558643" y="2400300"/>
                </a:lnTo>
                <a:lnTo>
                  <a:pt x="2560345" y="2400300"/>
                </a:lnTo>
                <a:lnTo>
                  <a:pt x="2560345" y="2336800"/>
                </a:lnTo>
                <a:lnTo>
                  <a:pt x="2556522" y="2336800"/>
                </a:lnTo>
                <a:lnTo>
                  <a:pt x="2556522" y="2362200"/>
                </a:lnTo>
                <a:lnTo>
                  <a:pt x="2556522" y="2374900"/>
                </a:lnTo>
                <a:lnTo>
                  <a:pt x="2549245" y="2374900"/>
                </a:lnTo>
                <a:lnTo>
                  <a:pt x="2549245" y="2413000"/>
                </a:lnTo>
                <a:lnTo>
                  <a:pt x="2549245" y="2425700"/>
                </a:lnTo>
                <a:lnTo>
                  <a:pt x="2546058" y="2425700"/>
                </a:lnTo>
                <a:lnTo>
                  <a:pt x="2546058" y="2476500"/>
                </a:lnTo>
                <a:lnTo>
                  <a:pt x="2544699" y="2476500"/>
                </a:lnTo>
                <a:lnTo>
                  <a:pt x="2544699" y="3073400"/>
                </a:lnTo>
                <a:lnTo>
                  <a:pt x="2542425" y="3083979"/>
                </a:lnTo>
                <a:lnTo>
                  <a:pt x="2542425" y="3441700"/>
                </a:lnTo>
                <a:lnTo>
                  <a:pt x="2538323" y="3441700"/>
                </a:lnTo>
                <a:lnTo>
                  <a:pt x="2538323" y="3429000"/>
                </a:lnTo>
                <a:lnTo>
                  <a:pt x="2542425" y="3441700"/>
                </a:lnTo>
                <a:lnTo>
                  <a:pt x="2542425" y="3083979"/>
                </a:lnTo>
                <a:lnTo>
                  <a:pt x="2541968" y="3086100"/>
                </a:lnTo>
                <a:lnTo>
                  <a:pt x="2537879" y="3073400"/>
                </a:lnTo>
                <a:lnTo>
                  <a:pt x="2544699" y="3073400"/>
                </a:lnTo>
                <a:lnTo>
                  <a:pt x="2544699" y="2476500"/>
                </a:lnTo>
                <a:lnTo>
                  <a:pt x="2542768" y="2476500"/>
                </a:lnTo>
                <a:lnTo>
                  <a:pt x="2542768" y="2857500"/>
                </a:lnTo>
                <a:lnTo>
                  <a:pt x="2535263" y="2857500"/>
                </a:lnTo>
                <a:lnTo>
                  <a:pt x="2538323" y="2844800"/>
                </a:lnTo>
                <a:lnTo>
                  <a:pt x="2542768" y="2857500"/>
                </a:lnTo>
                <a:lnTo>
                  <a:pt x="2542768" y="2476500"/>
                </a:lnTo>
                <a:lnTo>
                  <a:pt x="2542248" y="2476500"/>
                </a:lnTo>
                <a:lnTo>
                  <a:pt x="2542248" y="2552700"/>
                </a:lnTo>
                <a:lnTo>
                  <a:pt x="2538780" y="2565400"/>
                </a:lnTo>
                <a:lnTo>
                  <a:pt x="2535898" y="2565400"/>
                </a:lnTo>
                <a:lnTo>
                  <a:pt x="2535898" y="2794000"/>
                </a:lnTo>
                <a:lnTo>
                  <a:pt x="2534691" y="2806700"/>
                </a:lnTo>
                <a:lnTo>
                  <a:pt x="2532875" y="2806700"/>
                </a:lnTo>
                <a:lnTo>
                  <a:pt x="2532875" y="2959100"/>
                </a:lnTo>
                <a:lnTo>
                  <a:pt x="2530945" y="2971800"/>
                </a:lnTo>
                <a:lnTo>
                  <a:pt x="2527414" y="2965551"/>
                </a:lnTo>
                <a:lnTo>
                  <a:pt x="2527414" y="3022600"/>
                </a:lnTo>
                <a:lnTo>
                  <a:pt x="2526906" y="3035300"/>
                </a:lnTo>
                <a:lnTo>
                  <a:pt x="2524988" y="3035300"/>
                </a:lnTo>
                <a:lnTo>
                  <a:pt x="2524988" y="3517900"/>
                </a:lnTo>
                <a:lnTo>
                  <a:pt x="2516505" y="3517900"/>
                </a:lnTo>
                <a:lnTo>
                  <a:pt x="2520137" y="3530600"/>
                </a:lnTo>
                <a:lnTo>
                  <a:pt x="2515082" y="3517900"/>
                </a:lnTo>
                <a:lnTo>
                  <a:pt x="2513317" y="3517900"/>
                </a:lnTo>
                <a:lnTo>
                  <a:pt x="2515870" y="3505200"/>
                </a:lnTo>
                <a:lnTo>
                  <a:pt x="2523782" y="3505200"/>
                </a:lnTo>
                <a:lnTo>
                  <a:pt x="2524988" y="3517900"/>
                </a:lnTo>
                <a:lnTo>
                  <a:pt x="2524988" y="3035300"/>
                </a:lnTo>
                <a:lnTo>
                  <a:pt x="2521953" y="3035300"/>
                </a:lnTo>
                <a:lnTo>
                  <a:pt x="2521953" y="3098800"/>
                </a:lnTo>
                <a:lnTo>
                  <a:pt x="2520137" y="3111500"/>
                </a:lnTo>
                <a:lnTo>
                  <a:pt x="2520137" y="3187700"/>
                </a:lnTo>
                <a:lnTo>
                  <a:pt x="2520137" y="3200400"/>
                </a:lnTo>
                <a:lnTo>
                  <a:pt x="2520137" y="3263900"/>
                </a:lnTo>
                <a:lnTo>
                  <a:pt x="2520137" y="3276600"/>
                </a:lnTo>
                <a:lnTo>
                  <a:pt x="2516505" y="3276600"/>
                </a:lnTo>
                <a:lnTo>
                  <a:pt x="2513774" y="3276600"/>
                </a:lnTo>
                <a:lnTo>
                  <a:pt x="2513774" y="3327400"/>
                </a:lnTo>
                <a:lnTo>
                  <a:pt x="2511044" y="3340100"/>
                </a:lnTo>
                <a:lnTo>
                  <a:pt x="2509228" y="3340100"/>
                </a:lnTo>
                <a:lnTo>
                  <a:pt x="2509228" y="3365500"/>
                </a:lnTo>
                <a:lnTo>
                  <a:pt x="2509228" y="3378200"/>
                </a:lnTo>
                <a:lnTo>
                  <a:pt x="2506802" y="3378200"/>
                </a:lnTo>
                <a:lnTo>
                  <a:pt x="2506802" y="3505200"/>
                </a:lnTo>
                <a:lnTo>
                  <a:pt x="2501950" y="3517900"/>
                </a:lnTo>
                <a:lnTo>
                  <a:pt x="2504376" y="3505200"/>
                </a:lnTo>
                <a:lnTo>
                  <a:pt x="2506802" y="3505200"/>
                </a:lnTo>
                <a:lnTo>
                  <a:pt x="2506802" y="3378200"/>
                </a:lnTo>
                <a:lnTo>
                  <a:pt x="2498306" y="3378200"/>
                </a:lnTo>
                <a:lnTo>
                  <a:pt x="2498306" y="3365500"/>
                </a:lnTo>
                <a:lnTo>
                  <a:pt x="2509228" y="3365500"/>
                </a:lnTo>
                <a:lnTo>
                  <a:pt x="2509228" y="3340100"/>
                </a:lnTo>
                <a:lnTo>
                  <a:pt x="2500731" y="3340100"/>
                </a:lnTo>
                <a:lnTo>
                  <a:pt x="2503157" y="3327400"/>
                </a:lnTo>
                <a:lnTo>
                  <a:pt x="2505621" y="3327400"/>
                </a:lnTo>
                <a:lnTo>
                  <a:pt x="2508008" y="3314700"/>
                </a:lnTo>
                <a:lnTo>
                  <a:pt x="2508923" y="3314700"/>
                </a:lnTo>
                <a:lnTo>
                  <a:pt x="2505621" y="3327400"/>
                </a:lnTo>
                <a:lnTo>
                  <a:pt x="2513774" y="3327400"/>
                </a:lnTo>
                <a:lnTo>
                  <a:pt x="2513774" y="3276600"/>
                </a:lnTo>
                <a:lnTo>
                  <a:pt x="2509228" y="3276600"/>
                </a:lnTo>
                <a:lnTo>
                  <a:pt x="2509228" y="3263900"/>
                </a:lnTo>
                <a:lnTo>
                  <a:pt x="2516505" y="3276600"/>
                </a:lnTo>
                <a:lnTo>
                  <a:pt x="2520137" y="3263900"/>
                </a:lnTo>
                <a:lnTo>
                  <a:pt x="2520137" y="3200400"/>
                </a:lnTo>
                <a:lnTo>
                  <a:pt x="2516721" y="3187700"/>
                </a:lnTo>
                <a:lnTo>
                  <a:pt x="2520137" y="3187700"/>
                </a:lnTo>
                <a:lnTo>
                  <a:pt x="2520137" y="3111500"/>
                </a:lnTo>
                <a:lnTo>
                  <a:pt x="2517711" y="3111500"/>
                </a:lnTo>
                <a:lnTo>
                  <a:pt x="2515285" y="3098800"/>
                </a:lnTo>
                <a:lnTo>
                  <a:pt x="2521953" y="3098800"/>
                </a:lnTo>
                <a:lnTo>
                  <a:pt x="2521953" y="3035300"/>
                </a:lnTo>
                <a:lnTo>
                  <a:pt x="2516327" y="3035300"/>
                </a:lnTo>
                <a:lnTo>
                  <a:pt x="2516505" y="3022600"/>
                </a:lnTo>
                <a:lnTo>
                  <a:pt x="2527414" y="3022600"/>
                </a:lnTo>
                <a:lnTo>
                  <a:pt x="2527414" y="2965551"/>
                </a:lnTo>
                <a:lnTo>
                  <a:pt x="2523782" y="2959100"/>
                </a:lnTo>
                <a:lnTo>
                  <a:pt x="2532875" y="2959100"/>
                </a:lnTo>
                <a:lnTo>
                  <a:pt x="2532875" y="2806700"/>
                </a:lnTo>
                <a:lnTo>
                  <a:pt x="2531338" y="2806700"/>
                </a:lnTo>
                <a:lnTo>
                  <a:pt x="2530602" y="2794000"/>
                </a:lnTo>
                <a:lnTo>
                  <a:pt x="2535898" y="2794000"/>
                </a:lnTo>
                <a:lnTo>
                  <a:pt x="2535898" y="2565400"/>
                </a:lnTo>
                <a:lnTo>
                  <a:pt x="2535085" y="2565400"/>
                </a:lnTo>
                <a:lnTo>
                  <a:pt x="2538323" y="2552700"/>
                </a:lnTo>
                <a:lnTo>
                  <a:pt x="2542248" y="2552700"/>
                </a:lnTo>
                <a:lnTo>
                  <a:pt x="2542248" y="2476500"/>
                </a:lnTo>
                <a:lnTo>
                  <a:pt x="2541968" y="2476500"/>
                </a:lnTo>
                <a:lnTo>
                  <a:pt x="2541968" y="2463800"/>
                </a:lnTo>
                <a:lnTo>
                  <a:pt x="2546058" y="2476500"/>
                </a:lnTo>
                <a:lnTo>
                  <a:pt x="2546058" y="2425700"/>
                </a:lnTo>
                <a:lnTo>
                  <a:pt x="2541968" y="2425700"/>
                </a:lnTo>
                <a:lnTo>
                  <a:pt x="2541968" y="2413000"/>
                </a:lnTo>
                <a:lnTo>
                  <a:pt x="2549245" y="2413000"/>
                </a:lnTo>
                <a:lnTo>
                  <a:pt x="2549245" y="2374900"/>
                </a:lnTo>
                <a:lnTo>
                  <a:pt x="2549245" y="2362200"/>
                </a:lnTo>
                <a:lnTo>
                  <a:pt x="2556522" y="2362200"/>
                </a:lnTo>
                <a:lnTo>
                  <a:pt x="2556522" y="2336800"/>
                </a:lnTo>
                <a:lnTo>
                  <a:pt x="2548852" y="2336800"/>
                </a:lnTo>
                <a:lnTo>
                  <a:pt x="2546058" y="2324100"/>
                </a:lnTo>
                <a:lnTo>
                  <a:pt x="2544864" y="2324100"/>
                </a:lnTo>
                <a:lnTo>
                  <a:pt x="2545600" y="2311400"/>
                </a:lnTo>
                <a:lnTo>
                  <a:pt x="2550795" y="2324100"/>
                </a:lnTo>
                <a:lnTo>
                  <a:pt x="2555303" y="2324100"/>
                </a:lnTo>
                <a:lnTo>
                  <a:pt x="2561640" y="2336800"/>
                </a:lnTo>
                <a:lnTo>
                  <a:pt x="2561640" y="2199919"/>
                </a:lnTo>
                <a:lnTo>
                  <a:pt x="2561374" y="2197100"/>
                </a:lnTo>
                <a:lnTo>
                  <a:pt x="2568651" y="2197100"/>
                </a:lnTo>
                <a:lnTo>
                  <a:pt x="2568651" y="2057400"/>
                </a:lnTo>
                <a:lnTo>
                  <a:pt x="2561374" y="2057400"/>
                </a:lnTo>
                <a:lnTo>
                  <a:pt x="2562580" y="2044700"/>
                </a:lnTo>
                <a:lnTo>
                  <a:pt x="2572283" y="2044700"/>
                </a:lnTo>
                <a:lnTo>
                  <a:pt x="2572283" y="1955800"/>
                </a:lnTo>
                <a:lnTo>
                  <a:pt x="2571826" y="1955800"/>
                </a:lnTo>
                <a:lnTo>
                  <a:pt x="2571826" y="2019300"/>
                </a:lnTo>
                <a:lnTo>
                  <a:pt x="2567000" y="2032000"/>
                </a:lnTo>
                <a:lnTo>
                  <a:pt x="2560866" y="2032000"/>
                </a:lnTo>
                <a:lnTo>
                  <a:pt x="2563647" y="2019300"/>
                </a:lnTo>
                <a:lnTo>
                  <a:pt x="2571826" y="2019300"/>
                </a:lnTo>
                <a:lnTo>
                  <a:pt x="2571826" y="1955800"/>
                </a:lnTo>
                <a:lnTo>
                  <a:pt x="2568930" y="1955800"/>
                </a:lnTo>
                <a:lnTo>
                  <a:pt x="2568930" y="1981200"/>
                </a:lnTo>
                <a:lnTo>
                  <a:pt x="2567279" y="1993900"/>
                </a:lnTo>
                <a:lnTo>
                  <a:pt x="2564498" y="1993900"/>
                </a:lnTo>
                <a:lnTo>
                  <a:pt x="2565006" y="1981200"/>
                </a:lnTo>
                <a:lnTo>
                  <a:pt x="2568930" y="1981200"/>
                </a:lnTo>
                <a:lnTo>
                  <a:pt x="2568930" y="1955800"/>
                </a:lnTo>
                <a:lnTo>
                  <a:pt x="2568651" y="1955800"/>
                </a:lnTo>
                <a:lnTo>
                  <a:pt x="2571077" y="1943100"/>
                </a:lnTo>
                <a:lnTo>
                  <a:pt x="2579560" y="1943100"/>
                </a:lnTo>
                <a:lnTo>
                  <a:pt x="2580779" y="1955800"/>
                </a:lnTo>
                <a:lnTo>
                  <a:pt x="2580779" y="1879600"/>
                </a:lnTo>
                <a:lnTo>
                  <a:pt x="2579560" y="1879600"/>
                </a:lnTo>
                <a:lnTo>
                  <a:pt x="2579560" y="1866900"/>
                </a:lnTo>
                <a:lnTo>
                  <a:pt x="2583662" y="1879600"/>
                </a:lnTo>
                <a:lnTo>
                  <a:pt x="2583662" y="1676400"/>
                </a:lnTo>
                <a:lnTo>
                  <a:pt x="2575928" y="1676400"/>
                </a:lnTo>
                <a:lnTo>
                  <a:pt x="2574709" y="1663700"/>
                </a:lnTo>
                <a:lnTo>
                  <a:pt x="2589263" y="1663700"/>
                </a:lnTo>
                <a:lnTo>
                  <a:pt x="2590482" y="1676400"/>
                </a:lnTo>
                <a:lnTo>
                  <a:pt x="2590482" y="1612900"/>
                </a:lnTo>
                <a:lnTo>
                  <a:pt x="2590482" y="1600200"/>
                </a:lnTo>
                <a:lnTo>
                  <a:pt x="2594572" y="1612900"/>
                </a:lnTo>
                <a:lnTo>
                  <a:pt x="2594572" y="1384300"/>
                </a:lnTo>
                <a:lnTo>
                  <a:pt x="2590482" y="1384300"/>
                </a:lnTo>
                <a:lnTo>
                  <a:pt x="2590482" y="1371600"/>
                </a:lnTo>
                <a:lnTo>
                  <a:pt x="2594572" y="1384300"/>
                </a:lnTo>
                <a:lnTo>
                  <a:pt x="2594572" y="1219200"/>
                </a:lnTo>
                <a:lnTo>
                  <a:pt x="2594114" y="1219200"/>
                </a:lnTo>
                <a:lnTo>
                  <a:pt x="2594114" y="1320800"/>
                </a:lnTo>
                <a:lnTo>
                  <a:pt x="2594114" y="1333500"/>
                </a:lnTo>
                <a:lnTo>
                  <a:pt x="2585440" y="1333500"/>
                </a:lnTo>
                <a:lnTo>
                  <a:pt x="2588958" y="1346200"/>
                </a:lnTo>
                <a:lnTo>
                  <a:pt x="2588056" y="1346200"/>
                </a:lnTo>
                <a:lnTo>
                  <a:pt x="2588056" y="1422400"/>
                </a:lnTo>
                <a:lnTo>
                  <a:pt x="2587599" y="1427162"/>
                </a:lnTo>
                <a:lnTo>
                  <a:pt x="2587599" y="1574800"/>
                </a:lnTo>
                <a:lnTo>
                  <a:pt x="2574709" y="1574800"/>
                </a:lnTo>
                <a:lnTo>
                  <a:pt x="2581783" y="1562100"/>
                </a:lnTo>
                <a:lnTo>
                  <a:pt x="2587599" y="1574800"/>
                </a:lnTo>
                <a:lnTo>
                  <a:pt x="2587599" y="1427162"/>
                </a:lnTo>
                <a:lnTo>
                  <a:pt x="2586837" y="1435100"/>
                </a:lnTo>
                <a:lnTo>
                  <a:pt x="2584412" y="1435100"/>
                </a:lnTo>
                <a:lnTo>
                  <a:pt x="2588056" y="1422400"/>
                </a:lnTo>
                <a:lnTo>
                  <a:pt x="2588056" y="1346200"/>
                </a:lnTo>
                <a:lnTo>
                  <a:pt x="2580779" y="1346200"/>
                </a:lnTo>
                <a:lnTo>
                  <a:pt x="2585440" y="1333500"/>
                </a:lnTo>
                <a:lnTo>
                  <a:pt x="2583205" y="1333500"/>
                </a:lnTo>
                <a:lnTo>
                  <a:pt x="2583205" y="1320800"/>
                </a:lnTo>
                <a:lnTo>
                  <a:pt x="2594114" y="1320800"/>
                </a:lnTo>
                <a:lnTo>
                  <a:pt x="2594114" y="1219200"/>
                </a:lnTo>
                <a:lnTo>
                  <a:pt x="2594114" y="1206500"/>
                </a:lnTo>
                <a:lnTo>
                  <a:pt x="2598204" y="1206500"/>
                </a:lnTo>
                <a:lnTo>
                  <a:pt x="2598204" y="812800"/>
                </a:lnTo>
                <a:lnTo>
                  <a:pt x="2597924" y="812800"/>
                </a:lnTo>
                <a:lnTo>
                  <a:pt x="2597759" y="800100"/>
                </a:lnTo>
                <a:lnTo>
                  <a:pt x="2602357" y="812800"/>
                </a:lnTo>
                <a:lnTo>
                  <a:pt x="2602357" y="512940"/>
                </a:lnTo>
                <a:lnTo>
                  <a:pt x="2602192" y="513397"/>
                </a:lnTo>
                <a:lnTo>
                  <a:pt x="2602192" y="660400"/>
                </a:lnTo>
                <a:lnTo>
                  <a:pt x="2598661" y="660400"/>
                </a:lnTo>
                <a:lnTo>
                  <a:pt x="2595334" y="649770"/>
                </a:lnTo>
                <a:lnTo>
                  <a:pt x="2595334" y="749300"/>
                </a:lnTo>
                <a:lnTo>
                  <a:pt x="2594114" y="762000"/>
                </a:lnTo>
                <a:lnTo>
                  <a:pt x="2590482" y="762000"/>
                </a:lnTo>
                <a:lnTo>
                  <a:pt x="2590482" y="1003300"/>
                </a:lnTo>
                <a:lnTo>
                  <a:pt x="2589796" y="1003300"/>
                </a:lnTo>
                <a:lnTo>
                  <a:pt x="2589796" y="1231900"/>
                </a:lnTo>
                <a:lnTo>
                  <a:pt x="2586837" y="1244600"/>
                </a:lnTo>
                <a:lnTo>
                  <a:pt x="2582976" y="1231900"/>
                </a:lnTo>
                <a:lnTo>
                  <a:pt x="2589796" y="1231900"/>
                </a:lnTo>
                <a:lnTo>
                  <a:pt x="2589796" y="1003300"/>
                </a:lnTo>
                <a:lnTo>
                  <a:pt x="2585186" y="1003300"/>
                </a:lnTo>
                <a:lnTo>
                  <a:pt x="2583662" y="990600"/>
                </a:lnTo>
                <a:lnTo>
                  <a:pt x="2585529" y="990600"/>
                </a:lnTo>
                <a:lnTo>
                  <a:pt x="2590482" y="1003300"/>
                </a:lnTo>
                <a:lnTo>
                  <a:pt x="2590482" y="762000"/>
                </a:lnTo>
                <a:lnTo>
                  <a:pt x="2585415" y="762000"/>
                </a:lnTo>
                <a:lnTo>
                  <a:pt x="2590482" y="749300"/>
                </a:lnTo>
                <a:lnTo>
                  <a:pt x="2595334" y="749300"/>
                </a:lnTo>
                <a:lnTo>
                  <a:pt x="2595334" y="649770"/>
                </a:lnTo>
                <a:lnTo>
                  <a:pt x="2594686" y="647700"/>
                </a:lnTo>
                <a:lnTo>
                  <a:pt x="2597759" y="647700"/>
                </a:lnTo>
                <a:lnTo>
                  <a:pt x="2602192" y="660400"/>
                </a:lnTo>
                <a:lnTo>
                  <a:pt x="2602192" y="513397"/>
                </a:lnTo>
                <a:lnTo>
                  <a:pt x="2599575" y="520700"/>
                </a:lnTo>
                <a:lnTo>
                  <a:pt x="2590482" y="520700"/>
                </a:lnTo>
                <a:lnTo>
                  <a:pt x="2594114" y="508000"/>
                </a:lnTo>
                <a:lnTo>
                  <a:pt x="2604122" y="508000"/>
                </a:lnTo>
                <a:lnTo>
                  <a:pt x="2604122" y="471817"/>
                </a:lnTo>
                <a:lnTo>
                  <a:pt x="2598966" y="482600"/>
                </a:lnTo>
                <a:lnTo>
                  <a:pt x="2590482" y="469900"/>
                </a:lnTo>
                <a:lnTo>
                  <a:pt x="2605036" y="469900"/>
                </a:lnTo>
                <a:lnTo>
                  <a:pt x="2605036" y="431800"/>
                </a:lnTo>
                <a:lnTo>
                  <a:pt x="2586837" y="431800"/>
                </a:lnTo>
                <a:lnTo>
                  <a:pt x="2586837" y="419100"/>
                </a:lnTo>
                <a:lnTo>
                  <a:pt x="2597759" y="419100"/>
                </a:lnTo>
                <a:lnTo>
                  <a:pt x="2597759" y="406400"/>
                </a:lnTo>
                <a:lnTo>
                  <a:pt x="2605036" y="419100"/>
                </a:lnTo>
                <a:lnTo>
                  <a:pt x="2605036" y="266700"/>
                </a:lnTo>
                <a:lnTo>
                  <a:pt x="2601391" y="266700"/>
                </a:lnTo>
                <a:lnTo>
                  <a:pt x="2601391" y="368300"/>
                </a:lnTo>
                <a:lnTo>
                  <a:pt x="2594114" y="381000"/>
                </a:lnTo>
                <a:lnTo>
                  <a:pt x="2591689" y="368300"/>
                </a:lnTo>
                <a:lnTo>
                  <a:pt x="2601391" y="368300"/>
                </a:lnTo>
                <a:lnTo>
                  <a:pt x="2601391" y="266700"/>
                </a:lnTo>
                <a:lnTo>
                  <a:pt x="2597759" y="266700"/>
                </a:lnTo>
                <a:lnTo>
                  <a:pt x="2597759" y="317500"/>
                </a:lnTo>
                <a:lnTo>
                  <a:pt x="2597759" y="330200"/>
                </a:lnTo>
                <a:lnTo>
                  <a:pt x="2583662" y="330200"/>
                </a:lnTo>
                <a:lnTo>
                  <a:pt x="2583662" y="965200"/>
                </a:lnTo>
                <a:lnTo>
                  <a:pt x="2579852" y="965200"/>
                </a:lnTo>
                <a:lnTo>
                  <a:pt x="2579852" y="1282700"/>
                </a:lnTo>
                <a:lnTo>
                  <a:pt x="2578201" y="1295400"/>
                </a:lnTo>
                <a:lnTo>
                  <a:pt x="2575928" y="1295400"/>
                </a:lnTo>
                <a:lnTo>
                  <a:pt x="2575928" y="1511300"/>
                </a:lnTo>
                <a:lnTo>
                  <a:pt x="2570124" y="1522984"/>
                </a:lnTo>
                <a:lnTo>
                  <a:pt x="2570124" y="1600200"/>
                </a:lnTo>
                <a:lnTo>
                  <a:pt x="2565006" y="1600200"/>
                </a:lnTo>
                <a:lnTo>
                  <a:pt x="2561374" y="1590306"/>
                </a:lnTo>
                <a:lnTo>
                  <a:pt x="2561374" y="1879600"/>
                </a:lnTo>
                <a:lnTo>
                  <a:pt x="2558643" y="1889950"/>
                </a:lnTo>
                <a:lnTo>
                  <a:pt x="2558643" y="2273300"/>
                </a:lnTo>
                <a:lnTo>
                  <a:pt x="2555341" y="2286000"/>
                </a:lnTo>
                <a:lnTo>
                  <a:pt x="2557729" y="2273300"/>
                </a:lnTo>
                <a:lnTo>
                  <a:pt x="2558643" y="2273300"/>
                </a:lnTo>
                <a:lnTo>
                  <a:pt x="2558643" y="1889950"/>
                </a:lnTo>
                <a:lnTo>
                  <a:pt x="2558021" y="1892300"/>
                </a:lnTo>
                <a:lnTo>
                  <a:pt x="2557729" y="1892300"/>
                </a:lnTo>
                <a:lnTo>
                  <a:pt x="2557729" y="2171700"/>
                </a:lnTo>
                <a:lnTo>
                  <a:pt x="2554097" y="2184400"/>
                </a:lnTo>
                <a:lnTo>
                  <a:pt x="2550718" y="2184400"/>
                </a:lnTo>
                <a:lnTo>
                  <a:pt x="2550718" y="2209800"/>
                </a:lnTo>
                <a:lnTo>
                  <a:pt x="2546515" y="2222500"/>
                </a:lnTo>
                <a:lnTo>
                  <a:pt x="2541854" y="2222500"/>
                </a:lnTo>
                <a:lnTo>
                  <a:pt x="2545600" y="2209800"/>
                </a:lnTo>
                <a:lnTo>
                  <a:pt x="2550718" y="2209800"/>
                </a:lnTo>
                <a:lnTo>
                  <a:pt x="2550718" y="2184400"/>
                </a:lnTo>
                <a:lnTo>
                  <a:pt x="2547137" y="2184400"/>
                </a:lnTo>
                <a:lnTo>
                  <a:pt x="2546058" y="2171700"/>
                </a:lnTo>
                <a:lnTo>
                  <a:pt x="2557729" y="2171700"/>
                </a:lnTo>
                <a:lnTo>
                  <a:pt x="2557729" y="1892300"/>
                </a:lnTo>
                <a:lnTo>
                  <a:pt x="2550909" y="1892300"/>
                </a:lnTo>
                <a:lnTo>
                  <a:pt x="2544483" y="1879600"/>
                </a:lnTo>
                <a:lnTo>
                  <a:pt x="2561374" y="1879600"/>
                </a:lnTo>
                <a:lnTo>
                  <a:pt x="2561374" y="1590306"/>
                </a:lnTo>
                <a:lnTo>
                  <a:pt x="2560345" y="1587500"/>
                </a:lnTo>
                <a:lnTo>
                  <a:pt x="2564104" y="1587500"/>
                </a:lnTo>
                <a:lnTo>
                  <a:pt x="2570124" y="1600200"/>
                </a:lnTo>
                <a:lnTo>
                  <a:pt x="2570124" y="1522984"/>
                </a:lnTo>
                <a:lnTo>
                  <a:pt x="2569616" y="1524000"/>
                </a:lnTo>
                <a:lnTo>
                  <a:pt x="2569108" y="1524000"/>
                </a:lnTo>
                <a:lnTo>
                  <a:pt x="2569108" y="1549400"/>
                </a:lnTo>
                <a:lnTo>
                  <a:pt x="2567736" y="1562100"/>
                </a:lnTo>
                <a:lnTo>
                  <a:pt x="2565006" y="1562100"/>
                </a:lnTo>
                <a:lnTo>
                  <a:pt x="2565006" y="1549400"/>
                </a:lnTo>
                <a:lnTo>
                  <a:pt x="2569108" y="1549400"/>
                </a:lnTo>
                <a:lnTo>
                  <a:pt x="2569108" y="1524000"/>
                </a:lnTo>
                <a:lnTo>
                  <a:pt x="2564549" y="1524000"/>
                </a:lnTo>
                <a:lnTo>
                  <a:pt x="2565184" y="1511300"/>
                </a:lnTo>
                <a:lnTo>
                  <a:pt x="2575928" y="1511300"/>
                </a:lnTo>
                <a:lnTo>
                  <a:pt x="2575928" y="1295400"/>
                </a:lnTo>
                <a:lnTo>
                  <a:pt x="2575407" y="1295400"/>
                </a:lnTo>
                <a:lnTo>
                  <a:pt x="2575928" y="1282700"/>
                </a:lnTo>
                <a:lnTo>
                  <a:pt x="2579852" y="1282700"/>
                </a:lnTo>
                <a:lnTo>
                  <a:pt x="2579852" y="965200"/>
                </a:lnTo>
                <a:lnTo>
                  <a:pt x="2579560" y="965200"/>
                </a:lnTo>
                <a:lnTo>
                  <a:pt x="2579560" y="952500"/>
                </a:lnTo>
                <a:lnTo>
                  <a:pt x="2583662" y="965200"/>
                </a:lnTo>
                <a:lnTo>
                  <a:pt x="2583662" y="330200"/>
                </a:lnTo>
                <a:lnTo>
                  <a:pt x="2573083" y="330200"/>
                </a:lnTo>
                <a:lnTo>
                  <a:pt x="2573083" y="1295400"/>
                </a:lnTo>
                <a:lnTo>
                  <a:pt x="2570467" y="1308100"/>
                </a:lnTo>
                <a:lnTo>
                  <a:pt x="2568651" y="1308100"/>
                </a:lnTo>
                <a:lnTo>
                  <a:pt x="2573083" y="1295400"/>
                </a:lnTo>
                <a:lnTo>
                  <a:pt x="2573083" y="330200"/>
                </a:lnTo>
                <a:lnTo>
                  <a:pt x="2569857" y="330200"/>
                </a:lnTo>
                <a:lnTo>
                  <a:pt x="2572283" y="317500"/>
                </a:lnTo>
                <a:lnTo>
                  <a:pt x="2597759" y="317500"/>
                </a:lnTo>
                <a:lnTo>
                  <a:pt x="2597759" y="266700"/>
                </a:lnTo>
                <a:lnTo>
                  <a:pt x="2597302" y="254000"/>
                </a:lnTo>
                <a:lnTo>
                  <a:pt x="2605036" y="254000"/>
                </a:lnTo>
                <a:lnTo>
                  <a:pt x="2606243" y="266700"/>
                </a:lnTo>
                <a:lnTo>
                  <a:pt x="2606243" y="50800"/>
                </a:lnTo>
                <a:lnTo>
                  <a:pt x="2605024" y="50800"/>
                </a:lnTo>
                <a:lnTo>
                  <a:pt x="2633078" y="25400"/>
                </a:lnTo>
                <a:lnTo>
                  <a:pt x="2658389" y="25400"/>
                </a:lnTo>
                <a:lnTo>
                  <a:pt x="2628468" y="0"/>
                </a:lnTo>
                <a:lnTo>
                  <a:pt x="2602611" y="0"/>
                </a:lnTo>
                <a:lnTo>
                  <a:pt x="2602611" y="203200"/>
                </a:lnTo>
                <a:lnTo>
                  <a:pt x="2602611" y="215900"/>
                </a:lnTo>
                <a:lnTo>
                  <a:pt x="2595334" y="203200"/>
                </a:lnTo>
                <a:lnTo>
                  <a:pt x="2591689" y="215900"/>
                </a:lnTo>
                <a:lnTo>
                  <a:pt x="2591689" y="203200"/>
                </a:lnTo>
                <a:lnTo>
                  <a:pt x="2595334" y="203200"/>
                </a:lnTo>
                <a:lnTo>
                  <a:pt x="2602611" y="203200"/>
                </a:lnTo>
                <a:lnTo>
                  <a:pt x="2602611" y="0"/>
                </a:lnTo>
                <a:lnTo>
                  <a:pt x="2590000" y="0"/>
                </a:lnTo>
                <a:lnTo>
                  <a:pt x="2584412" y="16560"/>
                </a:lnTo>
                <a:lnTo>
                  <a:pt x="2584412" y="190500"/>
                </a:lnTo>
                <a:lnTo>
                  <a:pt x="2581402" y="203200"/>
                </a:lnTo>
                <a:lnTo>
                  <a:pt x="2576284" y="203200"/>
                </a:lnTo>
                <a:lnTo>
                  <a:pt x="2584412" y="190500"/>
                </a:lnTo>
                <a:lnTo>
                  <a:pt x="2584412" y="16560"/>
                </a:lnTo>
                <a:lnTo>
                  <a:pt x="2577134" y="38100"/>
                </a:lnTo>
                <a:lnTo>
                  <a:pt x="2573502" y="38100"/>
                </a:lnTo>
                <a:lnTo>
                  <a:pt x="2572855" y="37274"/>
                </a:lnTo>
                <a:lnTo>
                  <a:pt x="2572855" y="241300"/>
                </a:lnTo>
                <a:lnTo>
                  <a:pt x="2572283" y="254000"/>
                </a:lnTo>
                <a:lnTo>
                  <a:pt x="2569108" y="254000"/>
                </a:lnTo>
                <a:lnTo>
                  <a:pt x="2569108" y="520700"/>
                </a:lnTo>
                <a:lnTo>
                  <a:pt x="2568930" y="522351"/>
                </a:lnTo>
                <a:lnTo>
                  <a:pt x="2568930" y="901700"/>
                </a:lnTo>
                <a:lnTo>
                  <a:pt x="2568702" y="903465"/>
                </a:lnTo>
                <a:lnTo>
                  <a:pt x="2568702" y="1257300"/>
                </a:lnTo>
                <a:lnTo>
                  <a:pt x="2566225" y="1257300"/>
                </a:lnTo>
                <a:lnTo>
                  <a:pt x="2566225" y="1270000"/>
                </a:lnTo>
                <a:lnTo>
                  <a:pt x="2565006" y="1282700"/>
                </a:lnTo>
                <a:lnTo>
                  <a:pt x="2562580" y="1282700"/>
                </a:lnTo>
                <a:lnTo>
                  <a:pt x="2566225" y="1270000"/>
                </a:lnTo>
                <a:lnTo>
                  <a:pt x="2566225" y="1257300"/>
                </a:lnTo>
                <a:lnTo>
                  <a:pt x="2561374" y="1257300"/>
                </a:lnTo>
                <a:lnTo>
                  <a:pt x="2563355" y="1244600"/>
                </a:lnTo>
                <a:lnTo>
                  <a:pt x="2566378" y="1244600"/>
                </a:lnTo>
                <a:lnTo>
                  <a:pt x="2568702" y="1257300"/>
                </a:lnTo>
                <a:lnTo>
                  <a:pt x="2568702" y="903465"/>
                </a:lnTo>
                <a:lnTo>
                  <a:pt x="2567889" y="909713"/>
                </a:lnTo>
                <a:lnTo>
                  <a:pt x="2567889" y="1231900"/>
                </a:lnTo>
                <a:lnTo>
                  <a:pt x="2561374" y="1231900"/>
                </a:lnTo>
                <a:lnTo>
                  <a:pt x="2563799" y="1219200"/>
                </a:lnTo>
                <a:lnTo>
                  <a:pt x="2567152" y="1219200"/>
                </a:lnTo>
                <a:lnTo>
                  <a:pt x="2567889" y="1231900"/>
                </a:lnTo>
                <a:lnTo>
                  <a:pt x="2567889" y="909713"/>
                </a:lnTo>
                <a:lnTo>
                  <a:pt x="2567279" y="914400"/>
                </a:lnTo>
                <a:lnTo>
                  <a:pt x="2564930" y="914400"/>
                </a:lnTo>
                <a:lnTo>
                  <a:pt x="2564930" y="1181100"/>
                </a:lnTo>
                <a:lnTo>
                  <a:pt x="2563799" y="1193800"/>
                </a:lnTo>
                <a:lnTo>
                  <a:pt x="2560840" y="1193800"/>
                </a:lnTo>
                <a:lnTo>
                  <a:pt x="2560155" y="1181100"/>
                </a:lnTo>
                <a:lnTo>
                  <a:pt x="2560155" y="1308100"/>
                </a:lnTo>
                <a:lnTo>
                  <a:pt x="2558453" y="1320800"/>
                </a:lnTo>
                <a:lnTo>
                  <a:pt x="2557729" y="1320800"/>
                </a:lnTo>
                <a:lnTo>
                  <a:pt x="2557729" y="1562100"/>
                </a:lnTo>
                <a:lnTo>
                  <a:pt x="2557729" y="1574800"/>
                </a:lnTo>
                <a:lnTo>
                  <a:pt x="2557729" y="1663700"/>
                </a:lnTo>
                <a:lnTo>
                  <a:pt x="2556522" y="1676400"/>
                </a:lnTo>
                <a:lnTo>
                  <a:pt x="2553017" y="1676400"/>
                </a:lnTo>
                <a:lnTo>
                  <a:pt x="2554097" y="1663700"/>
                </a:lnTo>
                <a:lnTo>
                  <a:pt x="2557729" y="1663700"/>
                </a:lnTo>
                <a:lnTo>
                  <a:pt x="2557729" y="1574800"/>
                </a:lnTo>
                <a:lnTo>
                  <a:pt x="2557094" y="1574800"/>
                </a:lnTo>
                <a:lnTo>
                  <a:pt x="2557094" y="1600200"/>
                </a:lnTo>
                <a:lnTo>
                  <a:pt x="2556522" y="1600200"/>
                </a:lnTo>
                <a:lnTo>
                  <a:pt x="2556865" y="1612900"/>
                </a:lnTo>
                <a:lnTo>
                  <a:pt x="2554986" y="1612900"/>
                </a:lnTo>
                <a:lnTo>
                  <a:pt x="2551671" y="1606118"/>
                </a:lnTo>
                <a:lnTo>
                  <a:pt x="2551671" y="1689100"/>
                </a:lnTo>
                <a:lnTo>
                  <a:pt x="2546820" y="1701800"/>
                </a:lnTo>
                <a:lnTo>
                  <a:pt x="2549245" y="1689100"/>
                </a:lnTo>
                <a:lnTo>
                  <a:pt x="2551671" y="1689100"/>
                </a:lnTo>
                <a:lnTo>
                  <a:pt x="2551671" y="1606118"/>
                </a:lnTo>
                <a:lnTo>
                  <a:pt x="2548788" y="1600200"/>
                </a:lnTo>
                <a:lnTo>
                  <a:pt x="2547366" y="1600200"/>
                </a:lnTo>
                <a:lnTo>
                  <a:pt x="2556522" y="1587500"/>
                </a:lnTo>
                <a:lnTo>
                  <a:pt x="2557094" y="1600200"/>
                </a:lnTo>
                <a:lnTo>
                  <a:pt x="2557094" y="1574800"/>
                </a:lnTo>
                <a:lnTo>
                  <a:pt x="2550452" y="1574800"/>
                </a:lnTo>
                <a:lnTo>
                  <a:pt x="2551671" y="1562100"/>
                </a:lnTo>
                <a:lnTo>
                  <a:pt x="2549245" y="1562100"/>
                </a:lnTo>
                <a:lnTo>
                  <a:pt x="2549245" y="1549400"/>
                </a:lnTo>
                <a:lnTo>
                  <a:pt x="2553335" y="1549400"/>
                </a:lnTo>
                <a:lnTo>
                  <a:pt x="2551976" y="1562100"/>
                </a:lnTo>
                <a:lnTo>
                  <a:pt x="2557729" y="1562100"/>
                </a:lnTo>
                <a:lnTo>
                  <a:pt x="2557729" y="1320800"/>
                </a:lnTo>
                <a:lnTo>
                  <a:pt x="2554211" y="1320800"/>
                </a:lnTo>
                <a:lnTo>
                  <a:pt x="2554211" y="1485900"/>
                </a:lnTo>
                <a:lnTo>
                  <a:pt x="2549245" y="1485900"/>
                </a:lnTo>
                <a:lnTo>
                  <a:pt x="2549245" y="1498600"/>
                </a:lnTo>
                <a:lnTo>
                  <a:pt x="2541968" y="1511300"/>
                </a:lnTo>
                <a:lnTo>
                  <a:pt x="2541968" y="1498600"/>
                </a:lnTo>
                <a:lnTo>
                  <a:pt x="2549245" y="1498600"/>
                </a:lnTo>
                <a:lnTo>
                  <a:pt x="2549245" y="1485900"/>
                </a:lnTo>
                <a:lnTo>
                  <a:pt x="2541968" y="1485900"/>
                </a:lnTo>
                <a:lnTo>
                  <a:pt x="2546820" y="1473200"/>
                </a:lnTo>
                <a:lnTo>
                  <a:pt x="2554097" y="1473200"/>
                </a:lnTo>
                <a:lnTo>
                  <a:pt x="2554211" y="1485900"/>
                </a:lnTo>
                <a:lnTo>
                  <a:pt x="2554211" y="1320800"/>
                </a:lnTo>
                <a:lnTo>
                  <a:pt x="2550947" y="1320800"/>
                </a:lnTo>
                <a:lnTo>
                  <a:pt x="2550452" y="1317104"/>
                </a:lnTo>
                <a:lnTo>
                  <a:pt x="2550452" y="1460500"/>
                </a:lnTo>
                <a:lnTo>
                  <a:pt x="2540050" y="1460500"/>
                </a:lnTo>
                <a:lnTo>
                  <a:pt x="2539542" y="1447800"/>
                </a:lnTo>
                <a:lnTo>
                  <a:pt x="2538323" y="1449324"/>
                </a:lnTo>
                <a:lnTo>
                  <a:pt x="2538323" y="2413000"/>
                </a:lnTo>
                <a:lnTo>
                  <a:pt x="2535148" y="2425700"/>
                </a:lnTo>
                <a:lnTo>
                  <a:pt x="2534691" y="2425700"/>
                </a:lnTo>
                <a:lnTo>
                  <a:pt x="2534691" y="2628900"/>
                </a:lnTo>
                <a:lnTo>
                  <a:pt x="2534691" y="2641600"/>
                </a:lnTo>
                <a:lnTo>
                  <a:pt x="2530602" y="2641600"/>
                </a:lnTo>
                <a:lnTo>
                  <a:pt x="2531961" y="2628900"/>
                </a:lnTo>
                <a:lnTo>
                  <a:pt x="2534691" y="2628900"/>
                </a:lnTo>
                <a:lnTo>
                  <a:pt x="2534691" y="2425700"/>
                </a:lnTo>
                <a:lnTo>
                  <a:pt x="2531046" y="2425700"/>
                </a:lnTo>
                <a:lnTo>
                  <a:pt x="2531961" y="2413000"/>
                </a:lnTo>
                <a:lnTo>
                  <a:pt x="2538323" y="2413000"/>
                </a:lnTo>
                <a:lnTo>
                  <a:pt x="2538323" y="1449324"/>
                </a:lnTo>
                <a:lnTo>
                  <a:pt x="2535898" y="1452346"/>
                </a:lnTo>
                <a:lnTo>
                  <a:pt x="2535898" y="2057400"/>
                </a:lnTo>
                <a:lnTo>
                  <a:pt x="2535491" y="2059533"/>
                </a:lnTo>
                <a:lnTo>
                  <a:pt x="2535491" y="2082800"/>
                </a:lnTo>
                <a:lnTo>
                  <a:pt x="2532875" y="2095500"/>
                </a:lnTo>
                <a:lnTo>
                  <a:pt x="2530144" y="2095500"/>
                </a:lnTo>
                <a:lnTo>
                  <a:pt x="2530144" y="2463800"/>
                </a:lnTo>
                <a:lnTo>
                  <a:pt x="2529001" y="2463800"/>
                </a:lnTo>
                <a:lnTo>
                  <a:pt x="2528620" y="2464346"/>
                </a:lnTo>
                <a:lnTo>
                  <a:pt x="2528620" y="2641600"/>
                </a:lnTo>
                <a:lnTo>
                  <a:pt x="2528620" y="2654300"/>
                </a:lnTo>
                <a:lnTo>
                  <a:pt x="2524175" y="2654300"/>
                </a:lnTo>
                <a:lnTo>
                  <a:pt x="2524175" y="2844800"/>
                </a:lnTo>
                <a:lnTo>
                  <a:pt x="2523553" y="2844800"/>
                </a:lnTo>
                <a:lnTo>
                  <a:pt x="2523553" y="2933700"/>
                </a:lnTo>
                <a:lnTo>
                  <a:pt x="2520251" y="2945981"/>
                </a:lnTo>
                <a:lnTo>
                  <a:pt x="2520251" y="2997200"/>
                </a:lnTo>
                <a:lnTo>
                  <a:pt x="2507551" y="2997200"/>
                </a:lnTo>
                <a:lnTo>
                  <a:pt x="2507551" y="3035300"/>
                </a:lnTo>
                <a:lnTo>
                  <a:pt x="2501950" y="3035300"/>
                </a:lnTo>
                <a:lnTo>
                  <a:pt x="2504935" y="3024860"/>
                </a:lnTo>
                <a:lnTo>
                  <a:pt x="2507551" y="3035300"/>
                </a:lnTo>
                <a:lnTo>
                  <a:pt x="2507551" y="2997200"/>
                </a:lnTo>
                <a:lnTo>
                  <a:pt x="2505583" y="2997200"/>
                </a:lnTo>
                <a:lnTo>
                  <a:pt x="2508199" y="2984500"/>
                </a:lnTo>
                <a:lnTo>
                  <a:pt x="2514676" y="2984500"/>
                </a:lnTo>
                <a:lnTo>
                  <a:pt x="2520251" y="2997200"/>
                </a:lnTo>
                <a:lnTo>
                  <a:pt x="2520251" y="2945981"/>
                </a:lnTo>
                <a:lnTo>
                  <a:pt x="2520137" y="2946400"/>
                </a:lnTo>
                <a:lnTo>
                  <a:pt x="2516721" y="2946400"/>
                </a:lnTo>
                <a:lnTo>
                  <a:pt x="2520137" y="2933700"/>
                </a:lnTo>
                <a:lnTo>
                  <a:pt x="2523553" y="2933700"/>
                </a:lnTo>
                <a:lnTo>
                  <a:pt x="2523553" y="2844800"/>
                </a:lnTo>
                <a:lnTo>
                  <a:pt x="2520416" y="2844800"/>
                </a:lnTo>
                <a:lnTo>
                  <a:pt x="2518930" y="2839986"/>
                </a:lnTo>
                <a:lnTo>
                  <a:pt x="2518930" y="2870200"/>
                </a:lnTo>
                <a:lnTo>
                  <a:pt x="2518016" y="2882900"/>
                </a:lnTo>
                <a:lnTo>
                  <a:pt x="2508008" y="2882900"/>
                </a:lnTo>
                <a:lnTo>
                  <a:pt x="2505583" y="2870200"/>
                </a:lnTo>
                <a:lnTo>
                  <a:pt x="2518930" y="2870200"/>
                </a:lnTo>
                <a:lnTo>
                  <a:pt x="2518930" y="2839986"/>
                </a:lnTo>
                <a:lnTo>
                  <a:pt x="2516505" y="2832100"/>
                </a:lnTo>
                <a:lnTo>
                  <a:pt x="2524175" y="2844800"/>
                </a:lnTo>
                <a:lnTo>
                  <a:pt x="2524175" y="2654300"/>
                </a:lnTo>
                <a:lnTo>
                  <a:pt x="2517711" y="2654300"/>
                </a:lnTo>
                <a:lnTo>
                  <a:pt x="2515285" y="2641600"/>
                </a:lnTo>
                <a:lnTo>
                  <a:pt x="2528620" y="2641600"/>
                </a:lnTo>
                <a:lnTo>
                  <a:pt x="2528620" y="2464346"/>
                </a:lnTo>
                <a:lnTo>
                  <a:pt x="2522563" y="2473033"/>
                </a:lnTo>
                <a:lnTo>
                  <a:pt x="2522563" y="2590800"/>
                </a:lnTo>
                <a:lnTo>
                  <a:pt x="2522563" y="2603500"/>
                </a:lnTo>
                <a:lnTo>
                  <a:pt x="2520137" y="2590800"/>
                </a:lnTo>
                <a:lnTo>
                  <a:pt x="2509228" y="2603500"/>
                </a:lnTo>
                <a:lnTo>
                  <a:pt x="2511653" y="2590800"/>
                </a:lnTo>
                <a:lnTo>
                  <a:pt x="2520137" y="2590800"/>
                </a:lnTo>
                <a:lnTo>
                  <a:pt x="2522563" y="2590800"/>
                </a:lnTo>
                <a:lnTo>
                  <a:pt x="2522563" y="2473033"/>
                </a:lnTo>
                <a:lnTo>
                  <a:pt x="2520137" y="2476500"/>
                </a:lnTo>
                <a:lnTo>
                  <a:pt x="2522359" y="2463800"/>
                </a:lnTo>
                <a:lnTo>
                  <a:pt x="2526055" y="2463800"/>
                </a:lnTo>
                <a:lnTo>
                  <a:pt x="2526703" y="2452509"/>
                </a:lnTo>
                <a:lnTo>
                  <a:pt x="2530144" y="2463800"/>
                </a:lnTo>
                <a:lnTo>
                  <a:pt x="2530144" y="2095500"/>
                </a:lnTo>
                <a:lnTo>
                  <a:pt x="2529344" y="2095500"/>
                </a:lnTo>
                <a:lnTo>
                  <a:pt x="2531046" y="2082800"/>
                </a:lnTo>
                <a:lnTo>
                  <a:pt x="2535491" y="2082800"/>
                </a:lnTo>
                <a:lnTo>
                  <a:pt x="2535491" y="2059533"/>
                </a:lnTo>
                <a:lnTo>
                  <a:pt x="2533472" y="2070100"/>
                </a:lnTo>
                <a:lnTo>
                  <a:pt x="2527414" y="2070100"/>
                </a:lnTo>
                <a:lnTo>
                  <a:pt x="2527414" y="2235200"/>
                </a:lnTo>
                <a:lnTo>
                  <a:pt x="2526195" y="2247900"/>
                </a:lnTo>
                <a:lnTo>
                  <a:pt x="2524988" y="2247900"/>
                </a:lnTo>
                <a:lnTo>
                  <a:pt x="2524988" y="2273300"/>
                </a:lnTo>
                <a:lnTo>
                  <a:pt x="2522791" y="2280983"/>
                </a:lnTo>
                <a:lnTo>
                  <a:pt x="2522791" y="2387600"/>
                </a:lnTo>
                <a:lnTo>
                  <a:pt x="2518930" y="2400300"/>
                </a:lnTo>
                <a:lnTo>
                  <a:pt x="2518892" y="2451100"/>
                </a:lnTo>
                <a:lnTo>
                  <a:pt x="2515590" y="2438400"/>
                </a:lnTo>
                <a:lnTo>
                  <a:pt x="2516505" y="2438400"/>
                </a:lnTo>
                <a:lnTo>
                  <a:pt x="2518892" y="2451100"/>
                </a:lnTo>
                <a:lnTo>
                  <a:pt x="2518892" y="2400300"/>
                </a:lnTo>
                <a:lnTo>
                  <a:pt x="2511425" y="2400300"/>
                </a:lnTo>
                <a:lnTo>
                  <a:pt x="2509228" y="2404262"/>
                </a:lnTo>
                <a:lnTo>
                  <a:pt x="2509228" y="2463800"/>
                </a:lnTo>
                <a:lnTo>
                  <a:pt x="2508974" y="2466454"/>
                </a:lnTo>
                <a:lnTo>
                  <a:pt x="2508974" y="2603500"/>
                </a:lnTo>
                <a:lnTo>
                  <a:pt x="2507551" y="2616200"/>
                </a:lnTo>
                <a:lnTo>
                  <a:pt x="2504541" y="2616200"/>
                </a:lnTo>
                <a:lnTo>
                  <a:pt x="2504376" y="2603500"/>
                </a:lnTo>
                <a:lnTo>
                  <a:pt x="2508974" y="2603500"/>
                </a:lnTo>
                <a:lnTo>
                  <a:pt x="2508974" y="2466454"/>
                </a:lnTo>
                <a:lnTo>
                  <a:pt x="2508008" y="2476500"/>
                </a:lnTo>
                <a:lnTo>
                  <a:pt x="2504706" y="2476500"/>
                </a:lnTo>
                <a:lnTo>
                  <a:pt x="2501188" y="2467343"/>
                </a:lnTo>
                <a:lnTo>
                  <a:pt x="2501188" y="2882900"/>
                </a:lnTo>
                <a:lnTo>
                  <a:pt x="2497099" y="2882900"/>
                </a:lnTo>
                <a:lnTo>
                  <a:pt x="2497099" y="2870200"/>
                </a:lnTo>
                <a:lnTo>
                  <a:pt x="2501188" y="2882900"/>
                </a:lnTo>
                <a:lnTo>
                  <a:pt x="2501188" y="2467343"/>
                </a:lnTo>
                <a:lnTo>
                  <a:pt x="2499830" y="2463800"/>
                </a:lnTo>
                <a:lnTo>
                  <a:pt x="2509228" y="2463800"/>
                </a:lnTo>
                <a:lnTo>
                  <a:pt x="2509228" y="2404262"/>
                </a:lnTo>
                <a:lnTo>
                  <a:pt x="2504376" y="2413000"/>
                </a:lnTo>
                <a:lnTo>
                  <a:pt x="2504605" y="2400300"/>
                </a:lnTo>
                <a:lnTo>
                  <a:pt x="2509824" y="2387600"/>
                </a:lnTo>
                <a:lnTo>
                  <a:pt x="2522791" y="2387600"/>
                </a:lnTo>
                <a:lnTo>
                  <a:pt x="2522791" y="2280983"/>
                </a:lnTo>
                <a:lnTo>
                  <a:pt x="2521356" y="2286000"/>
                </a:lnTo>
                <a:lnTo>
                  <a:pt x="2523782" y="2273300"/>
                </a:lnTo>
                <a:lnTo>
                  <a:pt x="2524988" y="2273300"/>
                </a:lnTo>
                <a:lnTo>
                  <a:pt x="2524988" y="2247900"/>
                </a:lnTo>
                <a:lnTo>
                  <a:pt x="2516505" y="2247900"/>
                </a:lnTo>
                <a:lnTo>
                  <a:pt x="2520137" y="2260600"/>
                </a:lnTo>
                <a:lnTo>
                  <a:pt x="2514777" y="2250719"/>
                </a:lnTo>
                <a:lnTo>
                  <a:pt x="2514777" y="2298700"/>
                </a:lnTo>
                <a:lnTo>
                  <a:pt x="2507551" y="2298700"/>
                </a:lnTo>
                <a:lnTo>
                  <a:pt x="2507272" y="2286000"/>
                </a:lnTo>
                <a:lnTo>
                  <a:pt x="2511196" y="2286000"/>
                </a:lnTo>
                <a:lnTo>
                  <a:pt x="2514777" y="2298700"/>
                </a:lnTo>
                <a:lnTo>
                  <a:pt x="2514777" y="2250719"/>
                </a:lnTo>
                <a:lnTo>
                  <a:pt x="2513253" y="2247900"/>
                </a:lnTo>
                <a:lnTo>
                  <a:pt x="2518600" y="2235200"/>
                </a:lnTo>
                <a:lnTo>
                  <a:pt x="2527414" y="2235200"/>
                </a:lnTo>
                <a:lnTo>
                  <a:pt x="2527414" y="2070100"/>
                </a:lnTo>
                <a:lnTo>
                  <a:pt x="2526271" y="2070100"/>
                </a:lnTo>
                <a:lnTo>
                  <a:pt x="2524683" y="2057400"/>
                </a:lnTo>
                <a:lnTo>
                  <a:pt x="2535898" y="2057400"/>
                </a:lnTo>
                <a:lnTo>
                  <a:pt x="2535898" y="1452346"/>
                </a:lnTo>
                <a:lnTo>
                  <a:pt x="2529344" y="1460500"/>
                </a:lnTo>
                <a:lnTo>
                  <a:pt x="2527414" y="1460500"/>
                </a:lnTo>
                <a:lnTo>
                  <a:pt x="2527414" y="1587500"/>
                </a:lnTo>
                <a:lnTo>
                  <a:pt x="2524061" y="1587500"/>
                </a:lnTo>
                <a:lnTo>
                  <a:pt x="2524061" y="2095500"/>
                </a:lnTo>
                <a:lnTo>
                  <a:pt x="2520137" y="2095500"/>
                </a:lnTo>
                <a:lnTo>
                  <a:pt x="2521356" y="2082800"/>
                </a:lnTo>
                <a:lnTo>
                  <a:pt x="2523782" y="2082800"/>
                </a:lnTo>
                <a:lnTo>
                  <a:pt x="2524061" y="2095500"/>
                </a:lnTo>
                <a:lnTo>
                  <a:pt x="2524061" y="1587500"/>
                </a:lnTo>
                <a:lnTo>
                  <a:pt x="2521724" y="1587500"/>
                </a:lnTo>
                <a:lnTo>
                  <a:pt x="2521724" y="1993900"/>
                </a:lnTo>
                <a:lnTo>
                  <a:pt x="2520137" y="1993900"/>
                </a:lnTo>
                <a:lnTo>
                  <a:pt x="2520137" y="2044700"/>
                </a:lnTo>
                <a:lnTo>
                  <a:pt x="2518930" y="2057400"/>
                </a:lnTo>
                <a:lnTo>
                  <a:pt x="2516505" y="2057400"/>
                </a:lnTo>
                <a:lnTo>
                  <a:pt x="2516505" y="2082800"/>
                </a:lnTo>
                <a:lnTo>
                  <a:pt x="2515285" y="2095500"/>
                </a:lnTo>
                <a:lnTo>
                  <a:pt x="2505583" y="2095500"/>
                </a:lnTo>
                <a:lnTo>
                  <a:pt x="2503157" y="2082800"/>
                </a:lnTo>
                <a:lnTo>
                  <a:pt x="2516505" y="2082800"/>
                </a:lnTo>
                <a:lnTo>
                  <a:pt x="2516505" y="2057400"/>
                </a:lnTo>
                <a:lnTo>
                  <a:pt x="2509228" y="2057400"/>
                </a:lnTo>
                <a:lnTo>
                  <a:pt x="2508008" y="2044700"/>
                </a:lnTo>
                <a:lnTo>
                  <a:pt x="2520137" y="2044700"/>
                </a:lnTo>
                <a:lnTo>
                  <a:pt x="2520137" y="1993900"/>
                </a:lnTo>
                <a:lnTo>
                  <a:pt x="2516505" y="1993900"/>
                </a:lnTo>
                <a:lnTo>
                  <a:pt x="2516505" y="2006600"/>
                </a:lnTo>
                <a:lnTo>
                  <a:pt x="2515285" y="2019300"/>
                </a:lnTo>
                <a:lnTo>
                  <a:pt x="2509228" y="2019300"/>
                </a:lnTo>
                <a:lnTo>
                  <a:pt x="2509228" y="2006600"/>
                </a:lnTo>
                <a:lnTo>
                  <a:pt x="2516505" y="2006600"/>
                </a:lnTo>
                <a:lnTo>
                  <a:pt x="2516505" y="1993900"/>
                </a:lnTo>
                <a:lnTo>
                  <a:pt x="2512860" y="1993900"/>
                </a:lnTo>
                <a:lnTo>
                  <a:pt x="2512860" y="1981200"/>
                </a:lnTo>
                <a:lnTo>
                  <a:pt x="2518549" y="1981200"/>
                </a:lnTo>
                <a:lnTo>
                  <a:pt x="2521724" y="1993900"/>
                </a:lnTo>
                <a:lnTo>
                  <a:pt x="2521724" y="1587500"/>
                </a:lnTo>
                <a:lnTo>
                  <a:pt x="2521356" y="1587500"/>
                </a:lnTo>
                <a:lnTo>
                  <a:pt x="2521356" y="1955800"/>
                </a:lnTo>
                <a:lnTo>
                  <a:pt x="2520137" y="1955800"/>
                </a:lnTo>
                <a:lnTo>
                  <a:pt x="2518930" y="1943100"/>
                </a:lnTo>
                <a:lnTo>
                  <a:pt x="2520137" y="1943100"/>
                </a:lnTo>
                <a:lnTo>
                  <a:pt x="2521356" y="1955800"/>
                </a:lnTo>
                <a:lnTo>
                  <a:pt x="2521356" y="1587500"/>
                </a:lnTo>
                <a:lnTo>
                  <a:pt x="2520137" y="1587500"/>
                </a:lnTo>
                <a:lnTo>
                  <a:pt x="2520137" y="1663700"/>
                </a:lnTo>
                <a:lnTo>
                  <a:pt x="2520137" y="1739900"/>
                </a:lnTo>
                <a:lnTo>
                  <a:pt x="2516505" y="1752600"/>
                </a:lnTo>
                <a:lnTo>
                  <a:pt x="2512860" y="1752600"/>
                </a:lnTo>
                <a:lnTo>
                  <a:pt x="2512860" y="1739900"/>
                </a:lnTo>
                <a:lnTo>
                  <a:pt x="2520137" y="1739900"/>
                </a:lnTo>
                <a:lnTo>
                  <a:pt x="2520137" y="1663700"/>
                </a:lnTo>
                <a:lnTo>
                  <a:pt x="2515527" y="1651000"/>
                </a:lnTo>
                <a:lnTo>
                  <a:pt x="2519972" y="1651000"/>
                </a:lnTo>
                <a:lnTo>
                  <a:pt x="2520137" y="1663700"/>
                </a:lnTo>
                <a:lnTo>
                  <a:pt x="2520137" y="1587500"/>
                </a:lnTo>
                <a:lnTo>
                  <a:pt x="2518930" y="1587500"/>
                </a:lnTo>
                <a:lnTo>
                  <a:pt x="2520137" y="1574800"/>
                </a:lnTo>
                <a:lnTo>
                  <a:pt x="2524988" y="1574800"/>
                </a:lnTo>
                <a:lnTo>
                  <a:pt x="2527414" y="1587500"/>
                </a:lnTo>
                <a:lnTo>
                  <a:pt x="2527414" y="1460500"/>
                </a:lnTo>
                <a:lnTo>
                  <a:pt x="2524988" y="1460500"/>
                </a:lnTo>
                <a:lnTo>
                  <a:pt x="2524988" y="1485900"/>
                </a:lnTo>
                <a:lnTo>
                  <a:pt x="2515247" y="1485900"/>
                </a:lnTo>
                <a:lnTo>
                  <a:pt x="2515247" y="1689100"/>
                </a:lnTo>
                <a:lnTo>
                  <a:pt x="2511094" y="1689100"/>
                </a:lnTo>
                <a:lnTo>
                  <a:pt x="2512860" y="1676400"/>
                </a:lnTo>
                <a:lnTo>
                  <a:pt x="2515247" y="1689100"/>
                </a:lnTo>
                <a:lnTo>
                  <a:pt x="2515247" y="1485900"/>
                </a:lnTo>
                <a:lnTo>
                  <a:pt x="2511653" y="1485900"/>
                </a:lnTo>
                <a:lnTo>
                  <a:pt x="2512860" y="1473200"/>
                </a:lnTo>
                <a:lnTo>
                  <a:pt x="2522563" y="1473200"/>
                </a:lnTo>
                <a:lnTo>
                  <a:pt x="2524988" y="1485900"/>
                </a:lnTo>
                <a:lnTo>
                  <a:pt x="2524988" y="1460500"/>
                </a:lnTo>
                <a:lnTo>
                  <a:pt x="2510434" y="1460500"/>
                </a:lnTo>
                <a:lnTo>
                  <a:pt x="2510434" y="1790700"/>
                </a:lnTo>
                <a:lnTo>
                  <a:pt x="2508008" y="1797050"/>
                </a:lnTo>
                <a:lnTo>
                  <a:pt x="2508008" y="1917700"/>
                </a:lnTo>
                <a:lnTo>
                  <a:pt x="2505583" y="1917700"/>
                </a:lnTo>
                <a:lnTo>
                  <a:pt x="2505583" y="1993900"/>
                </a:lnTo>
                <a:lnTo>
                  <a:pt x="2504376" y="2006600"/>
                </a:lnTo>
                <a:lnTo>
                  <a:pt x="2500731" y="1993900"/>
                </a:lnTo>
                <a:lnTo>
                  <a:pt x="2505583" y="1993900"/>
                </a:lnTo>
                <a:lnTo>
                  <a:pt x="2505583" y="1917700"/>
                </a:lnTo>
                <a:lnTo>
                  <a:pt x="2505583" y="1905000"/>
                </a:lnTo>
                <a:lnTo>
                  <a:pt x="2508008" y="1917700"/>
                </a:lnTo>
                <a:lnTo>
                  <a:pt x="2508008" y="1797050"/>
                </a:lnTo>
                <a:lnTo>
                  <a:pt x="2505583" y="1803400"/>
                </a:lnTo>
                <a:lnTo>
                  <a:pt x="2508008" y="1790700"/>
                </a:lnTo>
                <a:lnTo>
                  <a:pt x="2510434" y="1790700"/>
                </a:lnTo>
                <a:lnTo>
                  <a:pt x="2510434" y="1460500"/>
                </a:lnTo>
                <a:lnTo>
                  <a:pt x="2507132" y="1460500"/>
                </a:lnTo>
                <a:lnTo>
                  <a:pt x="2504757" y="1457083"/>
                </a:lnTo>
                <a:lnTo>
                  <a:pt x="2504757" y="1690192"/>
                </a:lnTo>
                <a:lnTo>
                  <a:pt x="2503157" y="1696821"/>
                </a:lnTo>
                <a:lnTo>
                  <a:pt x="2503157" y="1905000"/>
                </a:lnTo>
                <a:lnTo>
                  <a:pt x="2502103" y="1905000"/>
                </a:lnTo>
                <a:lnTo>
                  <a:pt x="2498306" y="1914525"/>
                </a:lnTo>
                <a:lnTo>
                  <a:pt x="2498306" y="2438400"/>
                </a:lnTo>
                <a:lnTo>
                  <a:pt x="2497544" y="2438400"/>
                </a:lnTo>
                <a:lnTo>
                  <a:pt x="2497544" y="2603500"/>
                </a:lnTo>
                <a:lnTo>
                  <a:pt x="2496870" y="2603500"/>
                </a:lnTo>
                <a:lnTo>
                  <a:pt x="2496870" y="3238500"/>
                </a:lnTo>
                <a:lnTo>
                  <a:pt x="2496185" y="3251200"/>
                </a:lnTo>
                <a:lnTo>
                  <a:pt x="2494673" y="3251200"/>
                </a:lnTo>
                <a:lnTo>
                  <a:pt x="2494673" y="3530600"/>
                </a:lnTo>
                <a:lnTo>
                  <a:pt x="2494254" y="3534968"/>
                </a:lnTo>
                <a:lnTo>
                  <a:pt x="2494254" y="3568700"/>
                </a:lnTo>
                <a:lnTo>
                  <a:pt x="2490724" y="3568700"/>
                </a:lnTo>
                <a:lnTo>
                  <a:pt x="2486749" y="3556000"/>
                </a:lnTo>
                <a:lnTo>
                  <a:pt x="2489822" y="3556000"/>
                </a:lnTo>
                <a:lnTo>
                  <a:pt x="2494254" y="3568700"/>
                </a:lnTo>
                <a:lnTo>
                  <a:pt x="2494254" y="3534968"/>
                </a:lnTo>
                <a:lnTo>
                  <a:pt x="2493454" y="3543300"/>
                </a:lnTo>
                <a:lnTo>
                  <a:pt x="2487396" y="3543300"/>
                </a:lnTo>
                <a:lnTo>
                  <a:pt x="2478900" y="3543300"/>
                </a:lnTo>
                <a:lnTo>
                  <a:pt x="2478900" y="3606800"/>
                </a:lnTo>
                <a:lnTo>
                  <a:pt x="2478900" y="3619500"/>
                </a:lnTo>
                <a:lnTo>
                  <a:pt x="2475725" y="3619500"/>
                </a:lnTo>
                <a:lnTo>
                  <a:pt x="2475725" y="3657600"/>
                </a:lnTo>
                <a:lnTo>
                  <a:pt x="2474353" y="3670300"/>
                </a:lnTo>
                <a:lnTo>
                  <a:pt x="2471623" y="3670300"/>
                </a:lnTo>
                <a:lnTo>
                  <a:pt x="2471623" y="3657600"/>
                </a:lnTo>
                <a:lnTo>
                  <a:pt x="2475725" y="3657600"/>
                </a:lnTo>
                <a:lnTo>
                  <a:pt x="2475725" y="3619500"/>
                </a:lnTo>
                <a:lnTo>
                  <a:pt x="2470416" y="3619500"/>
                </a:lnTo>
                <a:lnTo>
                  <a:pt x="2471623" y="3606800"/>
                </a:lnTo>
                <a:lnTo>
                  <a:pt x="2478900" y="3606800"/>
                </a:lnTo>
                <a:lnTo>
                  <a:pt x="2478900" y="3543300"/>
                </a:lnTo>
                <a:lnTo>
                  <a:pt x="2469197" y="3543300"/>
                </a:lnTo>
                <a:lnTo>
                  <a:pt x="2471623" y="3530600"/>
                </a:lnTo>
                <a:lnTo>
                  <a:pt x="2480119" y="3530600"/>
                </a:lnTo>
                <a:lnTo>
                  <a:pt x="2487396" y="3543300"/>
                </a:lnTo>
                <a:lnTo>
                  <a:pt x="2494673" y="3530600"/>
                </a:lnTo>
                <a:lnTo>
                  <a:pt x="2494673" y="3251200"/>
                </a:lnTo>
                <a:lnTo>
                  <a:pt x="2494140" y="3251200"/>
                </a:lnTo>
                <a:lnTo>
                  <a:pt x="2493454" y="3238500"/>
                </a:lnTo>
                <a:lnTo>
                  <a:pt x="2496870" y="3238500"/>
                </a:lnTo>
                <a:lnTo>
                  <a:pt x="2496870" y="2603500"/>
                </a:lnTo>
                <a:lnTo>
                  <a:pt x="2496185" y="2603500"/>
                </a:lnTo>
                <a:lnTo>
                  <a:pt x="2496185" y="2971800"/>
                </a:lnTo>
                <a:lnTo>
                  <a:pt x="2493454" y="2984500"/>
                </a:lnTo>
                <a:lnTo>
                  <a:pt x="2488057" y="2984500"/>
                </a:lnTo>
                <a:lnTo>
                  <a:pt x="2488057" y="3302000"/>
                </a:lnTo>
                <a:lnTo>
                  <a:pt x="2484818" y="3289300"/>
                </a:lnTo>
                <a:lnTo>
                  <a:pt x="2486177" y="3289300"/>
                </a:lnTo>
                <a:lnTo>
                  <a:pt x="2488057" y="3302000"/>
                </a:lnTo>
                <a:lnTo>
                  <a:pt x="2488057" y="2984500"/>
                </a:lnTo>
                <a:lnTo>
                  <a:pt x="2486177" y="2984500"/>
                </a:lnTo>
                <a:lnTo>
                  <a:pt x="2486177" y="3060700"/>
                </a:lnTo>
                <a:lnTo>
                  <a:pt x="2484818" y="3060700"/>
                </a:lnTo>
                <a:lnTo>
                  <a:pt x="2482545" y="3049447"/>
                </a:lnTo>
                <a:lnTo>
                  <a:pt x="2482545" y="3225800"/>
                </a:lnTo>
                <a:lnTo>
                  <a:pt x="2482545" y="3238500"/>
                </a:lnTo>
                <a:lnTo>
                  <a:pt x="2482545" y="3352800"/>
                </a:lnTo>
                <a:lnTo>
                  <a:pt x="2482545" y="3365500"/>
                </a:lnTo>
                <a:lnTo>
                  <a:pt x="2480094" y="3352800"/>
                </a:lnTo>
                <a:lnTo>
                  <a:pt x="2482545" y="3352800"/>
                </a:lnTo>
                <a:lnTo>
                  <a:pt x="2482545" y="3238500"/>
                </a:lnTo>
                <a:lnTo>
                  <a:pt x="2475268" y="3225800"/>
                </a:lnTo>
                <a:lnTo>
                  <a:pt x="2482545" y="3225800"/>
                </a:lnTo>
                <a:lnTo>
                  <a:pt x="2482545" y="3049447"/>
                </a:lnTo>
                <a:lnTo>
                  <a:pt x="2482253" y="3048000"/>
                </a:lnTo>
                <a:lnTo>
                  <a:pt x="2486177" y="3060700"/>
                </a:lnTo>
                <a:lnTo>
                  <a:pt x="2486177" y="2984500"/>
                </a:lnTo>
                <a:lnTo>
                  <a:pt x="2483751" y="2984500"/>
                </a:lnTo>
                <a:lnTo>
                  <a:pt x="2492248" y="2971800"/>
                </a:lnTo>
                <a:lnTo>
                  <a:pt x="2496185" y="2971800"/>
                </a:lnTo>
                <a:lnTo>
                  <a:pt x="2496185" y="2603500"/>
                </a:lnTo>
                <a:lnTo>
                  <a:pt x="2494673" y="2603500"/>
                </a:lnTo>
                <a:lnTo>
                  <a:pt x="2494673" y="2806700"/>
                </a:lnTo>
                <a:lnTo>
                  <a:pt x="2493454" y="2819400"/>
                </a:lnTo>
                <a:lnTo>
                  <a:pt x="2489936" y="2819400"/>
                </a:lnTo>
                <a:lnTo>
                  <a:pt x="2483751" y="2819400"/>
                </a:lnTo>
                <a:lnTo>
                  <a:pt x="2483751" y="2806700"/>
                </a:lnTo>
                <a:lnTo>
                  <a:pt x="2494673" y="2806700"/>
                </a:lnTo>
                <a:lnTo>
                  <a:pt x="2494673" y="2603500"/>
                </a:lnTo>
                <a:lnTo>
                  <a:pt x="2493911" y="2603500"/>
                </a:lnTo>
                <a:lnTo>
                  <a:pt x="2493911" y="2794000"/>
                </a:lnTo>
                <a:lnTo>
                  <a:pt x="2489822" y="2794000"/>
                </a:lnTo>
                <a:lnTo>
                  <a:pt x="2489822" y="2781300"/>
                </a:lnTo>
                <a:lnTo>
                  <a:pt x="2493911" y="2794000"/>
                </a:lnTo>
                <a:lnTo>
                  <a:pt x="2493911" y="2603500"/>
                </a:lnTo>
                <a:lnTo>
                  <a:pt x="2493454" y="2603500"/>
                </a:lnTo>
                <a:lnTo>
                  <a:pt x="2493454" y="2590800"/>
                </a:lnTo>
                <a:lnTo>
                  <a:pt x="2497544" y="2603500"/>
                </a:lnTo>
                <a:lnTo>
                  <a:pt x="2497544" y="2438400"/>
                </a:lnTo>
                <a:lnTo>
                  <a:pt x="2497099" y="2438400"/>
                </a:lnTo>
                <a:lnTo>
                  <a:pt x="2497099" y="2501900"/>
                </a:lnTo>
                <a:lnTo>
                  <a:pt x="2497099" y="2514600"/>
                </a:lnTo>
                <a:lnTo>
                  <a:pt x="2493454" y="2514600"/>
                </a:lnTo>
                <a:lnTo>
                  <a:pt x="2493454" y="2501900"/>
                </a:lnTo>
                <a:lnTo>
                  <a:pt x="2497099" y="2501900"/>
                </a:lnTo>
                <a:lnTo>
                  <a:pt x="2497099" y="2438400"/>
                </a:lnTo>
                <a:lnTo>
                  <a:pt x="2496616" y="2438400"/>
                </a:lnTo>
                <a:lnTo>
                  <a:pt x="2492248" y="2432075"/>
                </a:lnTo>
                <a:lnTo>
                  <a:pt x="2492248" y="2476500"/>
                </a:lnTo>
                <a:lnTo>
                  <a:pt x="2488133" y="2489200"/>
                </a:lnTo>
                <a:lnTo>
                  <a:pt x="2483904" y="2489200"/>
                </a:lnTo>
                <a:lnTo>
                  <a:pt x="2483548" y="2476500"/>
                </a:lnTo>
                <a:lnTo>
                  <a:pt x="2486177" y="2476500"/>
                </a:lnTo>
                <a:lnTo>
                  <a:pt x="2483002" y="2469184"/>
                </a:lnTo>
                <a:lnTo>
                  <a:pt x="2483002" y="2959100"/>
                </a:lnTo>
                <a:lnTo>
                  <a:pt x="2482824" y="2962122"/>
                </a:lnTo>
                <a:lnTo>
                  <a:pt x="2482824" y="2984500"/>
                </a:lnTo>
                <a:lnTo>
                  <a:pt x="2481173" y="2997200"/>
                </a:lnTo>
                <a:lnTo>
                  <a:pt x="2478392" y="2997200"/>
                </a:lnTo>
                <a:lnTo>
                  <a:pt x="2478900" y="2984500"/>
                </a:lnTo>
                <a:lnTo>
                  <a:pt x="2482824" y="2984500"/>
                </a:lnTo>
                <a:lnTo>
                  <a:pt x="2482824" y="2962122"/>
                </a:lnTo>
                <a:lnTo>
                  <a:pt x="2482253" y="2971800"/>
                </a:lnTo>
                <a:lnTo>
                  <a:pt x="2475268" y="2971800"/>
                </a:lnTo>
                <a:lnTo>
                  <a:pt x="2475039" y="2959100"/>
                </a:lnTo>
                <a:lnTo>
                  <a:pt x="2483002" y="2959100"/>
                </a:lnTo>
                <a:lnTo>
                  <a:pt x="2483002" y="2469184"/>
                </a:lnTo>
                <a:lnTo>
                  <a:pt x="2480665" y="2463800"/>
                </a:lnTo>
                <a:lnTo>
                  <a:pt x="2479357" y="2476500"/>
                </a:lnTo>
                <a:lnTo>
                  <a:pt x="2478900" y="2476500"/>
                </a:lnTo>
                <a:lnTo>
                  <a:pt x="2478900" y="2806700"/>
                </a:lnTo>
                <a:lnTo>
                  <a:pt x="2478900" y="2819400"/>
                </a:lnTo>
                <a:lnTo>
                  <a:pt x="2475268" y="2819400"/>
                </a:lnTo>
                <a:lnTo>
                  <a:pt x="2475268" y="2844800"/>
                </a:lnTo>
                <a:lnTo>
                  <a:pt x="2475268" y="2870200"/>
                </a:lnTo>
                <a:lnTo>
                  <a:pt x="2471915" y="2870200"/>
                </a:lnTo>
                <a:lnTo>
                  <a:pt x="2471915" y="3060700"/>
                </a:lnTo>
                <a:lnTo>
                  <a:pt x="2471166" y="3060700"/>
                </a:lnTo>
                <a:lnTo>
                  <a:pt x="2471166" y="3289300"/>
                </a:lnTo>
                <a:lnTo>
                  <a:pt x="2467229" y="3289300"/>
                </a:lnTo>
                <a:lnTo>
                  <a:pt x="2467229" y="3657600"/>
                </a:lnTo>
                <a:lnTo>
                  <a:pt x="2460409" y="3657600"/>
                </a:lnTo>
                <a:lnTo>
                  <a:pt x="2464041" y="3644900"/>
                </a:lnTo>
                <a:lnTo>
                  <a:pt x="2467229" y="3657600"/>
                </a:lnTo>
                <a:lnTo>
                  <a:pt x="2467229" y="3289300"/>
                </a:lnTo>
                <a:lnTo>
                  <a:pt x="2465565" y="3289300"/>
                </a:lnTo>
                <a:lnTo>
                  <a:pt x="2467991" y="3276600"/>
                </a:lnTo>
                <a:lnTo>
                  <a:pt x="2471166" y="3289300"/>
                </a:lnTo>
                <a:lnTo>
                  <a:pt x="2471166" y="3060700"/>
                </a:lnTo>
                <a:lnTo>
                  <a:pt x="2464752" y="3060700"/>
                </a:lnTo>
                <a:lnTo>
                  <a:pt x="2467991" y="3048000"/>
                </a:lnTo>
                <a:lnTo>
                  <a:pt x="2471915" y="3060700"/>
                </a:lnTo>
                <a:lnTo>
                  <a:pt x="2471915" y="2870200"/>
                </a:lnTo>
                <a:lnTo>
                  <a:pt x="2471623" y="2870200"/>
                </a:lnTo>
                <a:lnTo>
                  <a:pt x="2472842" y="2857500"/>
                </a:lnTo>
                <a:lnTo>
                  <a:pt x="2475268" y="2870200"/>
                </a:lnTo>
                <a:lnTo>
                  <a:pt x="2475268" y="2844800"/>
                </a:lnTo>
                <a:lnTo>
                  <a:pt x="2471623" y="2857500"/>
                </a:lnTo>
                <a:lnTo>
                  <a:pt x="2467991" y="2857500"/>
                </a:lnTo>
                <a:lnTo>
                  <a:pt x="2467991" y="2844800"/>
                </a:lnTo>
                <a:lnTo>
                  <a:pt x="2475268" y="2844800"/>
                </a:lnTo>
                <a:lnTo>
                  <a:pt x="2475268" y="2819400"/>
                </a:lnTo>
                <a:lnTo>
                  <a:pt x="2467991" y="2819400"/>
                </a:lnTo>
                <a:lnTo>
                  <a:pt x="2469197" y="2806700"/>
                </a:lnTo>
                <a:lnTo>
                  <a:pt x="2478900" y="2806700"/>
                </a:lnTo>
                <a:lnTo>
                  <a:pt x="2478900" y="2476500"/>
                </a:lnTo>
                <a:lnTo>
                  <a:pt x="2474125" y="2476500"/>
                </a:lnTo>
                <a:lnTo>
                  <a:pt x="2474125" y="2540000"/>
                </a:lnTo>
                <a:lnTo>
                  <a:pt x="2467991" y="2552700"/>
                </a:lnTo>
                <a:lnTo>
                  <a:pt x="2467991" y="2540000"/>
                </a:lnTo>
                <a:lnTo>
                  <a:pt x="2474125" y="2540000"/>
                </a:lnTo>
                <a:lnTo>
                  <a:pt x="2474125" y="2476500"/>
                </a:lnTo>
                <a:lnTo>
                  <a:pt x="2471343" y="2476500"/>
                </a:lnTo>
                <a:lnTo>
                  <a:pt x="2473896" y="2463800"/>
                </a:lnTo>
                <a:lnTo>
                  <a:pt x="2480665" y="2463800"/>
                </a:lnTo>
                <a:lnTo>
                  <a:pt x="2486177" y="2463800"/>
                </a:lnTo>
                <a:lnTo>
                  <a:pt x="2486177" y="2476500"/>
                </a:lnTo>
                <a:lnTo>
                  <a:pt x="2492248" y="2476500"/>
                </a:lnTo>
                <a:lnTo>
                  <a:pt x="2492248" y="2432075"/>
                </a:lnTo>
                <a:lnTo>
                  <a:pt x="2487853" y="2425700"/>
                </a:lnTo>
                <a:lnTo>
                  <a:pt x="2492248" y="2425700"/>
                </a:lnTo>
                <a:lnTo>
                  <a:pt x="2498306" y="2438400"/>
                </a:lnTo>
                <a:lnTo>
                  <a:pt x="2498306" y="1914525"/>
                </a:lnTo>
                <a:lnTo>
                  <a:pt x="2497378" y="1916849"/>
                </a:lnTo>
                <a:lnTo>
                  <a:pt x="2497378" y="2362200"/>
                </a:lnTo>
                <a:lnTo>
                  <a:pt x="2490216" y="2362200"/>
                </a:lnTo>
                <a:lnTo>
                  <a:pt x="2493911" y="2349500"/>
                </a:lnTo>
                <a:lnTo>
                  <a:pt x="2497378" y="2362200"/>
                </a:lnTo>
                <a:lnTo>
                  <a:pt x="2497378" y="1916849"/>
                </a:lnTo>
                <a:lnTo>
                  <a:pt x="2497036" y="1917700"/>
                </a:lnTo>
                <a:lnTo>
                  <a:pt x="2493454" y="1917700"/>
                </a:lnTo>
                <a:lnTo>
                  <a:pt x="2489822" y="1907755"/>
                </a:lnTo>
                <a:lnTo>
                  <a:pt x="2489822" y="2273300"/>
                </a:lnTo>
                <a:lnTo>
                  <a:pt x="2486520" y="2286000"/>
                </a:lnTo>
                <a:lnTo>
                  <a:pt x="2486215" y="2286000"/>
                </a:lnTo>
                <a:lnTo>
                  <a:pt x="2486215" y="2425700"/>
                </a:lnTo>
                <a:lnTo>
                  <a:pt x="2476119" y="2425700"/>
                </a:lnTo>
                <a:lnTo>
                  <a:pt x="2466771" y="2413000"/>
                </a:lnTo>
                <a:lnTo>
                  <a:pt x="2466771" y="2489200"/>
                </a:lnTo>
                <a:lnTo>
                  <a:pt x="2466771" y="2501900"/>
                </a:lnTo>
                <a:lnTo>
                  <a:pt x="2464346" y="2501900"/>
                </a:lnTo>
                <a:lnTo>
                  <a:pt x="2464346" y="2997200"/>
                </a:lnTo>
                <a:lnTo>
                  <a:pt x="2463139" y="3009900"/>
                </a:lnTo>
                <a:lnTo>
                  <a:pt x="2463139" y="3556000"/>
                </a:lnTo>
                <a:lnTo>
                  <a:pt x="2463139" y="3568700"/>
                </a:lnTo>
                <a:lnTo>
                  <a:pt x="2455862" y="3568700"/>
                </a:lnTo>
                <a:lnTo>
                  <a:pt x="2455862" y="3556000"/>
                </a:lnTo>
                <a:lnTo>
                  <a:pt x="2463139" y="3556000"/>
                </a:lnTo>
                <a:lnTo>
                  <a:pt x="2463139" y="3009900"/>
                </a:lnTo>
                <a:lnTo>
                  <a:pt x="2458288" y="3009900"/>
                </a:lnTo>
                <a:lnTo>
                  <a:pt x="2458288" y="3175000"/>
                </a:lnTo>
                <a:lnTo>
                  <a:pt x="2458288" y="3187700"/>
                </a:lnTo>
                <a:lnTo>
                  <a:pt x="2452217" y="3187700"/>
                </a:lnTo>
                <a:lnTo>
                  <a:pt x="2452217" y="3683000"/>
                </a:lnTo>
                <a:lnTo>
                  <a:pt x="2451011" y="3695700"/>
                </a:lnTo>
                <a:lnTo>
                  <a:pt x="2443734" y="3683000"/>
                </a:lnTo>
                <a:lnTo>
                  <a:pt x="2437663" y="3695700"/>
                </a:lnTo>
                <a:lnTo>
                  <a:pt x="2438882" y="3683000"/>
                </a:lnTo>
                <a:lnTo>
                  <a:pt x="2443734" y="3683000"/>
                </a:lnTo>
                <a:lnTo>
                  <a:pt x="2452217" y="3683000"/>
                </a:lnTo>
                <a:lnTo>
                  <a:pt x="2452217" y="3187700"/>
                </a:lnTo>
                <a:lnTo>
                  <a:pt x="2451709" y="3187700"/>
                </a:lnTo>
                <a:lnTo>
                  <a:pt x="2452217" y="3175000"/>
                </a:lnTo>
                <a:lnTo>
                  <a:pt x="2458288" y="3175000"/>
                </a:lnTo>
                <a:lnTo>
                  <a:pt x="2458288" y="3009900"/>
                </a:lnTo>
                <a:lnTo>
                  <a:pt x="2453436" y="3009900"/>
                </a:lnTo>
                <a:lnTo>
                  <a:pt x="2453436" y="2997200"/>
                </a:lnTo>
                <a:lnTo>
                  <a:pt x="2464346" y="2997200"/>
                </a:lnTo>
                <a:lnTo>
                  <a:pt x="2464346" y="2501900"/>
                </a:lnTo>
                <a:lnTo>
                  <a:pt x="2463939" y="2501900"/>
                </a:lnTo>
                <a:lnTo>
                  <a:pt x="2463939" y="2679700"/>
                </a:lnTo>
                <a:lnTo>
                  <a:pt x="2460409" y="2692400"/>
                </a:lnTo>
                <a:lnTo>
                  <a:pt x="2459494" y="2689479"/>
                </a:lnTo>
                <a:lnTo>
                  <a:pt x="2459494" y="2933700"/>
                </a:lnTo>
                <a:lnTo>
                  <a:pt x="2459494" y="2946400"/>
                </a:lnTo>
                <a:lnTo>
                  <a:pt x="2454643" y="2946400"/>
                </a:lnTo>
                <a:lnTo>
                  <a:pt x="2452217" y="2933700"/>
                </a:lnTo>
                <a:lnTo>
                  <a:pt x="2459494" y="2933700"/>
                </a:lnTo>
                <a:lnTo>
                  <a:pt x="2459494" y="2689479"/>
                </a:lnTo>
                <a:lnTo>
                  <a:pt x="2456434" y="2679700"/>
                </a:lnTo>
                <a:lnTo>
                  <a:pt x="2463939" y="2679700"/>
                </a:lnTo>
                <a:lnTo>
                  <a:pt x="2463939" y="2501900"/>
                </a:lnTo>
                <a:lnTo>
                  <a:pt x="2459494" y="2501900"/>
                </a:lnTo>
                <a:lnTo>
                  <a:pt x="2459494" y="2489200"/>
                </a:lnTo>
                <a:lnTo>
                  <a:pt x="2466771" y="2489200"/>
                </a:lnTo>
                <a:lnTo>
                  <a:pt x="2466771" y="2413000"/>
                </a:lnTo>
                <a:lnTo>
                  <a:pt x="2478303" y="2413000"/>
                </a:lnTo>
                <a:lnTo>
                  <a:pt x="2486215" y="2425700"/>
                </a:lnTo>
                <a:lnTo>
                  <a:pt x="2486215" y="2286000"/>
                </a:lnTo>
                <a:lnTo>
                  <a:pt x="2485275" y="2286000"/>
                </a:lnTo>
                <a:lnTo>
                  <a:pt x="2485275" y="2374900"/>
                </a:lnTo>
                <a:lnTo>
                  <a:pt x="2482545" y="2387600"/>
                </a:lnTo>
                <a:lnTo>
                  <a:pt x="2482545" y="2374900"/>
                </a:lnTo>
                <a:lnTo>
                  <a:pt x="2485275" y="2374900"/>
                </a:lnTo>
                <a:lnTo>
                  <a:pt x="2485275" y="2286000"/>
                </a:lnTo>
                <a:lnTo>
                  <a:pt x="2480716" y="2286000"/>
                </a:lnTo>
                <a:lnTo>
                  <a:pt x="2475839" y="2273300"/>
                </a:lnTo>
                <a:lnTo>
                  <a:pt x="2475268" y="2273300"/>
                </a:lnTo>
                <a:lnTo>
                  <a:pt x="2486177" y="2260600"/>
                </a:lnTo>
                <a:lnTo>
                  <a:pt x="2483751" y="2273300"/>
                </a:lnTo>
                <a:lnTo>
                  <a:pt x="2489822" y="2273300"/>
                </a:lnTo>
                <a:lnTo>
                  <a:pt x="2489822" y="1907755"/>
                </a:lnTo>
                <a:lnTo>
                  <a:pt x="2488819" y="1905000"/>
                </a:lnTo>
                <a:lnTo>
                  <a:pt x="2486469" y="1905000"/>
                </a:lnTo>
                <a:lnTo>
                  <a:pt x="2486469" y="2197100"/>
                </a:lnTo>
                <a:lnTo>
                  <a:pt x="2484932" y="2204720"/>
                </a:lnTo>
                <a:lnTo>
                  <a:pt x="2484932" y="2235200"/>
                </a:lnTo>
                <a:lnTo>
                  <a:pt x="2475268" y="2235200"/>
                </a:lnTo>
                <a:lnTo>
                  <a:pt x="2475268" y="2222500"/>
                </a:lnTo>
                <a:lnTo>
                  <a:pt x="2467991" y="2222500"/>
                </a:lnTo>
                <a:lnTo>
                  <a:pt x="2466771" y="2235200"/>
                </a:lnTo>
                <a:lnTo>
                  <a:pt x="2466771" y="2374900"/>
                </a:lnTo>
                <a:lnTo>
                  <a:pt x="2466771" y="2387600"/>
                </a:lnTo>
                <a:lnTo>
                  <a:pt x="2464104" y="2387600"/>
                </a:lnTo>
                <a:lnTo>
                  <a:pt x="2464104" y="2425700"/>
                </a:lnTo>
                <a:lnTo>
                  <a:pt x="2459672" y="2425700"/>
                </a:lnTo>
                <a:lnTo>
                  <a:pt x="2459494" y="2413000"/>
                </a:lnTo>
                <a:lnTo>
                  <a:pt x="2464104" y="2425700"/>
                </a:lnTo>
                <a:lnTo>
                  <a:pt x="2464104" y="2387600"/>
                </a:lnTo>
                <a:lnTo>
                  <a:pt x="2463139" y="2387600"/>
                </a:lnTo>
                <a:lnTo>
                  <a:pt x="2455862" y="2387600"/>
                </a:lnTo>
                <a:lnTo>
                  <a:pt x="2457069" y="2374900"/>
                </a:lnTo>
                <a:lnTo>
                  <a:pt x="2463139" y="2387600"/>
                </a:lnTo>
                <a:lnTo>
                  <a:pt x="2466771" y="2374900"/>
                </a:lnTo>
                <a:lnTo>
                  <a:pt x="2466771" y="2235200"/>
                </a:lnTo>
                <a:lnTo>
                  <a:pt x="2460714" y="2235200"/>
                </a:lnTo>
                <a:lnTo>
                  <a:pt x="2460714" y="2222500"/>
                </a:lnTo>
                <a:lnTo>
                  <a:pt x="2467991" y="2222500"/>
                </a:lnTo>
                <a:lnTo>
                  <a:pt x="2471623" y="2209800"/>
                </a:lnTo>
                <a:lnTo>
                  <a:pt x="2478328" y="2222500"/>
                </a:lnTo>
                <a:lnTo>
                  <a:pt x="2484361" y="2222500"/>
                </a:lnTo>
                <a:lnTo>
                  <a:pt x="2484932" y="2235200"/>
                </a:lnTo>
                <a:lnTo>
                  <a:pt x="2484932" y="2204720"/>
                </a:lnTo>
                <a:lnTo>
                  <a:pt x="2483904" y="2209800"/>
                </a:lnTo>
                <a:lnTo>
                  <a:pt x="2482545" y="2209800"/>
                </a:lnTo>
                <a:lnTo>
                  <a:pt x="2486469" y="2197100"/>
                </a:lnTo>
                <a:lnTo>
                  <a:pt x="2486469" y="1905000"/>
                </a:lnTo>
                <a:lnTo>
                  <a:pt x="2486177" y="1905000"/>
                </a:lnTo>
                <a:lnTo>
                  <a:pt x="2485047" y="1903031"/>
                </a:lnTo>
                <a:lnTo>
                  <a:pt x="2485047" y="1905000"/>
                </a:lnTo>
                <a:lnTo>
                  <a:pt x="2483447" y="1917700"/>
                </a:lnTo>
                <a:lnTo>
                  <a:pt x="2479586" y="1917700"/>
                </a:lnTo>
                <a:lnTo>
                  <a:pt x="2478900" y="1905000"/>
                </a:lnTo>
                <a:lnTo>
                  <a:pt x="2478900" y="1968500"/>
                </a:lnTo>
                <a:lnTo>
                  <a:pt x="2477693" y="1981200"/>
                </a:lnTo>
                <a:lnTo>
                  <a:pt x="2474506" y="1981200"/>
                </a:lnTo>
                <a:lnTo>
                  <a:pt x="2474506" y="2184400"/>
                </a:lnTo>
                <a:lnTo>
                  <a:pt x="2471610" y="2197100"/>
                </a:lnTo>
                <a:lnTo>
                  <a:pt x="2463596" y="2197100"/>
                </a:lnTo>
                <a:lnTo>
                  <a:pt x="2469959" y="2184400"/>
                </a:lnTo>
                <a:lnTo>
                  <a:pt x="2474506" y="2184400"/>
                </a:lnTo>
                <a:lnTo>
                  <a:pt x="2474506" y="1981200"/>
                </a:lnTo>
                <a:lnTo>
                  <a:pt x="2471623" y="1981200"/>
                </a:lnTo>
                <a:lnTo>
                  <a:pt x="2467965" y="1981200"/>
                </a:lnTo>
                <a:lnTo>
                  <a:pt x="2467965" y="2095500"/>
                </a:lnTo>
                <a:lnTo>
                  <a:pt x="2462682" y="2095500"/>
                </a:lnTo>
                <a:lnTo>
                  <a:pt x="2460460" y="2091410"/>
                </a:lnTo>
                <a:lnTo>
                  <a:pt x="2460460" y="2159000"/>
                </a:lnTo>
                <a:lnTo>
                  <a:pt x="2460460" y="2260600"/>
                </a:lnTo>
                <a:lnTo>
                  <a:pt x="2459050" y="2273300"/>
                </a:lnTo>
                <a:lnTo>
                  <a:pt x="2457069" y="2273300"/>
                </a:lnTo>
                <a:lnTo>
                  <a:pt x="2457069" y="2311400"/>
                </a:lnTo>
                <a:lnTo>
                  <a:pt x="2447975" y="2301875"/>
                </a:lnTo>
                <a:lnTo>
                  <a:pt x="2449792" y="2311400"/>
                </a:lnTo>
                <a:lnTo>
                  <a:pt x="2454643" y="2311400"/>
                </a:lnTo>
                <a:lnTo>
                  <a:pt x="2452217" y="2319883"/>
                </a:lnTo>
                <a:lnTo>
                  <a:pt x="2452217" y="2349500"/>
                </a:lnTo>
                <a:lnTo>
                  <a:pt x="2452217" y="2362200"/>
                </a:lnTo>
                <a:lnTo>
                  <a:pt x="2451658" y="2362200"/>
                </a:lnTo>
                <a:lnTo>
                  <a:pt x="2451658" y="2641600"/>
                </a:lnTo>
                <a:lnTo>
                  <a:pt x="2448585" y="2641600"/>
                </a:lnTo>
                <a:lnTo>
                  <a:pt x="2448585" y="2870200"/>
                </a:lnTo>
                <a:lnTo>
                  <a:pt x="2448585" y="2882900"/>
                </a:lnTo>
                <a:lnTo>
                  <a:pt x="2448014" y="2882900"/>
                </a:lnTo>
                <a:lnTo>
                  <a:pt x="2448014" y="2984500"/>
                </a:lnTo>
                <a:lnTo>
                  <a:pt x="2442667" y="2984500"/>
                </a:lnTo>
                <a:lnTo>
                  <a:pt x="2442667" y="3327400"/>
                </a:lnTo>
                <a:lnTo>
                  <a:pt x="2440457" y="3340100"/>
                </a:lnTo>
                <a:lnTo>
                  <a:pt x="2434031" y="3331997"/>
                </a:lnTo>
                <a:lnTo>
                  <a:pt x="2434031" y="3517900"/>
                </a:lnTo>
                <a:lnTo>
                  <a:pt x="2421902" y="3517900"/>
                </a:lnTo>
                <a:lnTo>
                  <a:pt x="2423122" y="3505200"/>
                </a:lnTo>
                <a:lnTo>
                  <a:pt x="2431643" y="3505200"/>
                </a:lnTo>
                <a:lnTo>
                  <a:pt x="2434031" y="3517900"/>
                </a:lnTo>
                <a:lnTo>
                  <a:pt x="2434031" y="3331997"/>
                </a:lnTo>
                <a:lnTo>
                  <a:pt x="2431986" y="3329406"/>
                </a:lnTo>
                <a:lnTo>
                  <a:pt x="2431986" y="3454400"/>
                </a:lnTo>
                <a:lnTo>
                  <a:pt x="2429179" y="3454400"/>
                </a:lnTo>
                <a:lnTo>
                  <a:pt x="2429179" y="3479800"/>
                </a:lnTo>
                <a:lnTo>
                  <a:pt x="2420696" y="3479800"/>
                </a:lnTo>
                <a:lnTo>
                  <a:pt x="2420696" y="3517900"/>
                </a:lnTo>
                <a:lnTo>
                  <a:pt x="2419477" y="3517900"/>
                </a:lnTo>
                <a:lnTo>
                  <a:pt x="2419477" y="3632200"/>
                </a:lnTo>
                <a:lnTo>
                  <a:pt x="2419477" y="3644900"/>
                </a:lnTo>
                <a:lnTo>
                  <a:pt x="2412314" y="3644900"/>
                </a:lnTo>
                <a:lnTo>
                  <a:pt x="2413114" y="3632200"/>
                </a:lnTo>
                <a:lnTo>
                  <a:pt x="2419477" y="3632200"/>
                </a:lnTo>
                <a:lnTo>
                  <a:pt x="2419477" y="3517900"/>
                </a:lnTo>
                <a:lnTo>
                  <a:pt x="2418270" y="3517900"/>
                </a:lnTo>
                <a:lnTo>
                  <a:pt x="2417051" y="3530600"/>
                </a:lnTo>
                <a:lnTo>
                  <a:pt x="2414625" y="3530600"/>
                </a:lnTo>
                <a:lnTo>
                  <a:pt x="2414625" y="3517900"/>
                </a:lnTo>
                <a:lnTo>
                  <a:pt x="2408567" y="3517900"/>
                </a:lnTo>
                <a:lnTo>
                  <a:pt x="2408567" y="3606800"/>
                </a:lnTo>
                <a:lnTo>
                  <a:pt x="2405469" y="3606800"/>
                </a:lnTo>
                <a:lnTo>
                  <a:pt x="2405469" y="3721100"/>
                </a:lnTo>
                <a:lnTo>
                  <a:pt x="2396439" y="3733800"/>
                </a:lnTo>
                <a:lnTo>
                  <a:pt x="2400363" y="3721100"/>
                </a:lnTo>
                <a:lnTo>
                  <a:pt x="2405469" y="3721100"/>
                </a:lnTo>
                <a:lnTo>
                  <a:pt x="2405469" y="3606800"/>
                </a:lnTo>
                <a:lnTo>
                  <a:pt x="2404922" y="3606800"/>
                </a:lnTo>
                <a:lnTo>
                  <a:pt x="2404922" y="3657600"/>
                </a:lnTo>
                <a:lnTo>
                  <a:pt x="2400071" y="3670300"/>
                </a:lnTo>
                <a:lnTo>
                  <a:pt x="2389162" y="3670300"/>
                </a:lnTo>
                <a:lnTo>
                  <a:pt x="2389162" y="3721100"/>
                </a:lnTo>
                <a:lnTo>
                  <a:pt x="2389162" y="3733800"/>
                </a:lnTo>
                <a:lnTo>
                  <a:pt x="2381885" y="3721100"/>
                </a:lnTo>
                <a:lnTo>
                  <a:pt x="2378240" y="3733800"/>
                </a:lnTo>
                <a:lnTo>
                  <a:pt x="2378240" y="3721100"/>
                </a:lnTo>
                <a:lnTo>
                  <a:pt x="2381885" y="3721100"/>
                </a:lnTo>
                <a:lnTo>
                  <a:pt x="2389162" y="3721100"/>
                </a:lnTo>
                <a:lnTo>
                  <a:pt x="2389162" y="3670300"/>
                </a:lnTo>
                <a:lnTo>
                  <a:pt x="2381885" y="3670300"/>
                </a:lnTo>
                <a:lnTo>
                  <a:pt x="2385517" y="3657600"/>
                </a:lnTo>
                <a:lnTo>
                  <a:pt x="2390368" y="3657600"/>
                </a:lnTo>
                <a:lnTo>
                  <a:pt x="2394013" y="3644900"/>
                </a:lnTo>
                <a:lnTo>
                  <a:pt x="2392794" y="3657600"/>
                </a:lnTo>
                <a:lnTo>
                  <a:pt x="2404922" y="3657600"/>
                </a:lnTo>
                <a:lnTo>
                  <a:pt x="2404922" y="3606800"/>
                </a:lnTo>
                <a:lnTo>
                  <a:pt x="2402230" y="3606800"/>
                </a:lnTo>
                <a:lnTo>
                  <a:pt x="2394610" y="3594100"/>
                </a:lnTo>
                <a:lnTo>
                  <a:pt x="2395067" y="3594100"/>
                </a:lnTo>
                <a:lnTo>
                  <a:pt x="2396375" y="3581400"/>
                </a:lnTo>
                <a:lnTo>
                  <a:pt x="2403716" y="3594100"/>
                </a:lnTo>
                <a:lnTo>
                  <a:pt x="2408567" y="3606800"/>
                </a:lnTo>
                <a:lnTo>
                  <a:pt x="2408567" y="3517900"/>
                </a:lnTo>
                <a:lnTo>
                  <a:pt x="2406446" y="3517900"/>
                </a:lnTo>
                <a:lnTo>
                  <a:pt x="2404922" y="3510813"/>
                </a:lnTo>
                <a:lnTo>
                  <a:pt x="2404922" y="3517900"/>
                </a:lnTo>
                <a:lnTo>
                  <a:pt x="2403716" y="3530600"/>
                </a:lnTo>
                <a:lnTo>
                  <a:pt x="2400985" y="3517900"/>
                </a:lnTo>
                <a:lnTo>
                  <a:pt x="2404922" y="3517900"/>
                </a:lnTo>
                <a:lnTo>
                  <a:pt x="2404922" y="3510813"/>
                </a:lnTo>
                <a:lnTo>
                  <a:pt x="2403716" y="3505200"/>
                </a:lnTo>
                <a:lnTo>
                  <a:pt x="2414625" y="3505200"/>
                </a:lnTo>
                <a:lnTo>
                  <a:pt x="2420696" y="3517900"/>
                </a:lnTo>
                <a:lnTo>
                  <a:pt x="2420696" y="3479800"/>
                </a:lnTo>
                <a:lnTo>
                  <a:pt x="2420543" y="3479800"/>
                </a:lnTo>
                <a:lnTo>
                  <a:pt x="2416733" y="3467100"/>
                </a:lnTo>
                <a:lnTo>
                  <a:pt x="2423122" y="3467100"/>
                </a:lnTo>
                <a:lnTo>
                  <a:pt x="2429179" y="3479800"/>
                </a:lnTo>
                <a:lnTo>
                  <a:pt x="2429179" y="3454400"/>
                </a:lnTo>
                <a:lnTo>
                  <a:pt x="2423680" y="3454400"/>
                </a:lnTo>
                <a:lnTo>
                  <a:pt x="2423122" y="3441700"/>
                </a:lnTo>
                <a:lnTo>
                  <a:pt x="2428798" y="3441700"/>
                </a:lnTo>
                <a:lnTo>
                  <a:pt x="2431986" y="3454400"/>
                </a:lnTo>
                <a:lnTo>
                  <a:pt x="2431986" y="3329406"/>
                </a:lnTo>
                <a:lnTo>
                  <a:pt x="2430399" y="3327400"/>
                </a:lnTo>
                <a:lnTo>
                  <a:pt x="2442667" y="3327400"/>
                </a:lnTo>
                <a:lnTo>
                  <a:pt x="2442667" y="2984500"/>
                </a:lnTo>
                <a:lnTo>
                  <a:pt x="2440508" y="2984500"/>
                </a:lnTo>
                <a:lnTo>
                  <a:pt x="2444940" y="2971800"/>
                </a:lnTo>
                <a:lnTo>
                  <a:pt x="2448014" y="2984500"/>
                </a:lnTo>
                <a:lnTo>
                  <a:pt x="2448014" y="2882900"/>
                </a:lnTo>
                <a:lnTo>
                  <a:pt x="2437663" y="2882900"/>
                </a:lnTo>
                <a:lnTo>
                  <a:pt x="2437663" y="2870200"/>
                </a:lnTo>
                <a:lnTo>
                  <a:pt x="2448585" y="2870200"/>
                </a:lnTo>
                <a:lnTo>
                  <a:pt x="2448585" y="2641600"/>
                </a:lnTo>
                <a:lnTo>
                  <a:pt x="2447213" y="2641600"/>
                </a:lnTo>
                <a:lnTo>
                  <a:pt x="2447213" y="2730500"/>
                </a:lnTo>
                <a:lnTo>
                  <a:pt x="2443416" y="2743200"/>
                </a:lnTo>
                <a:lnTo>
                  <a:pt x="2438882" y="2743200"/>
                </a:lnTo>
                <a:lnTo>
                  <a:pt x="2438882" y="2844800"/>
                </a:lnTo>
                <a:lnTo>
                  <a:pt x="2437663" y="2857500"/>
                </a:lnTo>
                <a:lnTo>
                  <a:pt x="2435237" y="2857500"/>
                </a:lnTo>
                <a:lnTo>
                  <a:pt x="2438882" y="2844800"/>
                </a:lnTo>
                <a:lnTo>
                  <a:pt x="2438882" y="2743200"/>
                </a:lnTo>
                <a:lnTo>
                  <a:pt x="2436457" y="2743200"/>
                </a:lnTo>
                <a:lnTo>
                  <a:pt x="2435237" y="2743200"/>
                </a:lnTo>
                <a:lnTo>
                  <a:pt x="2435237" y="2806700"/>
                </a:lnTo>
                <a:lnTo>
                  <a:pt x="2434031" y="2808821"/>
                </a:lnTo>
                <a:lnTo>
                  <a:pt x="2434031" y="2882900"/>
                </a:lnTo>
                <a:lnTo>
                  <a:pt x="2434031" y="3022600"/>
                </a:lnTo>
                <a:lnTo>
                  <a:pt x="2432723" y="3029674"/>
                </a:lnTo>
                <a:lnTo>
                  <a:pt x="2432723" y="3213100"/>
                </a:lnTo>
                <a:lnTo>
                  <a:pt x="2426919" y="3213100"/>
                </a:lnTo>
                <a:lnTo>
                  <a:pt x="2426754" y="3200400"/>
                </a:lnTo>
                <a:lnTo>
                  <a:pt x="2432723" y="3213100"/>
                </a:lnTo>
                <a:lnTo>
                  <a:pt x="2432723" y="3029674"/>
                </a:lnTo>
                <a:lnTo>
                  <a:pt x="2431681" y="3035300"/>
                </a:lnTo>
                <a:lnTo>
                  <a:pt x="2426055" y="3035300"/>
                </a:lnTo>
                <a:lnTo>
                  <a:pt x="2434031" y="3022600"/>
                </a:lnTo>
                <a:lnTo>
                  <a:pt x="2434031" y="2882900"/>
                </a:lnTo>
                <a:lnTo>
                  <a:pt x="2430843" y="2882900"/>
                </a:lnTo>
                <a:lnTo>
                  <a:pt x="2430843" y="2971800"/>
                </a:lnTo>
                <a:lnTo>
                  <a:pt x="2429484" y="2984500"/>
                </a:lnTo>
                <a:lnTo>
                  <a:pt x="2426754" y="2984500"/>
                </a:lnTo>
                <a:lnTo>
                  <a:pt x="2426754" y="2971800"/>
                </a:lnTo>
                <a:lnTo>
                  <a:pt x="2430843" y="2971800"/>
                </a:lnTo>
                <a:lnTo>
                  <a:pt x="2430843" y="2882900"/>
                </a:lnTo>
                <a:lnTo>
                  <a:pt x="2426754" y="2882900"/>
                </a:lnTo>
                <a:lnTo>
                  <a:pt x="2426754" y="2895600"/>
                </a:lnTo>
                <a:lnTo>
                  <a:pt x="2424328" y="2895600"/>
                </a:lnTo>
                <a:lnTo>
                  <a:pt x="2424328" y="3009900"/>
                </a:lnTo>
                <a:lnTo>
                  <a:pt x="2418270" y="3009900"/>
                </a:lnTo>
                <a:lnTo>
                  <a:pt x="2418270" y="3060700"/>
                </a:lnTo>
                <a:lnTo>
                  <a:pt x="2418092" y="3060700"/>
                </a:lnTo>
                <a:lnTo>
                  <a:pt x="2418092" y="3149600"/>
                </a:lnTo>
                <a:lnTo>
                  <a:pt x="2412200" y="3149600"/>
                </a:lnTo>
                <a:lnTo>
                  <a:pt x="2412200" y="3454400"/>
                </a:lnTo>
                <a:lnTo>
                  <a:pt x="2410993" y="3467100"/>
                </a:lnTo>
                <a:lnTo>
                  <a:pt x="2407348" y="3454400"/>
                </a:lnTo>
                <a:lnTo>
                  <a:pt x="2397645" y="3467100"/>
                </a:lnTo>
                <a:lnTo>
                  <a:pt x="2400071" y="3454400"/>
                </a:lnTo>
                <a:lnTo>
                  <a:pt x="2407348" y="3454400"/>
                </a:lnTo>
                <a:lnTo>
                  <a:pt x="2412200" y="3454400"/>
                </a:lnTo>
                <a:lnTo>
                  <a:pt x="2412200" y="3149600"/>
                </a:lnTo>
                <a:lnTo>
                  <a:pt x="2407348" y="3149600"/>
                </a:lnTo>
                <a:lnTo>
                  <a:pt x="2410472" y="3136900"/>
                </a:lnTo>
                <a:lnTo>
                  <a:pt x="2414168" y="3136900"/>
                </a:lnTo>
                <a:lnTo>
                  <a:pt x="2418092" y="3149600"/>
                </a:lnTo>
                <a:lnTo>
                  <a:pt x="2418092" y="3060700"/>
                </a:lnTo>
                <a:lnTo>
                  <a:pt x="2410993" y="3060700"/>
                </a:lnTo>
                <a:lnTo>
                  <a:pt x="2410993" y="3048000"/>
                </a:lnTo>
                <a:lnTo>
                  <a:pt x="2418270" y="3060700"/>
                </a:lnTo>
                <a:lnTo>
                  <a:pt x="2418270" y="3009900"/>
                </a:lnTo>
                <a:lnTo>
                  <a:pt x="2414930" y="3009900"/>
                </a:lnTo>
                <a:lnTo>
                  <a:pt x="2417432" y="2997200"/>
                </a:lnTo>
                <a:lnTo>
                  <a:pt x="2423122" y="2997200"/>
                </a:lnTo>
                <a:lnTo>
                  <a:pt x="2424328" y="3009900"/>
                </a:lnTo>
                <a:lnTo>
                  <a:pt x="2424328" y="2895600"/>
                </a:lnTo>
                <a:lnTo>
                  <a:pt x="2421902" y="2895600"/>
                </a:lnTo>
                <a:lnTo>
                  <a:pt x="2423122" y="2882900"/>
                </a:lnTo>
                <a:lnTo>
                  <a:pt x="2417051" y="2882900"/>
                </a:lnTo>
                <a:lnTo>
                  <a:pt x="2419477" y="2870200"/>
                </a:lnTo>
                <a:lnTo>
                  <a:pt x="2429179" y="2870200"/>
                </a:lnTo>
                <a:lnTo>
                  <a:pt x="2434031" y="2882900"/>
                </a:lnTo>
                <a:lnTo>
                  <a:pt x="2434031" y="2808821"/>
                </a:lnTo>
                <a:lnTo>
                  <a:pt x="2427973" y="2819400"/>
                </a:lnTo>
                <a:lnTo>
                  <a:pt x="2426754" y="2832100"/>
                </a:lnTo>
                <a:lnTo>
                  <a:pt x="2424087" y="2844800"/>
                </a:lnTo>
                <a:lnTo>
                  <a:pt x="2426411" y="2844800"/>
                </a:lnTo>
                <a:lnTo>
                  <a:pt x="2421293" y="2857500"/>
                </a:lnTo>
                <a:lnTo>
                  <a:pt x="2416175" y="2857500"/>
                </a:lnTo>
                <a:lnTo>
                  <a:pt x="2415844" y="2870200"/>
                </a:lnTo>
                <a:lnTo>
                  <a:pt x="2411895" y="2862478"/>
                </a:lnTo>
                <a:lnTo>
                  <a:pt x="2411895" y="2959100"/>
                </a:lnTo>
                <a:lnTo>
                  <a:pt x="2411107" y="2971800"/>
                </a:lnTo>
                <a:lnTo>
                  <a:pt x="2406954" y="2971800"/>
                </a:lnTo>
                <a:lnTo>
                  <a:pt x="2406954" y="3124200"/>
                </a:lnTo>
                <a:lnTo>
                  <a:pt x="2406104" y="3127540"/>
                </a:lnTo>
                <a:lnTo>
                  <a:pt x="2406104" y="3200400"/>
                </a:lnTo>
                <a:lnTo>
                  <a:pt x="2403716" y="3191218"/>
                </a:lnTo>
                <a:lnTo>
                  <a:pt x="2403716" y="3251200"/>
                </a:lnTo>
                <a:lnTo>
                  <a:pt x="2403716" y="3263900"/>
                </a:lnTo>
                <a:lnTo>
                  <a:pt x="2402497" y="3263900"/>
                </a:lnTo>
                <a:lnTo>
                  <a:pt x="2402497" y="3340100"/>
                </a:lnTo>
                <a:lnTo>
                  <a:pt x="2402497" y="3352800"/>
                </a:lnTo>
                <a:lnTo>
                  <a:pt x="2397645" y="3352800"/>
                </a:lnTo>
                <a:lnTo>
                  <a:pt x="2397645" y="3416300"/>
                </a:lnTo>
                <a:lnTo>
                  <a:pt x="2389162" y="3416300"/>
                </a:lnTo>
                <a:lnTo>
                  <a:pt x="2389162" y="3517900"/>
                </a:lnTo>
                <a:lnTo>
                  <a:pt x="2386736" y="3530600"/>
                </a:lnTo>
                <a:lnTo>
                  <a:pt x="2384615" y="3530600"/>
                </a:lnTo>
                <a:lnTo>
                  <a:pt x="2384615" y="3606800"/>
                </a:lnTo>
                <a:lnTo>
                  <a:pt x="2381885" y="3619500"/>
                </a:lnTo>
                <a:lnTo>
                  <a:pt x="2381885" y="3606800"/>
                </a:lnTo>
                <a:lnTo>
                  <a:pt x="2384615" y="3606800"/>
                </a:lnTo>
                <a:lnTo>
                  <a:pt x="2384615" y="3530600"/>
                </a:lnTo>
                <a:lnTo>
                  <a:pt x="2378240" y="3530600"/>
                </a:lnTo>
                <a:lnTo>
                  <a:pt x="2381885" y="3517900"/>
                </a:lnTo>
                <a:lnTo>
                  <a:pt x="2389162" y="3517900"/>
                </a:lnTo>
                <a:lnTo>
                  <a:pt x="2389162" y="3416300"/>
                </a:lnTo>
                <a:lnTo>
                  <a:pt x="2388933" y="3416300"/>
                </a:lnTo>
                <a:lnTo>
                  <a:pt x="2388247" y="3403600"/>
                </a:lnTo>
                <a:lnTo>
                  <a:pt x="2396439" y="3403600"/>
                </a:lnTo>
                <a:lnTo>
                  <a:pt x="2397645" y="3416300"/>
                </a:lnTo>
                <a:lnTo>
                  <a:pt x="2397645" y="3352800"/>
                </a:lnTo>
                <a:lnTo>
                  <a:pt x="2392794" y="3352800"/>
                </a:lnTo>
                <a:lnTo>
                  <a:pt x="2392794" y="3365500"/>
                </a:lnTo>
                <a:lnTo>
                  <a:pt x="2380970" y="3365500"/>
                </a:lnTo>
                <a:lnTo>
                  <a:pt x="2384729" y="3352800"/>
                </a:lnTo>
                <a:lnTo>
                  <a:pt x="2392794" y="3365500"/>
                </a:lnTo>
                <a:lnTo>
                  <a:pt x="2392794" y="3352800"/>
                </a:lnTo>
                <a:lnTo>
                  <a:pt x="2391587" y="3340100"/>
                </a:lnTo>
                <a:lnTo>
                  <a:pt x="2402497" y="3340100"/>
                </a:lnTo>
                <a:lnTo>
                  <a:pt x="2402497" y="3263900"/>
                </a:lnTo>
                <a:lnTo>
                  <a:pt x="2392794" y="3263900"/>
                </a:lnTo>
                <a:lnTo>
                  <a:pt x="2392794" y="3251200"/>
                </a:lnTo>
                <a:lnTo>
                  <a:pt x="2403716" y="3251200"/>
                </a:lnTo>
                <a:lnTo>
                  <a:pt x="2403716" y="3191218"/>
                </a:lnTo>
                <a:lnTo>
                  <a:pt x="2402802" y="3187700"/>
                </a:lnTo>
                <a:lnTo>
                  <a:pt x="2403716" y="3187700"/>
                </a:lnTo>
                <a:lnTo>
                  <a:pt x="2406104" y="3200400"/>
                </a:lnTo>
                <a:lnTo>
                  <a:pt x="2406104" y="3127540"/>
                </a:lnTo>
                <a:lnTo>
                  <a:pt x="2403716" y="3136900"/>
                </a:lnTo>
                <a:lnTo>
                  <a:pt x="2399792" y="3124200"/>
                </a:lnTo>
                <a:lnTo>
                  <a:pt x="2406954" y="3124200"/>
                </a:lnTo>
                <a:lnTo>
                  <a:pt x="2406954" y="2971800"/>
                </a:lnTo>
                <a:lnTo>
                  <a:pt x="2407742" y="2959100"/>
                </a:lnTo>
                <a:lnTo>
                  <a:pt x="2411895" y="2959100"/>
                </a:lnTo>
                <a:lnTo>
                  <a:pt x="2411895" y="2862478"/>
                </a:lnTo>
                <a:lnTo>
                  <a:pt x="2409355" y="2857500"/>
                </a:lnTo>
                <a:lnTo>
                  <a:pt x="2410383" y="2857500"/>
                </a:lnTo>
                <a:lnTo>
                  <a:pt x="2416860" y="2844800"/>
                </a:lnTo>
                <a:lnTo>
                  <a:pt x="2419477" y="2844800"/>
                </a:lnTo>
                <a:lnTo>
                  <a:pt x="2424328" y="2832100"/>
                </a:lnTo>
                <a:lnTo>
                  <a:pt x="2417051" y="2832100"/>
                </a:lnTo>
                <a:lnTo>
                  <a:pt x="2425547" y="2819400"/>
                </a:lnTo>
                <a:lnTo>
                  <a:pt x="2426754" y="2806700"/>
                </a:lnTo>
                <a:lnTo>
                  <a:pt x="2435237" y="2806700"/>
                </a:lnTo>
                <a:lnTo>
                  <a:pt x="2435237" y="2743200"/>
                </a:lnTo>
                <a:lnTo>
                  <a:pt x="2434031" y="2743200"/>
                </a:lnTo>
                <a:lnTo>
                  <a:pt x="2426754" y="2743200"/>
                </a:lnTo>
                <a:lnTo>
                  <a:pt x="2426754" y="2730500"/>
                </a:lnTo>
                <a:lnTo>
                  <a:pt x="2434031" y="2743200"/>
                </a:lnTo>
                <a:lnTo>
                  <a:pt x="2437663" y="2730500"/>
                </a:lnTo>
                <a:lnTo>
                  <a:pt x="2447213" y="2730500"/>
                </a:lnTo>
                <a:lnTo>
                  <a:pt x="2447213" y="2641600"/>
                </a:lnTo>
                <a:lnTo>
                  <a:pt x="2442781" y="2641600"/>
                </a:lnTo>
                <a:lnTo>
                  <a:pt x="2448585" y="2628900"/>
                </a:lnTo>
                <a:lnTo>
                  <a:pt x="2451658" y="2641600"/>
                </a:lnTo>
                <a:lnTo>
                  <a:pt x="2451658" y="2362200"/>
                </a:lnTo>
                <a:lnTo>
                  <a:pt x="2444940" y="2362200"/>
                </a:lnTo>
                <a:lnTo>
                  <a:pt x="2444940" y="2349500"/>
                </a:lnTo>
                <a:lnTo>
                  <a:pt x="2452217" y="2349500"/>
                </a:lnTo>
                <a:lnTo>
                  <a:pt x="2452217" y="2319883"/>
                </a:lnTo>
                <a:lnTo>
                  <a:pt x="2451011" y="2324100"/>
                </a:lnTo>
                <a:lnTo>
                  <a:pt x="2442514" y="2311400"/>
                </a:lnTo>
                <a:lnTo>
                  <a:pt x="2441308" y="2311400"/>
                </a:lnTo>
                <a:lnTo>
                  <a:pt x="2441308" y="2616200"/>
                </a:lnTo>
                <a:lnTo>
                  <a:pt x="2433459" y="2628900"/>
                </a:lnTo>
                <a:lnTo>
                  <a:pt x="2428570" y="2628900"/>
                </a:lnTo>
                <a:lnTo>
                  <a:pt x="2430056" y="2616200"/>
                </a:lnTo>
                <a:lnTo>
                  <a:pt x="2441308" y="2616200"/>
                </a:lnTo>
                <a:lnTo>
                  <a:pt x="2441308" y="2311400"/>
                </a:lnTo>
                <a:lnTo>
                  <a:pt x="2440089" y="2311400"/>
                </a:lnTo>
                <a:lnTo>
                  <a:pt x="2437663" y="2298700"/>
                </a:lnTo>
                <a:lnTo>
                  <a:pt x="2434031" y="2298700"/>
                </a:lnTo>
                <a:lnTo>
                  <a:pt x="2432380" y="2292934"/>
                </a:lnTo>
                <a:lnTo>
                  <a:pt x="2432380" y="2349500"/>
                </a:lnTo>
                <a:lnTo>
                  <a:pt x="2426754" y="2349500"/>
                </a:lnTo>
                <a:lnTo>
                  <a:pt x="2426754" y="2362200"/>
                </a:lnTo>
                <a:lnTo>
                  <a:pt x="2419477" y="2362200"/>
                </a:lnTo>
                <a:lnTo>
                  <a:pt x="2419477" y="2489200"/>
                </a:lnTo>
                <a:lnTo>
                  <a:pt x="2419477" y="2501900"/>
                </a:lnTo>
                <a:lnTo>
                  <a:pt x="2419477" y="2819400"/>
                </a:lnTo>
                <a:lnTo>
                  <a:pt x="2412200" y="2819400"/>
                </a:lnTo>
                <a:lnTo>
                  <a:pt x="2414016" y="2806700"/>
                </a:lnTo>
                <a:lnTo>
                  <a:pt x="2419477" y="2819400"/>
                </a:lnTo>
                <a:lnTo>
                  <a:pt x="2419477" y="2501900"/>
                </a:lnTo>
                <a:lnTo>
                  <a:pt x="2415590" y="2501900"/>
                </a:lnTo>
                <a:lnTo>
                  <a:pt x="2415590" y="2768600"/>
                </a:lnTo>
                <a:lnTo>
                  <a:pt x="2410650" y="2768600"/>
                </a:lnTo>
                <a:lnTo>
                  <a:pt x="2410993" y="2755900"/>
                </a:lnTo>
                <a:lnTo>
                  <a:pt x="2415590" y="2768600"/>
                </a:lnTo>
                <a:lnTo>
                  <a:pt x="2415590" y="2501900"/>
                </a:lnTo>
                <a:lnTo>
                  <a:pt x="2413419" y="2501900"/>
                </a:lnTo>
                <a:lnTo>
                  <a:pt x="2412517" y="2497188"/>
                </a:lnTo>
                <a:lnTo>
                  <a:pt x="2412517" y="2717800"/>
                </a:lnTo>
                <a:lnTo>
                  <a:pt x="2412200" y="2717800"/>
                </a:lnTo>
                <a:lnTo>
                  <a:pt x="2410993" y="2730500"/>
                </a:lnTo>
                <a:lnTo>
                  <a:pt x="2406142" y="2717800"/>
                </a:lnTo>
                <a:lnTo>
                  <a:pt x="2400071" y="2717800"/>
                </a:lnTo>
                <a:lnTo>
                  <a:pt x="2398306" y="2705100"/>
                </a:lnTo>
                <a:lnTo>
                  <a:pt x="2404160" y="2705100"/>
                </a:lnTo>
                <a:lnTo>
                  <a:pt x="2412517" y="2717800"/>
                </a:lnTo>
                <a:lnTo>
                  <a:pt x="2412517" y="2497188"/>
                </a:lnTo>
                <a:lnTo>
                  <a:pt x="2412200" y="2495524"/>
                </a:lnTo>
                <a:lnTo>
                  <a:pt x="2412200" y="2616200"/>
                </a:lnTo>
                <a:lnTo>
                  <a:pt x="2407348" y="2616200"/>
                </a:lnTo>
                <a:lnTo>
                  <a:pt x="2407348" y="2603500"/>
                </a:lnTo>
                <a:lnTo>
                  <a:pt x="2400071" y="2603500"/>
                </a:lnTo>
                <a:lnTo>
                  <a:pt x="2401290" y="2590800"/>
                </a:lnTo>
                <a:lnTo>
                  <a:pt x="2407348" y="2603500"/>
                </a:lnTo>
                <a:lnTo>
                  <a:pt x="2412200" y="2616200"/>
                </a:lnTo>
                <a:lnTo>
                  <a:pt x="2412200" y="2495524"/>
                </a:lnTo>
                <a:lnTo>
                  <a:pt x="2410993" y="2489200"/>
                </a:lnTo>
                <a:lnTo>
                  <a:pt x="2419477" y="2489200"/>
                </a:lnTo>
                <a:lnTo>
                  <a:pt x="2419477" y="2362200"/>
                </a:lnTo>
                <a:lnTo>
                  <a:pt x="2416581" y="2362200"/>
                </a:lnTo>
                <a:lnTo>
                  <a:pt x="2418118" y="2349500"/>
                </a:lnTo>
                <a:lnTo>
                  <a:pt x="2422715" y="2349500"/>
                </a:lnTo>
                <a:lnTo>
                  <a:pt x="2426754" y="2362200"/>
                </a:lnTo>
                <a:lnTo>
                  <a:pt x="2426754" y="2349500"/>
                </a:lnTo>
                <a:lnTo>
                  <a:pt x="2424874" y="2349500"/>
                </a:lnTo>
                <a:lnTo>
                  <a:pt x="2430399" y="2336800"/>
                </a:lnTo>
                <a:lnTo>
                  <a:pt x="2432380" y="2349500"/>
                </a:lnTo>
                <a:lnTo>
                  <a:pt x="2432380" y="2292934"/>
                </a:lnTo>
                <a:lnTo>
                  <a:pt x="2430399" y="2286000"/>
                </a:lnTo>
                <a:lnTo>
                  <a:pt x="2431605" y="2273300"/>
                </a:lnTo>
                <a:lnTo>
                  <a:pt x="2430399" y="2273300"/>
                </a:lnTo>
                <a:lnTo>
                  <a:pt x="2430399" y="2260600"/>
                </a:lnTo>
                <a:lnTo>
                  <a:pt x="2437663" y="2260600"/>
                </a:lnTo>
                <a:lnTo>
                  <a:pt x="2437663" y="2273300"/>
                </a:lnTo>
                <a:lnTo>
                  <a:pt x="2441308" y="2273300"/>
                </a:lnTo>
                <a:lnTo>
                  <a:pt x="2441308" y="2286000"/>
                </a:lnTo>
                <a:lnTo>
                  <a:pt x="2437663" y="2286000"/>
                </a:lnTo>
                <a:lnTo>
                  <a:pt x="2437663" y="2298700"/>
                </a:lnTo>
                <a:lnTo>
                  <a:pt x="2446159" y="2286000"/>
                </a:lnTo>
                <a:lnTo>
                  <a:pt x="2446159" y="2298700"/>
                </a:lnTo>
                <a:lnTo>
                  <a:pt x="2447366" y="2298700"/>
                </a:lnTo>
                <a:lnTo>
                  <a:pt x="2455862" y="2298700"/>
                </a:lnTo>
                <a:lnTo>
                  <a:pt x="2457069" y="2311400"/>
                </a:lnTo>
                <a:lnTo>
                  <a:pt x="2457069" y="2273300"/>
                </a:lnTo>
                <a:lnTo>
                  <a:pt x="2456027" y="2273300"/>
                </a:lnTo>
                <a:lnTo>
                  <a:pt x="2455862" y="2260600"/>
                </a:lnTo>
                <a:lnTo>
                  <a:pt x="2460460" y="2260600"/>
                </a:lnTo>
                <a:lnTo>
                  <a:pt x="2460460" y="2159000"/>
                </a:lnTo>
                <a:lnTo>
                  <a:pt x="2457221" y="2171700"/>
                </a:lnTo>
                <a:lnTo>
                  <a:pt x="2453297" y="2159000"/>
                </a:lnTo>
                <a:lnTo>
                  <a:pt x="2460460" y="2159000"/>
                </a:lnTo>
                <a:lnTo>
                  <a:pt x="2460460" y="2091410"/>
                </a:lnTo>
                <a:lnTo>
                  <a:pt x="2455799" y="2082800"/>
                </a:lnTo>
                <a:lnTo>
                  <a:pt x="2455468" y="2082800"/>
                </a:lnTo>
                <a:lnTo>
                  <a:pt x="2455468" y="2108200"/>
                </a:lnTo>
                <a:lnTo>
                  <a:pt x="2449792" y="2108200"/>
                </a:lnTo>
                <a:lnTo>
                  <a:pt x="2449792" y="2146300"/>
                </a:lnTo>
                <a:lnTo>
                  <a:pt x="2446159" y="2159000"/>
                </a:lnTo>
                <a:lnTo>
                  <a:pt x="2445397" y="2159000"/>
                </a:lnTo>
                <a:lnTo>
                  <a:pt x="2445397" y="2197100"/>
                </a:lnTo>
                <a:lnTo>
                  <a:pt x="2442845" y="2209800"/>
                </a:lnTo>
                <a:lnTo>
                  <a:pt x="2437663" y="2209800"/>
                </a:lnTo>
                <a:lnTo>
                  <a:pt x="2437663" y="2197100"/>
                </a:lnTo>
                <a:lnTo>
                  <a:pt x="2445397" y="2197100"/>
                </a:lnTo>
                <a:lnTo>
                  <a:pt x="2445397" y="2159000"/>
                </a:lnTo>
                <a:lnTo>
                  <a:pt x="2441587" y="2159000"/>
                </a:lnTo>
                <a:lnTo>
                  <a:pt x="2440851" y="2146300"/>
                </a:lnTo>
                <a:lnTo>
                  <a:pt x="2449792" y="2146300"/>
                </a:lnTo>
                <a:lnTo>
                  <a:pt x="2449792" y="2108200"/>
                </a:lnTo>
                <a:lnTo>
                  <a:pt x="2443734" y="2108200"/>
                </a:lnTo>
                <a:lnTo>
                  <a:pt x="2441308" y="2095500"/>
                </a:lnTo>
                <a:lnTo>
                  <a:pt x="2450858" y="2095500"/>
                </a:lnTo>
                <a:lnTo>
                  <a:pt x="2455468" y="2108200"/>
                </a:lnTo>
                <a:lnTo>
                  <a:pt x="2455468" y="2082800"/>
                </a:lnTo>
                <a:lnTo>
                  <a:pt x="2451011" y="2082800"/>
                </a:lnTo>
                <a:lnTo>
                  <a:pt x="2452217" y="2070100"/>
                </a:lnTo>
                <a:lnTo>
                  <a:pt x="2445054" y="2057400"/>
                </a:lnTo>
                <a:lnTo>
                  <a:pt x="2452217" y="2057400"/>
                </a:lnTo>
                <a:lnTo>
                  <a:pt x="2452217" y="2070100"/>
                </a:lnTo>
                <a:lnTo>
                  <a:pt x="2460714" y="2070100"/>
                </a:lnTo>
                <a:lnTo>
                  <a:pt x="2459494" y="2082800"/>
                </a:lnTo>
                <a:lnTo>
                  <a:pt x="2463139" y="2082800"/>
                </a:lnTo>
                <a:lnTo>
                  <a:pt x="2467965" y="2095500"/>
                </a:lnTo>
                <a:lnTo>
                  <a:pt x="2467965" y="1981200"/>
                </a:lnTo>
                <a:lnTo>
                  <a:pt x="2466771" y="1981200"/>
                </a:lnTo>
                <a:lnTo>
                  <a:pt x="2467991" y="1968500"/>
                </a:lnTo>
                <a:lnTo>
                  <a:pt x="2471623" y="1968500"/>
                </a:lnTo>
                <a:lnTo>
                  <a:pt x="2471623" y="1981200"/>
                </a:lnTo>
                <a:lnTo>
                  <a:pt x="2478900" y="1968500"/>
                </a:lnTo>
                <a:lnTo>
                  <a:pt x="2478900" y="1905000"/>
                </a:lnTo>
                <a:lnTo>
                  <a:pt x="2485047" y="1905000"/>
                </a:lnTo>
                <a:lnTo>
                  <a:pt x="2485047" y="1903031"/>
                </a:lnTo>
                <a:lnTo>
                  <a:pt x="2478900" y="1892300"/>
                </a:lnTo>
                <a:lnTo>
                  <a:pt x="2489822" y="1892300"/>
                </a:lnTo>
                <a:lnTo>
                  <a:pt x="2489822" y="1879600"/>
                </a:lnTo>
                <a:lnTo>
                  <a:pt x="2494673" y="1879600"/>
                </a:lnTo>
                <a:lnTo>
                  <a:pt x="2494673" y="1892300"/>
                </a:lnTo>
                <a:lnTo>
                  <a:pt x="2498306" y="1892300"/>
                </a:lnTo>
                <a:lnTo>
                  <a:pt x="2503157" y="1905000"/>
                </a:lnTo>
                <a:lnTo>
                  <a:pt x="2503157" y="1696821"/>
                </a:lnTo>
                <a:lnTo>
                  <a:pt x="2501950" y="1701800"/>
                </a:lnTo>
                <a:lnTo>
                  <a:pt x="2495880" y="1701800"/>
                </a:lnTo>
                <a:lnTo>
                  <a:pt x="2504757" y="1690192"/>
                </a:lnTo>
                <a:lnTo>
                  <a:pt x="2504757" y="1457083"/>
                </a:lnTo>
                <a:lnTo>
                  <a:pt x="2498306" y="1447800"/>
                </a:lnTo>
                <a:lnTo>
                  <a:pt x="2521242" y="1447800"/>
                </a:lnTo>
                <a:lnTo>
                  <a:pt x="2521356" y="1435100"/>
                </a:lnTo>
                <a:lnTo>
                  <a:pt x="2531694" y="1435100"/>
                </a:lnTo>
                <a:lnTo>
                  <a:pt x="2538628" y="1447800"/>
                </a:lnTo>
                <a:lnTo>
                  <a:pt x="2539542" y="1447800"/>
                </a:lnTo>
                <a:lnTo>
                  <a:pt x="2544203" y="1447800"/>
                </a:lnTo>
                <a:lnTo>
                  <a:pt x="2550452" y="1460500"/>
                </a:lnTo>
                <a:lnTo>
                  <a:pt x="2550452" y="1317104"/>
                </a:lnTo>
                <a:lnTo>
                  <a:pt x="2549245" y="1308100"/>
                </a:lnTo>
                <a:lnTo>
                  <a:pt x="2549245" y="1320800"/>
                </a:lnTo>
                <a:lnTo>
                  <a:pt x="2547658" y="1320800"/>
                </a:lnTo>
                <a:lnTo>
                  <a:pt x="2547658" y="1409700"/>
                </a:lnTo>
                <a:lnTo>
                  <a:pt x="2545372" y="1409700"/>
                </a:lnTo>
                <a:lnTo>
                  <a:pt x="2545600" y="1422400"/>
                </a:lnTo>
                <a:lnTo>
                  <a:pt x="2541790" y="1422400"/>
                </a:lnTo>
                <a:lnTo>
                  <a:pt x="2541511" y="1409700"/>
                </a:lnTo>
                <a:lnTo>
                  <a:pt x="2542362" y="1409700"/>
                </a:lnTo>
                <a:lnTo>
                  <a:pt x="2541968" y="1397000"/>
                </a:lnTo>
                <a:lnTo>
                  <a:pt x="2547658" y="1409700"/>
                </a:lnTo>
                <a:lnTo>
                  <a:pt x="2547658" y="1320800"/>
                </a:lnTo>
                <a:lnTo>
                  <a:pt x="2541968" y="1320800"/>
                </a:lnTo>
                <a:lnTo>
                  <a:pt x="2539542" y="1308100"/>
                </a:lnTo>
                <a:lnTo>
                  <a:pt x="2539542" y="1333500"/>
                </a:lnTo>
                <a:lnTo>
                  <a:pt x="2531046" y="1346200"/>
                </a:lnTo>
                <a:lnTo>
                  <a:pt x="2519261" y="1346200"/>
                </a:lnTo>
                <a:lnTo>
                  <a:pt x="2519261" y="1435100"/>
                </a:lnTo>
                <a:lnTo>
                  <a:pt x="2511653" y="1435100"/>
                </a:lnTo>
                <a:lnTo>
                  <a:pt x="2515285" y="1422400"/>
                </a:lnTo>
                <a:lnTo>
                  <a:pt x="2516200" y="1422400"/>
                </a:lnTo>
                <a:lnTo>
                  <a:pt x="2519261" y="1435100"/>
                </a:lnTo>
                <a:lnTo>
                  <a:pt x="2519261" y="1346200"/>
                </a:lnTo>
                <a:lnTo>
                  <a:pt x="2508008" y="1346200"/>
                </a:lnTo>
                <a:lnTo>
                  <a:pt x="2508008" y="1333500"/>
                </a:lnTo>
                <a:lnTo>
                  <a:pt x="2524988" y="1333500"/>
                </a:lnTo>
                <a:lnTo>
                  <a:pt x="2528773" y="1333500"/>
                </a:lnTo>
                <a:lnTo>
                  <a:pt x="2526220" y="1327023"/>
                </a:lnTo>
                <a:lnTo>
                  <a:pt x="2527414" y="1320800"/>
                </a:lnTo>
                <a:lnTo>
                  <a:pt x="2531046" y="1320800"/>
                </a:lnTo>
                <a:lnTo>
                  <a:pt x="2528773" y="1333500"/>
                </a:lnTo>
                <a:lnTo>
                  <a:pt x="2539542" y="1333500"/>
                </a:lnTo>
                <a:lnTo>
                  <a:pt x="2539542" y="1308100"/>
                </a:lnTo>
                <a:lnTo>
                  <a:pt x="2549245" y="1320800"/>
                </a:lnTo>
                <a:lnTo>
                  <a:pt x="2549245" y="1308100"/>
                </a:lnTo>
                <a:lnTo>
                  <a:pt x="2560155" y="1308100"/>
                </a:lnTo>
                <a:lnTo>
                  <a:pt x="2560155" y="1181100"/>
                </a:lnTo>
                <a:lnTo>
                  <a:pt x="2564930" y="1181100"/>
                </a:lnTo>
                <a:lnTo>
                  <a:pt x="2564930" y="914400"/>
                </a:lnTo>
                <a:lnTo>
                  <a:pt x="2563799" y="927100"/>
                </a:lnTo>
                <a:lnTo>
                  <a:pt x="2563291" y="927100"/>
                </a:lnTo>
                <a:lnTo>
                  <a:pt x="2563291" y="1028700"/>
                </a:lnTo>
                <a:lnTo>
                  <a:pt x="2560155" y="1041400"/>
                </a:lnTo>
                <a:lnTo>
                  <a:pt x="2557322" y="1035469"/>
                </a:lnTo>
                <a:lnTo>
                  <a:pt x="2557322" y="1168400"/>
                </a:lnTo>
                <a:lnTo>
                  <a:pt x="2553792" y="1181100"/>
                </a:lnTo>
                <a:lnTo>
                  <a:pt x="2552877" y="1178179"/>
                </a:lnTo>
                <a:lnTo>
                  <a:pt x="2552877" y="1231900"/>
                </a:lnTo>
                <a:lnTo>
                  <a:pt x="2550452" y="1244600"/>
                </a:lnTo>
                <a:lnTo>
                  <a:pt x="2546820" y="1244600"/>
                </a:lnTo>
                <a:lnTo>
                  <a:pt x="2541968" y="1231900"/>
                </a:lnTo>
                <a:lnTo>
                  <a:pt x="2546743" y="1244600"/>
                </a:lnTo>
                <a:lnTo>
                  <a:pt x="2546515" y="1257300"/>
                </a:lnTo>
                <a:lnTo>
                  <a:pt x="2534691" y="1257300"/>
                </a:lnTo>
                <a:lnTo>
                  <a:pt x="2531453" y="1244600"/>
                </a:lnTo>
                <a:lnTo>
                  <a:pt x="2531046" y="1244600"/>
                </a:lnTo>
                <a:lnTo>
                  <a:pt x="2531046" y="1295400"/>
                </a:lnTo>
                <a:lnTo>
                  <a:pt x="2531046" y="1308100"/>
                </a:lnTo>
                <a:lnTo>
                  <a:pt x="2523782" y="1308100"/>
                </a:lnTo>
                <a:lnTo>
                  <a:pt x="2523782" y="1295400"/>
                </a:lnTo>
                <a:lnTo>
                  <a:pt x="2531046" y="1295400"/>
                </a:lnTo>
                <a:lnTo>
                  <a:pt x="2531046" y="1244600"/>
                </a:lnTo>
                <a:lnTo>
                  <a:pt x="2528633" y="1244600"/>
                </a:lnTo>
                <a:lnTo>
                  <a:pt x="2528633" y="1231900"/>
                </a:lnTo>
                <a:lnTo>
                  <a:pt x="2523782" y="1231900"/>
                </a:lnTo>
                <a:lnTo>
                  <a:pt x="2520327" y="1219200"/>
                </a:lnTo>
                <a:lnTo>
                  <a:pt x="2523477" y="1219200"/>
                </a:lnTo>
                <a:lnTo>
                  <a:pt x="2528887" y="1231900"/>
                </a:lnTo>
                <a:lnTo>
                  <a:pt x="2532265" y="1231900"/>
                </a:lnTo>
                <a:lnTo>
                  <a:pt x="2535898" y="1219200"/>
                </a:lnTo>
                <a:lnTo>
                  <a:pt x="2540749" y="1219200"/>
                </a:lnTo>
                <a:lnTo>
                  <a:pt x="2534691" y="1231900"/>
                </a:lnTo>
                <a:lnTo>
                  <a:pt x="2541968" y="1231900"/>
                </a:lnTo>
                <a:lnTo>
                  <a:pt x="2552877" y="1231900"/>
                </a:lnTo>
                <a:lnTo>
                  <a:pt x="2552877" y="1178179"/>
                </a:lnTo>
                <a:lnTo>
                  <a:pt x="2549817" y="1168400"/>
                </a:lnTo>
                <a:lnTo>
                  <a:pt x="2557322" y="1168400"/>
                </a:lnTo>
                <a:lnTo>
                  <a:pt x="2557322" y="1035469"/>
                </a:lnTo>
                <a:lnTo>
                  <a:pt x="2556522" y="1033792"/>
                </a:lnTo>
                <a:lnTo>
                  <a:pt x="2556522" y="1066800"/>
                </a:lnTo>
                <a:lnTo>
                  <a:pt x="2552877" y="1066800"/>
                </a:lnTo>
                <a:lnTo>
                  <a:pt x="2552877" y="1054100"/>
                </a:lnTo>
                <a:lnTo>
                  <a:pt x="2555303" y="1054100"/>
                </a:lnTo>
                <a:lnTo>
                  <a:pt x="2556522" y="1066800"/>
                </a:lnTo>
                <a:lnTo>
                  <a:pt x="2556522" y="1033792"/>
                </a:lnTo>
                <a:lnTo>
                  <a:pt x="2554097" y="1028700"/>
                </a:lnTo>
                <a:lnTo>
                  <a:pt x="2551671" y="1028700"/>
                </a:lnTo>
                <a:lnTo>
                  <a:pt x="2551671" y="1104900"/>
                </a:lnTo>
                <a:lnTo>
                  <a:pt x="2546820" y="1117600"/>
                </a:lnTo>
                <a:lnTo>
                  <a:pt x="2549245" y="1104900"/>
                </a:lnTo>
                <a:lnTo>
                  <a:pt x="2551671" y="1104900"/>
                </a:lnTo>
                <a:lnTo>
                  <a:pt x="2551671" y="1028700"/>
                </a:lnTo>
                <a:lnTo>
                  <a:pt x="2552877" y="1016000"/>
                </a:lnTo>
                <a:lnTo>
                  <a:pt x="2558618" y="1016000"/>
                </a:lnTo>
                <a:lnTo>
                  <a:pt x="2562428" y="1028700"/>
                </a:lnTo>
                <a:lnTo>
                  <a:pt x="2563291" y="1028700"/>
                </a:lnTo>
                <a:lnTo>
                  <a:pt x="2563291" y="927100"/>
                </a:lnTo>
                <a:lnTo>
                  <a:pt x="2560840" y="927100"/>
                </a:lnTo>
                <a:lnTo>
                  <a:pt x="2560155" y="914400"/>
                </a:lnTo>
                <a:lnTo>
                  <a:pt x="2564498" y="914400"/>
                </a:lnTo>
                <a:lnTo>
                  <a:pt x="2565006" y="901700"/>
                </a:lnTo>
                <a:lnTo>
                  <a:pt x="2568930" y="901700"/>
                </a:lnTo>
                <a:lnTo>
                  <a:pt x="2568930" y="522351"/>
                </a:lnTo>
                <a:lnTo>
                  <a:pt x="2567736" y="533400"/>
                </a:lnTo>
                <a:lnTo>
                  <a:pt x="2567736" y="698500"/>
                </a:lnTo>
                <a:lnTo>
                  <a:pt x="2565006" y="711200"/>
                </a:lnTo>
                <a:lnTo>
                  <a:pt x="2565006" y="698500"/>
                </a:lnTo>
                <a:lnTo>
                  <a:pt x="2567736" y="698500"/>
                </a:lnTo>
                <a:lnTo>
                  <a:pt x="2567736" y="533400"/>
                </a:lnTo>
                <a:lnTo>
                  <a:pt x="2565006" y="533400"/>
                </a:lnTo>
                <a:lnTo>
                  <a:pt x="2565006" y="520700"/>
                </a:lnTo>
                <a:lnTo>
                  <a:pt x="2569108" y="520700"/>
                </a:lnTo>
                <a:lnTo>
                  <a:pt x="2569108" y="254000"/>
                </a:lnTo>
                <a:lnTo>
                  <a:pt x="2568651" y="254000"/>
                </a:lnTo>
                <a:lnTo>
                  <a:pt x="2568651" y="355600"/>
                </a:lnTo>
                <a:lnTo>
                  <a:pt x="2568651" y="368300"/>
                </a:lnTo>
                <a:lnTo>
                  <a:pt x="2566225" y="368300"/>
                </a:lnTo>
                <a:lnTo>
                  <a:pt x="2566225" y="444500"/>
                </a:lnTo>
                <a:lnTo>
                  <a:pt x="2564701" y="448500"/>
                </a:lnTo>
                <a:lnTo>
                  <a:pt x="2564701" y="647700"/>
                </a:lnTo>
                <a:lnTo>
                  <a:pt x="2560155" y="647700"/>
                </a:lnTo>
                <a:lnTo>
                  <a:pt x="2560155" y="787400"/>
                </a:lnTo>
                <a:lnTo>
                  <a:pt x="2556522" y="787400"/>
                </a:lnTo>
                <a:lnTo>
                  <a:pt x="2556522" y="927100"/>
                </a:lnTo>
                <a:lnTo>
                  <a:pt x="2556522" y="939800"/>
                </a:lnTo>
                <a:lnTo>
                  <a:pt x="2549245" y="939800"/>
                </a:lnTo>
                <a:lnTo>
                  <a:pt x="2549245" y="927100"/>
                </a:lnTo>
                <a:lnTo>
                  <a:pt x="2556522" y="927100"/>
                </a:lnTo>
                <a:lnTo>
                  <a:pt x="2556522" y="787400"/>
                </a:lnTo>
                <a:lnTo>
                  <a:pt x="2555303" y="787400"/>
                </a:lnTo>
                <a:lnTo>
                  <a:pt x="2552877" y="774700"/>
                </a:lnTo>
                <a:lnTo>
                  <a:pt x="2558796" y="774700"/>
                </a:lnTo>
                <a:lnTo>
                  <a:pt x="2560155" y="787400"/>
                </a:lnTo>
                <a:lnTo>
                  <a:pt x="2560155" y="647700"/>
                </a:lnTo>
                <a:lnTo>
                  <a:pt x="2556522" y="647700"/>
                </a:lnTo>
                <a:lnTo>
                  <a:pt x="2556522" y="635000"/>
                </a:lnTo>
                <a:lnTo>
                  <a:pt x="2564028" y="635000"/>
                </a:lnTo>
                <a:lnTo>
                  <a:pt x="2564701" y="647700"/>
                </a:lnTo>
                <a:lnTo>
                  <a:pt x="2564701" y="448500"/>
                </a:lnTo>
                <a:lnTo>
                  <a:pt x="2561374" y="457200"/>
                </a:lnTo>
                <a:lnTo>
                  <a:pt x="2560155" y="457200"/>
                </a:lnTo>
                <a:lnTo>
                  <a:pt x="2560155" y="533400"/>
                </a:lnTo>
                <a:lnTo>
                  <a:pt x="2558948" y="546100"/>
                </a:lnTo>
                <a:lnTo>
                  <a:pt x="2547201" y="546100"/>
                </a:lnTo>
                <a:lnTo>
                  <a:pt x="2548331" y="533400"/>
                </a:lnTo>
                <a:lnTo>
                  <a:pt x="2560155" y="533400"/>
                </a:lnTo>
                <a:lnTo>
                  <a:pt x="2560155" y="457200"/>
                </a:lnTo>
                <a:lnTo>
                  <a:pt x="2559062" y="457200"/>
                </a:lnTo>
                <a:lnTo>
                  <a:pt x="2559062" y="482600"/>
                </a:lnTo>
                <a:lnTo>
                  <a:pt x="2558948" y="495300"/>
                </a:lnTo>
                <a:lnTo>
                  <a:pt x="2555303" y="495300"/>
                </a:lnTo>
                <a:lnTo>
                  <a:pt x="2553830" y="482600"/>
                </a:lnTo>
                <a:lnTo>
                  <a:pt x="2559062" y="482600"/>
                </a:lnTo>
                <a:lnTo>
                  <a:pt x="2559062" y="457200"/>
                </a:lnTo>
                <a:lnTo>
                  <a:pt x="2554097" y="457200"/>
                </a:lnTo>
                <a:lnTo>
                  <a:pt x="2550452" y="444500"/>
                </a:lnTo>
                <a:lnTo>
                  <a:pt x="2566225" y="444500"/>
                </a:lnTo>
                <a:lnTo>
                  <a:pt x="2566225" y="368300"/>
                </a:lnTo>
                <a:lnTo>
                  <a:pt x="2560866" y="368300"/>
                </a:lnTo>
                <a:lnTo>
                  <a:pt x="2561831" y="355600"/>
                </a:lnTo>
                <a:lnTo>
                  <a:pt x="2568651" y="355600"/>
                </a:lnTo>
                <a:lnTo>
                  <a:pt x="2568651" y="254000"/>
                </a:lnTo>
                <a:lnTo>
                  <a:pt x="2565006" y="244462"/>
                </a:lnTo>
                <a:lnTo>
                  <a:pt x="2565006" y="304800"/>
                </a:lnTo>
                <a:lnTo>
                  <a:pt x="2563799" y="317500"/>
                </a:lnTo>
                <a:lnTo>
                  <a:pt x="2557488" y="317500"/>
                </a:lnTo>
                <a:lnTo>
                  <a:pt x="2557488" y="393700"/>
                </a:lnTo>
                <a:lnTo>
                  <a:pt x="2553055" y="393700"/>
                </a:lnTo>
                <a:lnTo>
                  <a:pt x="2552877" y="381000"/>
                </a:lnTo>
                <a:lnTo>
                  <a:pt x="2557488" y="393700"/>
                </a:lnTo>
                <a:lnTo>
                  <a:pt x="2557488" y="317500"/>
                </a:lnTo>
                <a:lnTo>
                  <a:pt x="2554097" y="317500"/>
                </a:lnTo>
                <a:lnTo>
                  <a:pt x="2554097" y="304800"/>
                </a:lnTo>
                <a:lnTo>
                  <a:pt x="2565006" y="304800"/>
                </a:lnTo>
                <a:lnTo>
                  <a:pt x="2565006" y="244462"/>
                </a:lnTo>
                <a:lnTo>
                  <a:pt x="2563799" y="241300"/>
                </a:lnTo>
                <a:lnTo>
                  <a:pt x="2572855" y="241300"/>
                </a:lnTo>
                <a:lnTo>
                  <a:pt x="2572855" y="37274"/>
                </a:lnTo>
                <a:lnTo>
                  <a:pt x="2570353" y="34061"/>
                </a:lnTo>
                <a:lnTo>
                  <a:pt x="2570353" y="177800"/>
                </a:lnTo>
                <a:lnTo>
                  <a:pt x="2569921" y="176250"/>
                </a:lnTo>
                <a:lnTo>
                  <a:pt x="2569921" y="203200"/>
                </a:lnTo>
                <a:lnTo>
                  <a:pt x="2566225" y="215900"/>
                </a:lnTo>
                <a:lnTo>
                  <a:pt x="2564117" y="203200"/>
                </a:lnTo>
                <a:lnTo>
                  <a:pt x="2569921" y="203200"/>
                </a:lnTo>
                <a:lnTo>
                  <a:pt x="2569921" y="176250"/>
                </a:lnTo>
                <a:lnTo>
                  <a:pt x="2566835" y="165100"/>
                </a:lnTo>
                <a:lnTo>
                  <a:pt x="2568651" y="165100"/>
                </a:lnTo>
                <a:lnTo>
                  <a:pt x="2570353" y="177800"/>
                </a:lnTo>
                <a:lnTo>
                  <a:pt x="2570353" y="34061"/>
                </a:lnTo>
                <a:lnTo>
                  <a:pt x="2560155" y="20955"/>
                </a:lnTo>
                <a:lnTo>
                  <a:pt x="2560155" y="50800"/>
                </a:lnTo>
                <a:lnTo>
                  <a:pt x="2560155" y="63500"/>
                </a:lnTo>
                <a:lnTo>
                  <a:pt x="2555303" y="63500"/>
                </a:lnTo>
                <a:lnTo>
                  <a:pt x="2555303" y="292100"/>
                </a:lnTo>
                <a:lnTo>
                  <a:pt x="2552877" y="304800"/>
                </a:lnTo>
                <a:lnTo>
                  <a:pt x="2550452" y="304800"/>
                </a:lnTo>
                <a:lnTo>
                  <a:pt x="2555303" y="292100"/>
                </a:lnTo>
                <a:lnTo>
                  <a:pt x="2555303" y="63500"/>
                </a:lnTo>
                <a:lnTo>
                  <a:pt x="2552877" y="63500"/>
                </a:lnTo>
                <a:lnTo>
                  <a:pt x="2552877" y="50800"/>
                </a:lnTo>
                <a:lnTo>
                  <a:pt x="2560155" y="50800"/>
                </a:lnTo>
                <a:lnTo>
                  <a:pt x="2560155" y="20955"/>
                </a:lnTo>
                <a:lnTo>
                  <a:pt x="2553728" y="12700"/>
                </a:lnTo>
                <a:lnTo>
                  <a:pt x="2545943" y="8001"/>
                </a:lnTo>
                <a:lnTo>
                  <a:pt x="2545943" y="723900"/>
                </a:lnTo>
                <a:lnTo>
                  <a:pt x="2545600" y="727405"/>
                </a:lnTo>
                <a:lnTo>
                  <a:pt x="2545600" y="990600"/>
                </a:lnTo>
                <a:lnTo>
                  <a:pt x="2538323" y="990600"/>
                </a:lnTo>
                <a:lnTo>
                  <a:pt x="2540749" y="977900"/>
                </a:lnTo>
                <a:lnTo>
                  <a:pt x="2545600" y="990600"/>
                </a:lnTo>
                <a:lnTo>
                  <a:pt x="2545600" y="727405"/>
                </a:lnTo>
                <a:lnTo>
                  <a:pt x="2544699" y="736600"/>
                </a:lnTo>
                <a:lnTo>
                  <a:pt x="2541968" y="736600"/>
                </a:lnTo>
                <a:lnTo>
                  <a:pt x="2534691" y="736600"/>
                </a:lnTo>
                <a:lnTo>
                  <a:pt x="2532265" y="723900"/>
                </a:lnTo>
                <a:lnTo>
                  <a:pt x="2531046" y="723900"/>
                </a:lnTo>
                <a:lnTo>
                  <a:pt x="2531046" y="812800"/>
                </a:lnTo>
                <a:lnTo>
                  <a:pt x="2528620" y="812800"/>
                </a:lnTo>
                <a:lnTo>
                  <a:pt x="2528620" y="990600"/>
                </a:lnTo>
                <a:lnTo>
                  <a:pt x="2523782" y="1003300"/>
                </a:lnTo>
                <a:lnTo>
                  <a:pt x="2521356" y="1003300"/>
                </a:lnTo>
                <a:lnTo>
                  <a:pt x="2521356" y="1041400"/>
                </a:lnTo>
                <a:lnTo>
                  <a:pt x="2520137" y="1041400"/>
                </a:lnTo>
                <a:lnTo>
                  <a:pt x="2520137" y="1054100"/>
                </a:lnTo>
                <a:lnTo>
                  <a:pt x="2517864" y="1054100"/>
                </a:lnTo>
                <a:lnTo>
                  <a:pt x="2517864" y="1231900"/>
                </a:lnTo>
                <a:lnTo>
                  <a:pt x="2511209" y="1244600"/>
                </a:lnTo>
                <a:lnTo>
                  <a:pt x="2505583" y="1244600"/>
                </a:lnTo>
                <a:lnTo>
                  <a:pt x="2505583" y="1358900"/>
                </a:lnTo>
                <a:lnTo>
                  <a:pt x="2497544" y="1358900"/>
                </a:lnTo>
                <a:lnTo>
                  <a:pt x="2497544" y="1422400"/>
                </a:lnTo>
                <a:lnTo>
                  <a:pt x="2493454" y="1422400"/>
                </a:lnTo>
                <a:lnTo>
                  <a:pt x="2493454" y="1409700"/>
                </a:lnTo>
                <a:lnTo>
                  <a:pt x="2492413" y="1409700"/>
                </a:lnTo>
                <a:lnTo>
                  <a:pt x="2492413" y="1701800"/>
                </a:lnTo>
                <a:lnTo>
                  <a:pt x="2489822" y="1701800"/>
                </a:lnTo>
                <a:lnTo>
                  <a:pt x="2489822" y="1765300"/>
                </a:lnTo>
                <a:lnTo>
                  <a:pt x="2486799" y="1778000"/>
                </a:lnTo>
                <a:lnTo>
                  <a:pt x="2483751" y="1778000"/>
                </a:lnTo>
                <a:lnTo>
                  <a:pt x="2486177" y="1790700"/>
                </a:lnTo>
                <a:lnTo>
                  <a:pt x="2486177" y="1803400"/>
                </a:lnTo>
                <a:lnTo>
                  <a:pt x="2480119" y="1803400"/>
                </a:lnTo>
                <a:lnTo>
                  <a:pt x="2478900" y="1790700"/>
                </a:lnTo>
                <a:lnTo>
                  <a:pt x="2483751" y="1778000"/>
                </a:lnTo>
                <a:lnTo>
                  <a:pt x="2482088" y="1778000"/>
                </a:lnTo>
                <a:lnTo>
                  <a:pt x="2479421" y="1765300"/>
                </a:lnTo>
                <a:lnTo>
                  <a:pt x="2489822" y="1765300"/>
                </a:lnTo>
                <a:lnTo>
                  <a:pt x="2489822" y="1701800"/>
                </a:lnTo>
                <a:lnTo>
                  <a:pt x="2483218" y="1714500"/>
                </a:lnTo>
                <a:lnTo>
                  <a:pt x="2478900" y="1705571"/>
                </a:lnTo>
                <a:lnTo>
                  <a:pt x="2478900" y="1727200"/>
                </a:lnTo>
                <a:lnTo>
                  <a:pt x="2477693" y="1739900"/>
                </a:lnTo>
                <a:lnTo>
                  <a:pt x="2476474" y="1739900"/>
                </a:lnTo>
                <a:lnTo>
                  <a:pt x="2476474" y="1828800"/>
                </a:lnTo>
                <a:lnTo>
                  <a:pt x="2472842" y="1841500"/>
                </a:lnTo>
                <a:lnTo>
                  <a:pt x="2475268" y="1828800"/>
                </a:lnTo>
                <a:lnTo>
                  <a:pt x="2476474" y="1828800"/>
                </a:lnTo>
                <a:lnTo>
                  <a:pt x="2476474" y="1739900"/>
                </a:lnTo>
                <a:lnTo>
                  <a:pt x="2472842" y="1739900"/>
                </a:lnTo>
                <a:lnTo>
                  <a:pt x="2472842" y="1790700"/>
                </a:lnTo>
                <a:lnTo>
                  <a:pt x="2471623" y="1803400"/>
                </a:lnTo>
                <a:lnTo>
                  <a:pt x="2468156" y="1790700"/>
                </a:lnTo>
                <a:lnTo>
                  <a:pt x="2472842" y="1790700"/>
                </a:lnTo>
                <a:lnTo>
                  <a:pt x="2472842" y="1739900"/>
                </a:lnTo>
                <a:lnTo>
                  <a:pt x="2469197" y="1739900"/>
                </a:lnTo>
                <a:lnTo>
                  <a:pt x="2472842" y="1727200"/>
                </a:lnTo>
                <a:lnTo>
                  <a:pt x="2478900" y="1727200"/>
                </a:lnTo>
                <a:lnTo>
                  <a:pt x="2478900" y="1705571"/>
                </a:lnTo>
                <a:lnTo>
                  <a:pt x="2477084" y="1701800"/>
                </a:lnTo>
                <a:lnTo>
                  <a:pt x="2472766" y="1701800"/>
                </a:lnTo>
                <a:lnTo>
                  <a:pt x="2471623" y="1689100"/>
                </a:lnTo>
                <a:lnTo>
                  <a:pt x="2480119" y="1689100"/>
                </a:lnTo>
                <a:lnTo>
                  <a:pt x="2481326" y="1701800"/>
                </a:lnTo>
                <a:lnTo>
                  <a:pt x="2487142" y="1689100"/>
                </a:lnTo>
                <a:lnTo>
                  <a:pt x="2492400" y="1689100"/>
                </a:lnTo>
                <a:lnTo>
                  <a:pt x="2492413" y="1701800"/>
                </a:lnTo>
                <a:lnTo>
                  <a:pt x="2492413" y="1409700"/>
                </a:lnTo>
                <a:lnTo>
                  <a:pt x="2491028" y="1409700"/>
                </a:lnTo>
                <a:lnTo>
                  <a:pt x="2494673" y="1397000"/>
                </a:lnTo>
                <a:lnTo>
                  <a:pt x="2493454" y="1409700"/>
                </a:lnTo>
                <a:lnTo>
                  <a:pt x="2497544" y="1422400"/>
                </a:lnTo>
                <a:lnTo>
                  <a:pt x="2497544" y="1358900"/>
                </a:lnTo>
                <a:lnTo>
                  <a:pt x="2493454" y="1358900"/>
                </a:lnTo>
                <a:lnTo>
                  <a:pt x="2493454" y="1346200"/>
                </a:lnTo>
                <a:lnTo>
                  <a:pt x="2504376" y="1346200"/>
                </a:lnTo>
                <a:lnTo>
                  <a:pt x="2505583" y="1358900"/>
                </a:lnTo>
                <a:lnTo>
                  <a:pt x="2505583" y="1244600"/>
                </a:lnTo>
                <a:lnTo>
                  <a:pt x="2505164" y="1244600"/>
                </a:lnTo>
                <a:lnTo>
                  <a:pt x="2505164" y="1295400"/>
                </a:lnTo>
                <a:lnTo>
                  <a:pt x="2501646" y="1295400"/>
                </a:lnTo>
                <a:lnTo>
                  <a:pt x="2497658" y="1282700"/>
                </a:lnTo>
                <a:lnTo>
                  <a:pt x="2500731" y="1282700"/>
                </a:lnTo>
                <a:lnTo>
                  <a:pt x="2505164" y="1295400"/>
                </a:lnTo>
                <a:lnTo>
                  <a:pt x="2505164" y="1244600"/>
                </a:lnTo>
                <a:lnTo>
                  <a:pt x="2503373" y="1244600"/>
                </a:lnTo>
                <a:lnTo>
                  <a:pt x="2507856" y="1231900"/>
                </a:lnTo>
                <a:lnTo>
                  <a:pt x="2517864" y="1231900"/>
                </a:lnTo>
                <a:lnTo>
                  <a:pt x="2517864" y="1054100"/>
                </a:lnTo>
                <a:lnTo>
                  <a:pt x="2516251" y="1054100"/>
                </a:lnTo>
                <a:lnTo>
                  <a:pt x="2516251" y="1104900"/>
                </a:lnTo>
                <a:lnTo>
                  <a:pt x="2511818" y="1104900"/>
                </a:lnTo>
                <a:lnTo>
                  <a:pt x="2511653" y="1092200"/>
                </a:lnTo>
                <a:lnTo>
                  <a:pt x="2516251" y="1104900"/>
                </a:lnTo>
                <a:lnTo>
                  <a:pt x="2516251" y="1054100"/>
                </a:lnTo>
                <a:lnTo>
                  <a:pt x="2510434" y="1054100"/>
                </a:lnTo>
                <a:lnTo>
                  <a:pt x="2511653" y="1041400"/>
                </a:lnTo>
                <a:lnTo>
                  <a:pt x="2516505" y="1028700"/>
                </a:lnTo>
                <a:lnTo>
                  <a:pt x="2521356" y="1041400"/>
                </a:lnTo>
                <a:lnTo>
                  <a:pt x="2521356" y="1003300"/>
                </a:lnTo>
                <a:lnTo>
                  <a:pt x="2515285" y="1003300"/>
                </a:lnTo>
                <a:lnTo>
                  <a:pt x="2516505" y="990600"/>
                </a:lnTo>
                <a:lnTo>
                  <a:pt x="2528620" y="990600"/>
                </a:lnTo>
                <a:lnTo>
                  <a:pt x="2528620" y="812800"/>
                </a:lnTo>
                <a:lnTo>
                  <a:pt x="2522524" y="812800"/>
                </a:lnTo>
                <a:lnTo>
                  <a:pt x="2522524" y="952500"/>
                </a:lnTo>
                <a:lnTo>
                  <a:pt x="2520137" y="965200"/>
                </a:lnTo>
                <a:lnTo>
                  <a:pt x="2512860" y="965200"/>
                </a:lnTo>
                <a:lnTo>
                  <a:pt x="2517711" y="952500"/>
                </a:lnTo>
                <a:lnTo>
                  <a:pt x="2509228" y="952500"/>
                </a:lnTo>
                <a:lnTo>
                  <a:pt x="2513660" y="939800"/>
                </a:lnTo>
                <a:lnTo>
                  <a:pt x="2519222" y="952500"/>
                </a:lnTo>
                <a:lnTo>
                  <a:pt x="2522524" y="952500"/>
                </a:lnTo>
                <a:lnTo>
                  <a:pt x="2522524" y="812800"/>
                </a:lnTo>
                <a:lnTo>
                  <a:pt x="2522359" y="812800"/>
                </a:lnTo>
                <a:lnTo>
                  <a:pt x="2517864" y="800100"/>
                </a:lnTo>
                <a:lnTo>
                  <a:pt x="2524988" y="800100"/>
                </a:lnTo>
                <a:lnTo>
                  <a:pt x="2531046" y="812800"/>
                </a:lnTo>
                <a:lnTo>
                  <a:pt x="2531046" y="723900"/>
                </a:lnTo>
                <a:lnTo>
                  <a:pt x="2525191" y="723900"/>
                </a:lnTo>
                <a:lnTo>
                  <a:pt x="2523782" y="711200"/>
                </a:lnTo>
                <a:lnTo>
                  <a:pt x="2539542" y="711200"/>
                </a:lnTo>
                <a:lnTo>
                  <a:pt x="2538323" y="723900"/>
                </a:lnTo>
                <a:lnTo>
                  <a:pt x="2532265" y="723900"/>
                </a:lnTo>
                <a:lnTo>
                  <a:pt x="2541968" y="736600"/>
                </a:lnTo>
                <a:lnTo>
                  <a:pt x="2541968" y="723900"/>
                </a:lnTo>
                <a:lnTo>
                  <a:pt x="2545943" y="723900"/>
                </a:lnTo>
                <a:lnTo>
                  <a:pt x="2545943" y="8001"/>
                </a:lnTo>
                <a:lnTo>
                  <a:pt x="2545600" y="7797"/>
                </a:lnTo>
                <a:lnTo>
                  <a:pt x="2545600" y="342900"/>
                </a:lnTo>
                <a:lnTo>
                  <a:pt x="2545207" y="342900"/>
                </a:lnTo>
                <a:lnTo>
                  <a:pt x="2545207" y="520700"/>
                </a:lnTo>
                <a:lnTo>
                  <a:pt x="2542425" y="533400"/>
                </a:lnTo>
                <a:lnTo>
                  <a:pt x="2541968" y="533400"/>
                </a:lnTo>
                <a:lnTo>
                  <a:pt x="2545207" y="520700"/>
                </a:lnTo>
                <a:lnTo>
                  <a:pt x="2545207" y="342900"/>
                </a:lnTo>
                <a:lnTo>
                  <a:pt x="2544699" y="342900"/>
                </a:lnTo>
                <a:lnTo>
                  <a:pt x="2541854" y="330200"/>
                </a:lnTo>
                <a:lnTo>
                  <a:pt x="2545600" y="342900"/>
                </a:lnTo>
                <a:lnTo>
                  <a:pt x="2545600" y="7797"/>
                </a:lnTo>
                <a:lnTo>
                  <a:pt x="2539542" y="4127"/>
                </a:lnTo>
                <a:lnTo>
                  <a:pt x="2539542" y="139700"/>
                </a:lnTo>
                <a:lnTo>
                  <a:pt x="2535898" y="139700"/>
                </a:lnTo>
                <a:lnTo>
                  <a:pt x="2535898" y="393700"/>
                </a:lnTo>
                <a:lnTo>
                  <a:pt x="2534691" y="406400"/>
                </a:lnTo>
                <a:lnTo>
                  <a:pt x="2532265" y="406400"/>
                </a:lnTo>
                <a:lnTo>
                  <a:pt x="2535898" y="393700"/>
                </a:lnTo>
                <a:lnTo>
                  <a:pt x="2535898" y="139700"/>
                </a:lnTo>
                <a:lnTo>
                  <a:pt x="2535148" y="139700"/>
                </a:lnTo>
                <a:lnTo>
                  <a:pt x="2535148" y="165100"/>
                </a:lnTo>
                <a:lnTo>
                  <a:pt x="2531503" y="165100"/>
                </a:lnTo>
                <a:lnTo>
                  <a:pt x="2531503" y="673100"/>
                </a:lnTo>
                <a:lnTo>
                  <a:pt x="2530144" y="685800"/>
                </a:lnTo>
                <a:lnTo>
                  <a:pt x="2527414" y="685800"/>
                </a:lnTo>
                <a:lnTo>
                  <a:pt x="2527414" y="673100"/>
                </a:lnTo>
                <a:lnTo>
                  <a:pt x="2531503" y="673100"/>
                </a:lnTo>
                <a:lnTo>
                  <a:pt x="2531503" y="165100"/>
                </a:lnTo>
                <a:lnTo>
                  <a:pt x="2531275" y="165100"/>
                </a:lnTo>
                <a:lnTo>
                  <a:pt x="2531275" y="330200"/>
                </a:lnTo>
                <a:lnTo>
                  <a:pt x="2527871" y="324434"/>
                </a:lnTo>
                <a:lnTo>
                  <a:pt x="2527871" y="520700"/>
                </a:lnTo>
                <a:lnTo>
                  <a:pt x="2527871" y="571500"/>
                </a:lnTo>
                <a:lnTo>
                  <a:pt x="2526500" y="584200"/>
                </a:lnTo>
                <a:lnTo>
                  <a:pt x="2523782" y="584200"/>
                </a:lnTo>
                <a:lnTo>
                  <a:pt x="2523782" y="571500"/>
                </a:lnTo>
                <a:lnTo>
                  <a:pt x="2527871" y="571500"/>
                </a:lnTo>
                <a:lnTo>
                  <a:pt x="2527871" y="520700"/>
                </a:lnTo>
                <a:lnTo>
                  <a:pt x="2523439" y="520700"/>
                </a:lnTo>
                <a:lnTo>
                  <a:pt x="2523439" y="762000"/>
                </a:lnTo>
                <a:lnTo>
                  <a:pt x="2512860" y="762000"/>
                </a:lnTo>
                <a:lnTo>
                  <a:pt x="2513660" y="749300"/>
                </a:lnTo>
                <a:lnTo>
                  <a:pt x="2519222" y="749300"/>
                </a:lnTo>
                <a:lnTo>
                  <a:pt x="2523439" y="762000"/>
                </a:lnTo>
                <a:lnTo>
                  <a:pt x="2523439" y="520700"/>
                </a:lnTo>
                <a:lnTo>
                  <a:pt x="2520175" y="520700"/>
                </a:lnTo>
                <a:lnTo>
                  <a:pt x="2520175" y="711200"/>
                </a:lnTo>
                <a:lnTo>
                  <a:pt x="2514943" y="711200"/>
                </a:lnTo>
                <a:lnTo>
                  <a:pt x="2511653" y="723900"/>
                </a:lnTo>
                <a:lnTo>
                  <a:pt x="2508808" y="711200"/>
                </a:lnTo>
                <a:lnTo>
                  <a:pt x="2514041" y="711200"/>
                </a:lnTo>
                <a:lnTo>
                  <a:pt x="2515285" y="698500"/>
                </a:lnTo>
                <a:lnTo>
                  <a:pt x="2520175" y="711200"/>
                </a:lnTo>
                <a:lnTo>
                  <a:pt x="2520175" y="520700"/>
                </a:lnTo>
                <a:lnTo>
                  <a:pt x="2520137" y="508000"/>
                </a:lnTo>
                <a:lnTo>
                  <a:pt x="2527465" y="508000"/>
                </a:lnTo>
                <a:lnTo>
                  <a:pt x="2527871" y="520700"/>
                </a:lnTo>
                <a:lnTo>
                  <a:pt x="2527871" y="324434"/>
                </a:lnTo>
                <a:lnTo>
                  <a:pt x="2523782" y="317500"/>
                </a:lnTo>
                <a:lnTo>
                  <a:pt x="2527414" y="317500"/>
                </a:lnTo>
                <a:lnTo>
                  <a:pt x="2531275" y="330200"/>
                </a:lnTo>
                <a:lnTo>
                  <a:pt x="2531275" y="165100"/>
                </a:lnTo>
                <a:lnTo>
                  <a:pt x="2531046" y="165100"/>
                </a:lnTo>
                <a:lnTo>
                  <a:pt x="2531046" y="152400"/>
                </a:lnTo>
                <a:lnTo>
                  <a:pt x="2535148" y="165100"/>
                </a:lnTo>
                <a:lnTo>
                  <a:pt x="2535148" y="139700"/>
                </a:lnTo>
                <a:lnTo>
                  <a:pt x="2530830" y="139700"/>
                </a:lnTo>
                <a:lnTo>
                  <a:pt x="2530144" y="127000"/>
                </a:lnTo>
                <a:lnTo>
                  <a:pt x="2538323" y="127000"/>
                </a:lnTo>
                <a:lnTo>
                  <a:pt x="2539542" y="139700"/>
                </a:lnTo>
                <a:lnTo>
                  <a:pt x="2539542" y="4127"/>
                </a:lnTo>
                <a:lnTo>
                  <a:pt x="2532723" y="0"/>
                </a:lnTo>
                <a:lnTo>
                  <a:pt x="2522728" y="0"/>
                </a:lnTo>
                <a:lnTo>
                  <a:pt x="2522728" y="431800"/>
                </a:lnTo>
                <a:lnTo>
                  <a:pt x="2512618" y="431800"/>
                </a:lnTo>
                <a:lnTo>
                  <a:pt x="2512618" y="647700"/>
                </a:lnTo>
                <a:lnTo>
                  <a:pt x="2511196" y="660400"/>
                </a:lnTo>
                <a:lnTo>
                  <a:pt x="2508186" y="660400"/>
                </a:lnTo>
                <a:lnTo>
                  <a:pt x="2508008" y="647700"/>
                </a:lnTo>
                <a:lnTo>
                  <a:pt x="2512618" y="647700"/>
                </a:lnTo>
                <a:lnTo>
                  <a:pt x="2512618" y="431800"/>
                </a:lnTo>
                <a:lnTo>
                  <a:pt x="2512161" y="431800"/>
                </a:lnTo>
                <a:lnTo>
                  <a:pt x="2511653" y="419100"/>
                </a:lnTo>
                <a:lnTo>
                  <a:pt x="2522563" y="419100"/>
                </a:lnTo>
                <a:lnTo>
                  <a:pt x="2522728" y="431800"/>
                </a:lnTo>
                <a:lnTo>
                  <a:pt x="2522728" y="0"/>
                </a:lnTo>
                <a:lnTo>
                  <a:pt x="2521839" y="0"/>
                </a:lnTo>
                <a:lnTo>
                  <a:pt x="2521839" y="203200"/>
                </a:lnTo>
                <a:lnTo>
                  <a:pt x="2521356" y="206806"/>
                </a:lnTo>
                <a:lnTo>
                  <a:pt x="2521356" y="266700"/>
                </a:lnTo>
                <a:lnTo>
                  <a:pt x="2520137" y="279400"/>
                </a:lnTo>
                <a:lnTo>
                  <a:pt x="2517711" y="279400"/>
                </a:lnTo>
                <a:lnTo>
                  <a:pt x="2521356" y="266700"/>
                </a:lnTo>
                <a:lnTo>
                  <a:pt x="2521356" y="206806"/>
                </a:lnTo>
                <a:lnTo>
                  <a:pt x="2520137" y="215900"/>
                </a:lnTo>
                <a:lnTo>
                  <a:pt x="2518930" y="215900"/>
                </a:lnTo>
                <a:lnTo>
                  <a:pt x="2514079" y="203200"/>
                </a:lnTo>
                <a:lnTo>
                  <a:pt x="2521839" y="203200"/>
                </a:lnTo>
                <a:lnTo>
                  <a:pt x="2521839" y="0"/>
                </a:lnTo>
                <a:lnTo>
                  <a:pt x="2508923" y="0"/>
                </a:lnTo>
                <a:lnTo>
                  <a:pt x="2508923" y="317500"/>
                </a:lnTo>
                <a:lnTo>
                  <a:pt x="2506802" y="328269"/>
                </a:lnTo>
                <a:lnTo>
                  <a:pt x="2506802" y="952500"/>
                </a:lnTo>
                <a:lnTo>
                  <a:pt x="2505583" y="955700"/>
                </a:lnTo>
                <a:lnTo>
                  <a:pt x="2505583" y="1219200"/>
                </a:lnTo>
                <a:lnTo>
                  <a:pt x="2504376" y="1231900"/>
                </a:lnTo>
                <a:lnTo>
                  <a:pt x="2494673" y="1231900"/>
                </a:lnTo>
                <a:lnTo>
                  <a:pt x="2494673" y="1219200"/>
                </a:lnTo>
                <a:lnTo>
                  <a:pt x="2494254" y="1219200"/>
                </a:lnTo>
                <a:lnTo>
                  <a:pt x="2494254" y="1244600"/>
                </a:lnTo>
                <a:lnTo>
                  <a:pt x="2489822" y="1244600"/>
                </a:lnTo>
                <a:lnTo>
                  <a:pt x="2489822" y="1600200"/>
                </a:lnTo>
                <a:lnTo>
                  <a:pt x="2483751" y="1600200"/>
                </a:lnTo>
                <a:lnTo>
                  <a:pt x="2483751" y="1663700"/>
                </a:lnTo>
                <a:lnTo>
                  <a:pt x="2475268" y="1663700"/>
                </a:lnTo>
                <a:lnTo>
                  <a:pt x="2475268" y="1651000"/>
                </a:lnTo>
                <a:lnTo>
                  <a:pt x="2482545" y="1651000"/>
                </a:lnTo>
                <a:lnTo>
                  <a:pt x="2483751" y="1663700"/>
                </a:lnTo>
                <a:lnTo>
                  <a:pt x="2483751" y="1600200"/>
                </a:lnTo>
                <a:lnTo>
                  <a:pt x="2483053" y="1600200"/>
                </a:lnTo>
                <a:lnTo>
                  <a:pt x="2482545" y="1587500"/>
                </a:lnTo>
                <a:lnTo>
                  <a:pt x="2488679" y="1587500"/>
                </a:lnTo>
                <a:lnTo>
                  <a:pt x="2489822" y="1600200"/>
                </a:lnTo>
                <a:lnTo>
                  <a:pt x="2489822" y="1244600"/>
                </a:lnTo>
                <a:lnTo>
                  <a:pt x="2486749" y="1244600"/>
                </a:lnTo>
                <a:lnTo>
                  <a:pt x="2489822" y="1231900"/>
                </a:lnTo>
                <a:lnTo>
                  <a:pt x="2494254" y="1244600"/>
                </a:lnTo>
                <a:lnTo>
                  <a:pt x="2494254" y="1219200"/>
                </a:lnTo>
                <a:lnTo>
                  <a:pt x="2492248" y="1219200"/>
                </a:lnTo>
                <a:lnTo>
                  <a:pt x="2493454" y="1206500"/>
                </a:lnTo>
                <a:lnTo>
                  <a:pt x="2498001" y="1206500"/>
                </a:lnTo>
                <a:lnTo>
                  <a:pt x="2495842" y="1219200"/>
                </a:lnTo>
                <a:lnTo>
                  <a:pt x="2505583" y="1219200"/>
                </a:lnTo>
                <a:lnTo>
                  <a:pt x="2505583" y="955700"/>
                </a:lnTo>
                <a:lnTo>
                  <a:pt x="2501950" y="965200"/>
                </a:lnTo>
                <a:lnTo>
                  <a:pt x="2504376" y="952500"/>
                </a:lnTo>
                <a:lnTo>
                  <a:pt x="2506802" y="952500"/>
                </a:lnTo>
                <a:lnTo>
                  <a:pt x="2506802" y="328269"/>
                </a:lnTo>
                <a:lnTo>
                  <a:pt x="2506421" y="330200"/>
                </a:lnTo>
                <a:lnTo>
                  <a:pt x="2503157" y="330200"/>
                </a:lnTo>
                <a:lnTo>
                  <a:pt x="2503157" y="749300"/>
                </a:lnTo>
                <a:lnTo>
                  <a:pt x="2498306" y="762000"/>
                </a:lnTo>
                <a:lnTo>
                  <a:pt x="2500731" y="749300"/>
                </a:lnTo>
                <a:lnTo>
                  <a:pt x="2503157" y="749300"/>
                </a:lnTo>
                <a:lnTo>
                  <a:pt x="2503157" y="330200"/>
                </a:lnTo>
                <a:lnTo>
                  <a:pt x="2501874" y="330200"/>
                </a:lnTo>
                <a:lnTo>
                  <a:pt x="2501874" y="673100"/>
                </a:lnTo>
                <a:lnTo>
                  <a:pt x="2500731" y="685800"/>
                </a:lnTo>
                <a:lnTo>
                  <a:pt x="2495791" y="685800"/>
                </a:lnTo>
                <a:lnTo>
                  <a:pt x="2495791" y="749300"/>
                </a:lnTo>
                <a:lnTo>
                  <a:pt x="2494673" y="755383"/>
                </a:lnTo>
                <a:lnTo>
                  <a:pt x="2494673" y="863600"/>
                </a:lnTo>
                <a:lnTo>
                  <a:pt x="2493454" y="876300"/>
                </a:lnTo>
                <a:lnTo>
                  <a:pt x="2491028" y="876300"/>
                </a:lnTo>
                <a:lnTo>
                  <a:pt x="2494673" y="863600"/>
                </a:lnTo>
                <a:lnTo>
                  <a:pt x="2494673" y="755383"/>
                </a:lnTo>
                <a:lnTo>
                  <a:pt x="2493454" y="762000"/>
                </a:lnTo>
                <a:lnTo>
                  <a:pt x="2493454" y="787400"/>
                </a:lnTo>
                <a:lnTo>
                  <a:pt x="2493454" y="800100"/>
                </a:lnTo>
                <a:lnTo>
                  <a:pt x="2492997" y="800100"/>
                </a:lnTo>
                <a:lnTo>
                  <a:pt x="2492375" y="796632"/>
                </a:lnTo>
                <a:lnTo>
                  <a:pt x="2492375" y="863600"/>
                </a:lnTo>
                <a:lnTo>
                  <a:pt x="2489365" y="850900"/>
                </a:lnTo>
                <a:lnTo>
                  <a:pt x="2489822" y="850900"/>
                </a:lnTo>
                <a:lnTo>
                  <a:pt x="2492375" y="863600"/>
                </a:lnTo>
                <a:lnTo>
                  <a:pt x="2492375" y="796632"/>
                </a:lnTo>
                <a:lnTo>
                  <a:pt x="2490724" y="787400"/>
                </a:lnTo>
                <a:lnTo>
                  <a:pt x="2493454" y="787400"/>
                </a:lnTo>
                <a:lnTo>
                  <a:pt x="2493454" y="762000"/>
                </a:lnTo>
                <a:lnTo>
                  <a:pt x="2488603" y="762000"/>
                </a:lnTo>
                <a:lnTo>
                  <a:pt x="2489822" y="749300"/>
                </a:lnTo>
                <a:lnTo>
                  <a:pt x="2495791" y="749300"/>
                </a:lnTo>
                <a:lnTo>
                  <a:pt x="2495791" y="685800"/>
                </a:lnTo>
                <a:lnTo>
                  <a:pt x="2489822" y="685800"/>
                </a:lnTo>
                <a:lnTo>
                  <a:pt x="2489822" y="723900"/>
                </a:lnTo>
                <a:lnTo>
                  <a:pt x="2487396" y="736600"/>
                </a:lnTo>
                <a:lnTo>
                  <a:pt x="2486469" y="736600"/>
                </a:lnTo>
                <a:lnTo>
                  <a:pt x="2486469" y="1447800"/>
                </a:lnTo>
                <a:lnTo>
                  <a:pt x="2484818" y="1460500"/>
                </a:lnTo>
                <a:lnTo>
                  <a:pt x="2482024" y="1460500"/>
                </a:lnTo>
                <a:lnTo>
                  <a:pt x="2482545" y="1447800"/>
                </a:lnTo>
                <a:lnTo>
                  <a:pt x="2486469" y="1447800"/>
                </a:lnTo>
                <a:lnTo>
                  <a:pt x="2486469" y="736600"/>
                </a:lnTo>
                <a:lnTo>
                  <a:pt x="2486177" y="736600"/>
                </a:lnTo>
                <a:lnTo>
                  <a:pt x="2486177" y="889000"/>
                </a:lnTo>
                <a:lnTo>
                  <a:pt x="2486177" y="901700"/>
                </a:lnTo>
                <a:lnTo>
                  <a:pt x="2484971" y="901700"/>
                </a:lnTo>
                <a:lnTo>
                  <a:pt x="2484971" y="1016000"/>
                </a:lnTo>
                <a:lnTo>
                  <a:pt x="2484704" y="1016558"/>
                </a:lnTo>
                <a:lnTo>
                  <a:pt x="2484704" y="1270000"/>
                </a:lnTo>
                <a:lnTo>
                  <a:pt x="2481008" y="1279601"/>
                </a:lnTo>
                <a:lnTo>
                  <a:pt x="2481008" y="1397000"/>
                </a:lnTo>
                <a:lnTo>
                  <a:pt x="2477693" y="1409700"/>
                </a:lnTo>
                <a:lnTo>
                  <a:pt x="2475268" y="1409700"/>
                </a:lnTo>
                <a:lnTo>
                  <a:pt x="2475268" y="1447800"/>
                </a:lnTo>
                <a:lnTo>
                  <a:pt x="2475268" y="1460500"/>
                </a:lnTo>
                <a:lnTo>
                  <a:pt x="2467991" y="1460500"/>
                </a:lnTo>
                <a:lnTo>
                  <a:pt x="2467991" y="1447800"/>
                </a:lnTo>
                <a:lnTo>
                  <a:pt x="2475268" y="1447800"/>
                </a:lnTo>
                <a:lnTo>
                  <a:pt x="2475268" y="1409700"/>
                </a:lnTo>
                <a:lnTo>
                  <a:pt x="2471623" y="1409700"/>
                </a:lnTo>
                <a:lnTo>
                  <a:pt x="2475814" y="1397000"/>
                </a:lnTo>
                <a:lnTo>
                  <a:pt x="2481008" y="1397000"/>
                </a:lnTo>
                <a:lnTo>
                  <a:pt x="2481008" y="1279601"/>
                </a:lnTo>
                <a:lnTo>
                  <a:pt x="2479814" y="1282700"/>
                </a:lnTo>
                <a:lnTo>
                  <a:pt x="2478900" y="1281087"/>
                </a:lnTo>
                <a:lnTo>
                  <a:pt x="2478900" y="1358900"/>
                </a:lnTo>
                <a:lnTo>
                  <a:pt x="2475268" y="1358900"/>
                </a:lnTo>
                <a:lnTo>
                  <a:pt x="2475268" y="1371600"/>
                </a:lnTo>
                <a:lnTo>
                  <a:pt x="2474353" y="1371600"/>
                </a:lnTo>
                <a:lnTo>
                  <a:pt x="2471623" y="1359420"/>
                </a:lnTo>
                <a:lnTo>
                  <a:pt x="2471623" y="1397000"/>
                </a:lnTo>
                <a:lnTo>
                  <a:pt x="2469197" y="1409700"/>
                </a:lnTo>
                <a:lnTo>
                  <a:pt x="2469197" y="1435100"/>
                </a:lnTo>
                <a:lnTo>
                  <a:pt x="2466606" y="1435100"/>
                </a:lnTo>
                <a:lnTo>
                  <a:pt x="2466606" y="1841500"/>
                </a:lnTo>
                <a:lnTo>
                  <a:pt x="2465565" y="1843697"/>
                </a:lnTo>
                <a:lnTo>
                  <a:pt x="2465565" y="1866900"/>
                </a:lnTo>
                <a:lnTo>
                  <a:pt x="2460714" y="1879600"/>
                </a:lnTo>
                <a:lnTo>
                  <a:pt x="2463139" y="1866900"/>
                </a:lnTo>
                <a:lnTo>
                  <a:pt x="2465565" y="1866900"/>
                </a:lnTo>
                <a:lnTo>
                  <a:pt x="2465565" y="1843697"/>
                </a:lnTo>
                <a:lnTo>
                  <a:pt x="2460561" y="1854200"/>
                </a:lnTo>
                <a:lnTo>
                  <a:pt x="2457335" y="1854200"/>
                </a:lnTo>
                <a:lnTo>
                  <a:pt x="2457335" y="1955800"/>
                </a:lnTo>
                <a:lnTo>
                  <a:pt x="2452217" y="1955800"/>
                </a:lnTo>
                <a:lnTo>
                  <a:pt x="2451658" y="1954288"/>
                </a:lnTo>
                <a:lnTo>
                  <a:pt x="2451658" y="2006600"/>
                </a:lnTo>
                <a:lnTo>
                  <a:pt x="2442781" y="2006600"/>
                </a:lnTo>
                <a:lnTo>
                  <a:pt x="2448585" y="1993900"/>
                </a:lnTo>
                <a:lnTo>
                  <a:pt x="2451658" y="2006600"/>
                </a:lnTo>
                <a:lnTo>
                  <a:pt x="2451658" y="1954288"/>
                </a:lnTo>
                <a:lnTo>
                  <a:pt x="2447556" y="1943100"/>
                </a:lnTo>
                <a:lnTo>
                  <a:pt x="2451316" y="1943100"/>
                </a:lnTo>
                <a:lnTo>
                  <a:pt x="2457335" y="1955800"/>
                </a:lnTo>
                <a:lnTo>
                  <a:pt x="2457335" y="1854200"/>
                </a:lnTo>
                <a:lnTo>
                  <a:pt x="2455862" y="1854200"/>
                </a:lnTo>
                <a:lnTo>
                  <a:pt x="2455862" y="1905000"/>
                </a:lnTo>
                <a:lnTo>
                  <a:pt x="2448585" y="1905000"/>
                </a:lnTo>
                <a:lnTo>
                  <a:pt x="2447366" y="1917700"/>
                </a:lnTo>
                <a:lnTo>
                  <a:pt x="2444940" y="1917700"/>
                </a:lnTo>
                <a:lnTo>
                  <a:pt x="2450909" y="1930400"/>
                </a:lnTo>
                <a:lnTo>
                  <a:pt x="2444940" y="1930400"/>
                </a:lnTo>
                <a:lnTo>
                  <a:pt x="2438882" y="1917700"/>
                </a:lnTo>
                <a:lnTo>
                  <a:pt x="2440089" y="1917700"/>
                </a:lnTo>
                <a:lnTo>
                  <a:pt x="2442514" y="1905000"/>
                </a:lnTo>
                <a:lnTo>
                  <a:pt x="2441308" y="1905000"/>
                </a:lnTo>
                <a:lnTo>
                  <a:pt x="2440089" y="1892300"/>
                </a:lnTo>
                <a:lnTo>
                  <a:pt x="2451011" y="1892300"/>
                </a:lnTo>
                <a:lnTo>
                  <a:pt x="2455862" y="1905000"/>
                </a:lnTo>
                <a:lnTo>
                  <a:pt x="2455862" y="1854200"/>
                </a:lnTo>
                <a:lnTo>
                  <a:pt x="2437041" y="1854200"/>
                </a:lnTo>
                <a:lnTo>
                  <a:pt x="2437041" y="1905000"/>
                </a:lnTo>
                <a:lnTo>
                  <a:pt x="2436304" y="1917700"/>
                </a:lnTo>
                <a:lnTo>
                  <a:pt x="2432608" y="1917700"/>
                </a:lnTo>
                <a:lnTo>
                  <a:pt x="2430399" y="1905000"/>
                </a:lnTo>
                <a:lnTo>
                  <a:pt x="2430399" y="2019300"/>
                </a:lnTo>
                <a:lnTo>
                  <a:pt x="2428557" y="2028952"/>
                </a:lnTo>
                <a:lnTo>
                  <a:pt x="2428557" y="2324100"/>
                </a:lnTo>
                <a:lnTo>
                  <a:pt x="2421445" y="2336800"/>
                </a:lnTo>
                <a:lnTo>
                  <a:pt x="2414574" y="2336800"/>
                </a:lnTo>
                <a:lnTo>
                  <a:pt x="2410993" y="2324100"/>
                </a:lnTo>
                <a:lnTo>
                  <a:pt x="2400693" y="2324100"/>
                </a:lnTo>
                <a:lnTo>
                  <a:pt x="2400693" y="2400300"/>
                </a:lnTo>
                <a:lnTo>
                  <a:pt x="2396439" y="2400300"/>
                </a:lnTo>
                <a:lnTo>
                  <a:pt x="2396439" y="2387600"/>
                </a:lnTo>
                <a:lnTo>
                  <a:pt x="2400693" y="2400300"/>
                </a:lnTo>
                <a:lnTo>
                  <a:pt x="2400693" y="2324100"/>
                </a:lnTo>
                <a:lnTo>
                  <a:pt x="2398865" y="2324100"/>
                </a:lnTo>
                <a:lnTo>
                  <a:pt x="2400071" y="2311400"/>
                </a:lnTo>
                <a:lnTo>
                  <a:pt x="2417051" y="2311400"/>
                </a:lnTo>
                <a:lnTo>
                  <a:pt x="2414625" y="2324100"/>
                </a:lnTo>
                <a:lnTo>
                  <a:pt x="2428557" y="2324100"/>
                </a:lnTo>
                <a:lnTo>
                  <a:pt x="2428557" y="2028952"/>
                </a:lnTo>
                <a:lnTo>
                  <a:pt x="2427973" y="2032000"/>
                </a:lnTo>
                <a:lnTo>
                  <a:pt x="2425877" y="2032000"/>
                </a:lnTo>
                <a:lnTo>
                  <a:pt x="2425877" y="2057400"/>
                </a:lnTo>
                <a:lnTo>
                  <a:pt x="2425547" y="2057400"/>
                </a:lnTo>
                <a:lnTo>
                  <a:pt x="2423122" y="2065134"/>
                </a:lnTo>
                <a:lnTo>
                  <a:pt x="2423122" y="2133600"/>
                </a:lnTo>
                <a:lnTo>
                  <a:pt x="2422169" y="2133600"/>
                </a:lnTo>
                <a:lnTo>
                  <a:pt x="2422169" y="2298700"/>
                </a:lnTo>
                <a:lnTo>
                  <a:pt x="2420696" y="2311400"/>
                </a:lnTo>
                <a:lnTo>
                  <a:pt x="2418308" y="2311400"/>
                </a:lnTo>
                <a:lnTo>
                  <a:pt x="2417051" y="2298700"/>
                </a:lnTo>
                <a:lnTo>
                  <a:pt x="2422169" y="2298700"/>
                </a:lnTo>
                <a:lnTo>
                  <a:pt x="2422169" y="2133600"/>
                </a:lnTo>
                <a:lnTo>
                  <a:pt x="2415590" y="2133600"/>
                </a:lnTo>
                <a:lnTo>
                  <a:pt x="2415590" y="2222500"/>
                </a:lnTo>
                <a:lnTo>
                  <a:pt x="2414168" y="2235200"/>
                </a:lnTo>
                <a:lnTo>
                  <a:pt x="2411158" y="2235200"/>
                </a:lnTo>
                <a:lnTo>
                  <a:pt x="2410993" y="2222500"/>
                </a:lnTo>
                <a:lnTo>
                  <a:pt x="2415590" y="2222500"/>
                </a:lnTo>
                <a:lnTo>
                  <a:pt x="2415590" y="2133600"/>
                </a:lnTo>
                <a:lnTo>
                  <a:pt x="2412200" y="2133600"/>
                </a:lnTo>
                <a:lnTo>
                  <a:pt x="2412200" y="2171700"/>
                </a:lnTo>
                <a:lnTo>
                  <a:pt x="2409774" y="2184400"/>
                </a:lnTo>
                <a:lnTo>
                  <a:pt x="2408567" y="2184400"/>
                </a:lnTo>
                <a:lnTo>
                  <a:pt x="2403716" y="2197100"/>
                </a:lnTo>
                <a:lnTo>
                  <a:pt x="2396439" y="2197100"/>
                </a:lnTo>
                <a:lnTo>
                  <a:pt x="2396439" y="2184400"/>
                </a:lnTo>
                <a:lnTo>
                  <a:pt x="2392718" y="2184400"/>
                </a:lnTo>
                <a:lnTo>
                  <a:pt x="2392718" y="3098800"/>
                </a:lnTo>
                <a:lnTo>
                  <a:pt x="2390063" y="3111500"/>
                </a:lnTo>
                <a:lnTo>
                  <a:pt x="2389619" y="3109684"/>
                </a:lnTo>
                <a:lnTo>
                  <a:pt x="2389619" y="3187700"/>
                </a:lnTo>
                <a:lnTo>
                  <a:pt x="2389441" y="3189351"/>
                </a:lnTo>
                <a:lnTo>
                  <a:pt x="2389441" y="3276600"/>
                </a:lnTo>
                <a:lnTo>
                  <a:pt x="2387790" y="3289300"/>
                </a:lnTo>
                <a:lnTo>
                  <a:pt x="2385009" y="3289300"/>
                </a:lnTo>
                <a:lnTo>
                  <a:pt x="2385517" y="3276600"/>
                </a:lnTo>
                <a:lnTo>
                  <a:pt x="2389441" y="3276600"/>
                </a:lnTo>
                <a:lnTo>
                  <a:pt x="2389441" y="3189351"/>
                </a:lnTo>
                <a:lnTo>
                  <a:pt x="2388247" y="3200400"/>
                </a:lnTo>
                <a:lnTo>
                  <a:pt x="2385517" y="3200400"/>
                </a:lnTo>
                <a:lnTo>
                  <a:pt x="2385517" y="3187700"/>
                </a:lnTo>
                <a:lnTo>
                  <a:pt x="2389619" y="3187700"/>
                </a:lnTo>
                <a:lnTo>
                  <a:pt x="2389619" y="3109684"/>
                </a:lnTo>
                <a:lnTo>
                  <a:pt x="2386965" y="3098800"/>
                </a:lnTo>
                <a:lnTo>
                  <a:pt x="2392718" y="3098800"/>
                </a:lnTo>
                <a:lnTo>
                  <a:pt x="2392718" y="2184400"/>
                </a:lnTo>
                <a:lnTo>
                  <a:pt x="2391587" y="2184400"/>
                </a:lnTo>
                <a:lnTo>
                  <a:pt x="2391587" y="2235200"/>
                </a:lnTo>
                <a:lnTo>
                  <a:pt x="2390368" y="2237752"/>
                </a:lnTo>
                <a:lnTo>
                  <a:pt x="2390368" y="2349500"/>
                </a:lnTo>
                <a:lnTo>
                  <a:pt x="2389619" y="2357399"/>
                </a:lnTo>
                <a:lnTo>
                  <a:pt x="2389619" y="3035300"/>
                </a:lnTo>
                <a:lnTo>
                  <a:pt x="2388247" y="3048000"/>
                </a:lnTo>
                <a:lnTo>
                  <a:pt x="2385517" y="3048000"/>
                </a:lnTo>
                <a:lnTo>
                  <a:pt x="2385517" y="3060700"/>
                </a:lnTo>
                <a:lnTo>
                  <a:pt x="2381885" y="3056902"/>
                </a:lnTo>
                <a:lnTo>
                  <a:pt x="2381885" y="3263900"/>
                </a:lnTo>
                <a:lnTo>
                  <a:pt x="2381885" y="3276600"/>
                </a:lnTo>
                <a:lnTo>
                  <a:pt x="2378697" y="3276600"/>
                </a:lnTo>
                <a:lnTo>
                  <a:pt x="2378697" y="3467100"/>
                </a:lnTo>
                <a:lnTo>
                  <a:pt x="2377338" y="3479800"/>
                </a:lnTo>
                <a:lnTo>
                  <a:pt x="2374608" y="3479800"/>
                </a:lnTo>
                <a:lnTo>
                  <a:pt x="2374608" y="3467100"/>
                </a:lnTo>
                <a:lnTo>
                  <a:pt x="2378697" y="3467100"/>
                </a:lnTo>
                <a:lnTo>
                  <a:pt x="2378697" y="3276600"/>
                </a:lnTo>
                <a:lnTo>
                  <a:pt x="2373388" y="3276600"/>
                </a:lnTo>
                <a:lnTo>
                  <a:pt x="2374608" y="3263900"/>
                </a:lnTo>
                <a:lnTo>
                  <a:pt x="2381885" y="3263900"/>
                </a:lnTo>
                <a:lnTo>
                  <a:pt x="2381885" y="3056902"/>
                </a:lnTo>
                <a:lnTo>
                  <a:pt x="2378697" y="3053562"/>
                </a:lnTo>
                <a:lnTo>
                  <a:pt x="2378697" y="3213100"/>
                </a:lnTo>
                <a:lnTo>
                  <a:pt x="2377338" y="3225800"/>
                </a:lnTo>
                <a:lnTo>
                  <a:pt x="2374608" y="3225800"/>
                </a:lnTo>
                <a:lnTo>
                  <a:pt x="2374608" y="3213100"/>
                </a:lnTo>
                <a:lnTo>
                  <a:pt x="2378697" y="3213100"/>
                </a:lnTo>
                <a:lnTo>
                  <a:pt x="2378697" y="3053562"/>
                </a:lnTo>
                <a:lnTo>
                  <a:pt x="2373388" y="3048000"/>
                </a:lnTo>
                <a:lnTo>
                  <a:pt x="2385517" y="3048000"/>
                </a:lnTo>
                <a:lnTo>
                  <a:pt x="2385517" y="3035300"/>
                </a:lnTo>
                <a:lnTo>
                  <a:pt x="2389619" y="3035300"/>
                </a:lnTo>
                <a:lnTo>
                  <a:pt x="2389619" y="2357399"/>
                </a:lnTo>
                <a:lnTo>
                  <a:pt x="2389441" y="2359266"/>
                </a:lnTo>
                <a:lnTo>
                  <a:pt x="2389441" y="2451100"/>
                </a:lnTo>
                <a:lnTo>
                  <a:pt x="2387625" y="2451100"/>
                </a:lnTo>
                <a:lnTo>
                  <a:pt x="2387625" y="2540000"/>
                </a:lnTo>
                <a:lnTo>
                  <a:pt x="2386825" y="2542324"/>
                </a:lnTo>
                <a:lnTo>
                  <a:pt x="2386825" y="2794000"/>
                </a:lnTo>
                <a:lnTo>
                  <a:pt x="2385974" y="2794000"/>
                </a:lnTo>
                <a:lnTo>
                  <a:pt x="2385974" y="2997200"/>
                </a:lnTo>
                <a:lnTo>
                  <a:pt x="2384615" y="3009900"/>
                </a:lnTo>
                <a:lnTo>
                  <a:pt x="2381885" y="3009900"/>
                </a:lnTo>
                <a:lnTo>
                  <a:pt x="2381885" y="2997200"/>
                </a:lnTo>
                <a:lnTo>
                  <a:pt x="2385974" y="2997200"/>
                </a:lnTo>
                <a:lnTo>
                  <a:pt x="2385974" y="2794000"/>
                </a:lnTo>
                <a:lnTo>
                  <a:pt x="2380805" y="2794000"/>
                </a:lnTo>
                <a:lnTo>
                  <a:pt x="2380805" y="2984500"/>
                </a:lnTo>
                <a:lnTo>
                  <a:pt x="2374696" y="2984500"/>
                </a:lnTo>
                <a:lnTo>
                  <a:pt x="2374696" y="3035300"/>
                </a:lnTo>
                <a:lnTo>
                  <a:pt x="2372931" y="3048000"/>
                </a:lnTo>
                <a:lnTo>
                  <a:pt x="2370493" y="3048000"/>
                </a:lnTo>
                <a:lnTo>
                  <a:pt x="2370036" y="3040126"/>
                </a:lnTo>
                <a:lnTo>
                  <a:pt x="2370036" y="3632200"/>
                </a:lnTo>
                <a:lnTo>
                  <a:pt x="2366568" y="3644900"/>
                </a:lnTo>
                <a:lnTo>
                  <a:pt x="2362873" y="3644900"/>
                </a:lnTo>
                <a:lnTo>
                  <a:pt x="2366111" y="3632200"/>
                </a:lnTo>
                <a:lnTo>
                  <a:pt x="2370036" y="3632200"/>
                </a:lnTo>
                <a:lnTo>
                  <a:pt x="2370036" y="3040126"/>
                </a:lnTo>
                <a:lnTo>
                  <a:pt x="2369756" y="3035300"/>
                </a:lnTo>
                <a:lnTo>
                  <a:pt x="2369756" y="3365500"/>
                </a:lnTo>
                <a:lnTo>
                  <a:pt x="2369756" y="3505200"/>
                </a:lnTo>
                <a:lnTo>
                  <a:pt x="2362936" y="3505200"/>
                </a:lnTo>
                <a:lnTo>
                  <a:pt x="2362936" y="3556000"/>
                </a:lnTo>
                <a:lnTo>
                  <a:pt x="2362479" y="3560241"/>
                </a:lnTo>
                <a:lnTo>
                  <a:pt x="2362479" y="3657600"/>
                </a:lnTo>
                <a:lnTo>
                  <a:pt x="2362479" y="3670300"/>
                </a:lnTo>
                <a:lnTo>
                  <a:pt x="2357628" y="3670300"/>
                </a:lnTo>
                <a:lnTo>
                  <a:pt x="2357628" y="3708400"/>
                </a:lnTo>
                <a:lnTo>
                  <a:pt x="2353983" y="3721100"/>
                </a:lnTo>
                <a:lnTo>
                  <a:pt x="2349131" y="3721100"/>
                </a:lnTo>
                <a:lnTo>
                  <a:pt x="2347925" y="3708400"/>
                </a:lnTo>
                <a:lnTo>
                  <a:pt x="2357628" y="3708400"/>
                </a:lnTo>
                <a:lnTo>
                  <a:pt x="2357628" y="3670300"/>
                </a:lnTo>
                <a:lnTo>
                  <a:pt x="2355202" y="3670300"/>
                </a:lnTo>
                <a:lnTo>
                  <a:pt x="2355202" y="3683000"/>
                </a:lnTo>
                <a:lnTo>
                  <a:pt x="2347277" y="3695700"/>
                </a:lnTo>
                <a:lnTo>
                  <a:pt x="2344280" y="3690442"/>
                </a:lnTo>
                <a:lnTo>
                  <a:pt x="2344280" y="3721100"/>
                </a:lnTo>
                <a:lnTo>
                  <a:pt x="2344280" y="3733800"/>
                </a:lnTo>
                <a:lnTo>
                  <a:pt x="2337003" y="3733800"/>
                </a:lnTo>
                <a:lnTo>
                  <a:pt x="2338222" y="3721100"/>
                </a:lnTo>
                <a:lnTo>
                  <a:pt x="2344280" y="3721100"/>
                </a:lnTo>
                <a:lnTo>
                  <a:pt x="2344280" y="3690442"/>
                </a:lnTo>
                <a:lnTo>
                  <a:pt x="2340038" y="3683000"/>
                </a:lnTo>
                <a:lnTo>
                  <a:pt x="2333714" y="3683000"/>
                </a:lnTo>
                <a:lnTo>
                  <a:pt x="2328519" y="3670300"/>
                </a:lnTo>
                <a:lnTo>
                  <a:pt x="2343683" y="3670300"/>
                </a:lnTo>
                <a:lnTo>
                  <a:pt x="2350351" y="3683000"/>
                </a:lnTo>
                <a:lnTo>
                  <a:pt x="2355202" y="3683000"/>
                </a:lnTo>
                <a:lnTo>
                  <a:pt x="2355202" y="3670300"/>
                </a:lnTo>
                <a:lnTo>
                  <a:pt x="2351557" y="3670300"/>
                </a:lnTo>
                <a:lnTo>
                  <a:pt x="2352776" y="3657600"/>
                </a:lnTo>
                <a:lnTo>
                  <a:pt x="2362479" y="3657600"/>
                </a:lnTo>
                <a:lnTo>
                  <a:pt x="2362479" y="3560241"/>
                </a:lnTo>
                <a:lnTo>
                  <a:pt x="2361565" y="3568700"/>
                </a:lnTo>
                <a:lnTo>
                  <a:pt x="2358834" y="3568700"/>
                </a:lnTo>
                <a:lnTo>
                  <a:pt x="2358834" y="3556000"/>
                </a:lnTo>
                <a:lnTo>
                  <a:pt x="2362936" y="3556000"/>
                </a:lnTo>
                <a:lnTo>
                  <a:pt x="2362936" y="3505200"/>
                </a:lnTo>
                <a:lnTo>
                  <a:pt x="2362479" y="3505200"/>
                </a:lnTo>
                <a:lnTo>
                  <a:pt x="2363686" y="3492500"/>
                </a:lnTo>
                <a:lnTo>
                  <a:pt x="2369756" y="3505200"/>
                </a:lnTo>
                <a:lnTo>
                  <a:pt x="2369756" y="3365500"/>
                </a:lnTo>
                <a:lnTo>
                  <a:pt x="2362936" y="3365500"/>
                </a:lnTo>
                <a:lnTo>
                  <a:pt x="2362936" y="3479800"/>
                </a:lnTo>
                <a:lnTo>
                  <a:pt x="2358834" y="3479800"/>
                </a:lnTo>
                <a:lnTo>
                  <a:pt x="2358834" y="3467100"/>
                </a:lnTo>
                <a:lnTo>
                  <a:pt x="2362936" y="3479800"/>
                </a:lnTo>
                <a:lnTo>
                  <a:pt x="2362936" y="3365500"/>
                </a:lnTo>
                <a:lnTo>
                  <a:pt x="2358390" y="3365500"/>
                </a:lnTo>
                <a:lnTo>
                  <a:pt x="2355659" y="3359912"/>
                </a:lnTo>
                <a:lnTo>
                  <a:pt x="2355659" y="3403600"/>
                </a:lnTo>
                <a:lnTo>
                  <a:pt x="2355481" y="3404743"/>
                </a:lnTo>
                <a:lnTo>
                  <a:pt x="2355481" y="3454400"/>
                </a:lnTo>
                <a:lnTo>
                  <a:pt x="2352776" y="3454400"/>
                </a:lnTo>
                <a:lnTo>
                  <a:pt x="2352776" y="3530600"/>
                </a:lnTo>
                <a:lnTo>
                  <a:pt x="2349131" y="3543300"/>
                </a:lnTo>
                <a:lnTo>
                  <a:pt x="2344623" y="3543300"/>
                </a:lnTo>
                <a:lnTo>
                  <a:pt x="2344280" y="3530600"/>
                </a:lnTo>
                <a:lnTo>
                  <a:pt x="2352776" y="3530600"/>
                </a:lnTo>
                <a:lnTo>
                  <a:pt x="2352776" y="3454400"/>
                </a:lnTo>
                <a:lnTo>
                  <a:pt x="2348319" y="3454400"/>
                </a:lnTo>
                <a:lnTo>
                  <a:pt x="2351557" y="3441700"/>
                </a:lnTo>
                <a:lnTo>
                  <a:pt x="2355481" y="3454400"/>
                </a:lnTo>
                <a:lnTo>
                  <a:pt x="2355481" y="3404743"/>
                </a:lnTo>
                <a:lnTo>
                  <a:pt x="2353665" y="3416300"/>
                </a:lnTo>
                <a:lnTo>
                  <a:pt x="2351557" y="3429000"/>
                </a:lnTo>
                <a:lnTo>
                  <a:pt x="2343073" y="3429000"/>
                </a:lnTo>
                <a:lnTo>
                  <a:pt x="2343073" y="3416300"/>
                </a:lnTo>
                <a:lnTo>
                  <a:pt x="2339441" y="3416300"/>
                </a:lnTo>
                <a:lnTo>
                  <a:pt x="2345499" y="3403600"/>
                </a:lnTo>
                <a:lnTo>
                  <a:pt x="2347468" y="3403600"/>
                </a:lnTo>
                <a:lnTo>
                  <a:pt x="2344229" y="3390900"/>
                </a:lnTo>
                <a:lnTo>
                  <a:pt x="2353780" y="3390900"/>
                </a:lnTo>
                <a:lnTo>
                  <a:pt x="2355659" y="3403600"/>
                </a:lnTo>
                <a:lnTo>
                  <a:pt x="2355659" y="3359912"/>
                </a:lnTo>
                <a:lnTo>
                  <a:pt x="2352192" y="3352800"/>
                </a:lnTo>
                <a:lnTo>
                  <a:pt x="2354732" y="3352800"/>
                </a:lnTo>
                <a:lnTo>
                  <a:pt x="2362479" y="3340100"/>
                </a:lnTo>
                <a:lnTo>
                  <a:pt x="2365667" y="3352800"/>
                </a:lnTo>
                <a:lnTo>
                  <a:pt x="2363838" y="3352800"/>
                </a:lnTo>
                <a:lnTo>
                  <a:pt x="2369756" y="3365500"/>
                </a:lnTo>
                <a:lnTo>
                  <a:pt x="2369756" y="3035300"/>
                </a:lnTo>
                <a:lnTo>
                  <a:pt x="2374696" y="3035300"/>
                </a:lnTo>
                <a:lnTo>
                  <a:pt x="2374696" y="2984500"/>
                </a:lnTo>
                <a:lnTo>
                  <a:pt x="2373388" y="2984500"/>
                </a:lnTo>
                <a:lnTo>
                  <a:pt x="2374608" y="2971800"/>
                </a:lnTo>
                <a:lnTo>
                  <a:pt x="2380805" y="2984500"/>
                </a:lnTo>
                <a:lnTo>
                  <a:pt x="2380805" y="2794000"/>
                </a:lnTo>
                <a:lnTo>
                  <a:pt x="2378697" y="2794000"/>
                </a:lnTo>
                <a:lnTo>
                  <a:pt x="2378697" y="2844800"/>
                </a:lnTo>
                <a:lnTo>
                  <a:pt x="2374608" y="2844800"/>
                </a:lnTo>
                <a:lnTo>
                  <a:pt x="2370963" y="2844800"/>
                </a:lnTo>
                <a:lnTo>
                  <a:pt x="2370963" y="2832100"/>
                </a:lnTo>
                <a:lnTo>
                  <a:pt x="2374608" y="2844800"/>
                </a:lnTo>
                <a:lnTo>
                  <a:pt x="2374608" y="2832100"/>
                </a:lnTo>
                <a:lnTo>
                  <a:pt x="2378303" y="2832100"/>
                </a:lnTo>
                <a:lnTo>
                  <a:pt x="2378697" y="2844800"/>
                </a:lnTo>
                <a:lnTo>
                  <a:pt x="2378697" y="2794000"/>
                </a:lnTo>
                <a:lnTo>
                  <a:pt x="2370963" y="2794000"/>
                </a:lnTo>
                <a:lnTo>
                  <a:pt x="2373985" y="2781300"/>
                </a:lnTo>
                <a:lnTo>
                  <a:pt x="2380513" y="2781300"/>
                </a:lnTo>
                <a:lnTo>
                  <a:pt x="2386825" y="2794000"/>
                </a:lnTo>
                <a:lnTo>
                  <a:pt x="2386825" y="2542324"/>
                </a:lnTo>
                <a:lnTo>
                  <a:pt x="2386431" y="2543467"/>
                </a:lnTo>
                <a:lnTo>
                  <a:pt x="2386431" y="2667000"/>
                </a:lnTo>
                <a:lnTo>
                  <a:pt x="2384272" y="2667000"/>
                </a:lnTo>
                <a:lnTo>
                  <a:pt x="2378240" y="2679700"/>
                </a:lnTo>
                <a:lnTo>
                  <a:pt x="2377033" y="2667000"/>
                </a:lnTo>
                <a:lnTo>
                  <a:pt x="2378240" y="2654300"/>
                </a:lnTo>
                <a:lnTo>
                  <a:pt x="2370963" y="2654300"/>
                </a:lnTo>
                <a:lnTo>
                  <a:pt x="2370963" y="2743200"/>
                </a:lnTo>
                <a:lnTo>
                  <a:pt x="2370963" y="2755900"/>
                </a:lnTo>
                <a:lnTo>
                  <a:pt x="2370036" y="2755900"/>
                </a:lnTo>
                <a:lnTo>
                  <a:pt x="2370036" y="2882900"/>
                </a:lnTo>
                <a:lnTo>
                  <a:pt x="2366568" y="2895600"/>
                </a:lnTo>
                <a:lnTo>
                  <a:pt x="2364905" y="2889885"/>
                </a:lnTo>
                <a:lnTo>
                  <a:pt x="2364905" y="2933700"/>
                </a:lnTo>
                <a:lnTo>
                  <a:pt x="2363838" y="2933700"/>
                </a:lnTo>
                <a:lnTo>
                  <a:pt x="2363838" y="3073400"/>
                </a:lnTo>
                <a:lnTo>
                  <a:pt x="2361857" y="3086100"/>
                </a:lnTo>
                <a:lnTo>
                  <a:pt x="2355202" y="3086100"/>
                </a:lnTo>
                <a:lnTo>
                  <a:pt x="2361514" y="3073400"/>
                </a:lnTo>
                <a:lnTo>
                  <a:pt x="2363838" y="3073400"/>
                </a:lnTo>
                <a:lnTo>
                  <a:pt x="2363838" y="2933700"/>
                </a:lnTo>
                <a:lnTo>
                  <a:pt x="2363686" y="2933700"/>
                </a:lnTo>
                <a:lnTo>
                  <a:pt x="2362479" y="2946400"/>
                </a:lnTo>
                <a:lnTo>
                  <a:pt x="2362479" y="3022600"/>
                </a:lnTo>
                <a:lnTo>
                  <a:pt x="2361260" y="3035300"/>
                </a:lnTo>
                <a:lnTo>
                  <a:pt x="2356116" y="3035300"/>
                </a:lnTo>
                <a:lnTo>
                  <a:pt x="2356116" y="3060700"/>
                </a:lnTo>
                <a:lnTo>
                  <a:pt x="2354059" y="3073400"/>
                </a:lnTo>
                <a:lnTo>
                  <a:pt x="2347925" y="3073400"/>
                </a:lnTo>
                <a:lnTo>
                  <a:pt x="2347925" y="3111500"/>
                </a:lnTo>
                <a:lnTo>
                  <a:pt x="2347925" y="3124200"/>
                </a:lnTo>
                <a:lnTo>
                  <a:pt x="2347925" y="3352800"/>
                </a:lnTo>
                <a:lnTo>
                  <a:pt x="2344280" y="3365500"/>
                </a:lnTo>
                <a:lnTo>
                  <a:pt x="2326094" y="3365500"/>
                </a:lnTo>
                <a:lnTo>
                  <a:pt x="2330183" y="3378200"/>
                </a:lnTo>
                <a:lnTo>
                  <a:pt x="2328519" y="3378200"/>
                </a:lnTo>
                <a:lnTo>
                  <a:pt x="2328519" y="3454400"/>
                </a:lnTo>
                <a:lnTo>
                  <a:pt x="2321814" y="3454400"/>
                </a:lnTo>
                <a:lnTo>
                  <a:pt x="2321814" y="3708400"/>
                </a:lnTo>
                <a:lnTo>
                  <a:pt x="2316581" y="3708400"/>
                </a:lnTo>
                <a:lnTo>
                  <a:pt x="2313965" y="3721100"/>
                </a:lnTo>
                <a:lnTo>
                  <a:pt x="2310777" y="3711867"/>
                </a:lnTo>
                <a:lnTo>
                  <a:pt x="2310777" y="3759200"/>
                </a:lnTo>
                <a:lnTo>
                  <a:pt x="2306688" y="3759200"/>
                </a:lnTo>
                <a:lnTo>
                  <a:pt x="2306688" y="3746500"/>
                </a:lnTo>
                <a:lnTo>
                  <a:pt x="2310777" y="3759200"/>
                </a:lnTo>
                <a:lnTo>
                  <a:pt x="2310777" y="3711867"/>
                </a:lnTo>
                <a:lnTo>
                  <a:pt x="2309584" y="3708400"/>
                </a:lnTo>
                <a:lnTo>
                  <a:pt x="2315845" y="3708400"/>
                </a:lnTo>
                <a:lnTo>
                  <a:pt x="2317610" y="3695700"/>
                </a:lnTo>
                <a:lnTo>
                  <a:pt x="2321814" y="3708400"/>
                </a:lnTo>
                <a:lnTo>
                  <a:pt x="2321814" y="3454400"/>
                </a:lnTo>
                <a:lnTo>
                  <a:pt x="2321242" y="3454400"/>
                </a:lnTo>
                <a:lnTo>
                  <a:pt x="2321242" y="3543300"/>
                </a:lnTo>
                <a:lnTo>
                  <a:pt x="2318689" y="3556000"/>
                </a:lnTo>
                <a:lnTo>
                  <a:pt x="2317153" y="3568700"/>
                </a:lnTo>
                <a:lnTo>
                  <a:pt x="2317661" y="3568700"/>
                </a:lnTo>
                <a:lnTo>
                  <a:pt x="2321242" y="3581400"/>
                </a:lnTo>
                <a:lnTo>
                  <a:pt x="2317610" y="3581400"/>
                </a:lnTo>
                <a:lnTo>
                  <a:pt x="2317610" y="3657600"/>
                </a:lnTo>
                <a:lnTo>
                  <a:pt x="2316696" y="3657600"/>
                </a:lnTo>
                <a:lnTo>
                  <a:pt x="2311692" y="3670300"/>
                </a:lnTo>
                <a:lnTo>
                  <a:pt x="2302992" y="3670300"/>
                </a:lnTo>
                <a:lnTo>
                  <a:pt x="2304415" y="3657600"/>
                </a:lnTo>
                <a:lnTo>
                  <a:pt x="2307882" y="3657600"/>
                </a:lnTo>
                <a:lnTo>
                  <a:pt x="2310333" y="3644900"/>
                </a:lnTo>
                <a:lnTo>
                  <a:pt x="2317610" y="3657600"/>
                </a:lnTo>
                <a:lnTo>
                  <a:pt x="2317610" y="3581400"/>
                </a:lnTo>
                <a:lnTo>
                  <a:pt x="2290927" y="3581400"/>
                </a:lnTo>
                <a:lnTo>
                  <a:pt x="2301976" y="3568700"/>
                </a:lnTo>
                <a:lnTo>
                  <a:pt x="2306536" y="3568700"/>
                </a:lnTo>
                <a:lnTo>
                  <a:pt x="2310879" y="3556000"/>
                </a:lnTo>
                <a:lnTo>
                  <a:pt x="2321242" y="3543300"/>
                </a:lnTo>
                <a:lnTo>
                  <a:pt x="2321242" y="3454400"/>
                </a:lnTo>
                <a:lnTo>
                  <a:pt x="2319883" y="3454400"/>
                </a:lnTo>
                <a:lnTo>
                  <a:pt x="2321191" y="3441700"/>
                </a:lnTo>
                <a:lnTo>
                  <a:pt x="2328519" y="3454400"/>
                </a:lnTo>
                <a:lnTo>
                  <a:pt x="2328519" y="3378200"/>
                </a:lnTo>
                <a:lnTo>
                  <a:pt x="2326094" y="3378200"/>
                </a:lnTo>
                <a:lnTo>
                  <a:pt x="2326094" y="3365500"/>
                </a:lnTo>
                <a:lnTo>
                  <a:pt x="2324887" y="3365500"/>
                </a:lnTo>
                <a:lnTo>
                  <a:pt x="2331948" y="3352800"/>
                </a:lnTo>
                <a:lnTo>
                  <a:pt x="2347925" y="3352800"/>
                </a:lnTo>
                <a:lnTo>
                  <a:pt x="2347925" y="3124200"/>
                </a:lnTo>
                <a:lnTo>
                  <a:pt x="2343073" y="3111500"/>
                </a:lnTo>
                <a:lnTo>
                  <a:pt x="2347925" y="3111500"/>
                </a:lnTo>
                <a:lnTo>
                  <a:pt x="2347925" y="3073400"/>
                </a:lnTo>
                <a:lnTo>
                  <a:pt x="2347925" y="3060700"/>
                </a:lnTo>
                <a:lnTo>
                  <a:pt x="2356116" y="3060700"/>
                </a:lnTo>
                <a:lnTo>
                  <a:pt x="2356116" y="3035300"/>
                </a:lnTo>
                <a:lnTo>
                  <a:pt x="2355431" y="3035300"/>
                </a:lnTo>
                <a:lnTo>
                  <a:pt x="2358834" y="3022600"/>
                </a:lnTo>
                <a:lnTo>
                  <a:pt x="2362479" y="3022600"/>
                </a:lnTo>
                <a:lnTo>
                  <a:pt x="2362479" y="2946400"/>
                </a:lnTo>
                <a:lnTo>
                  <a:pt x="2356624" y="2946400"/>
                </a:lnTo>
                <a:lnTo>
                  <a:pt x="2355659" y="2933700"/>
                </a:lnTo>
                <a:lnTo>
                  <a:pt x="2357196" y="2933700"/>
                </a:lnTo>
                <a:lnTo>
                  <a:pt x="2358834" y="2921000"/>
                </a:lnTo>
                <a:lnTo>
                  <a:pt x="2361260" y="2921000"/>
                </a:lnTo>
                <a:lnTo>
                  <a:pt x="2364905" y="2933700"/>
                </a:lnTo>
                <a:lnTo>
                  <a:pt x="2364905" y="2889885"/>
                </a:lnTo>
                <a:lnTo>
                  <a:pt x="2362873" y="2882900"/>
                </a:lnTo>
                <a:lnTo>
                  <a:pt x="2370036" y="2882900"/>
                </a:lnTo>
                <a:lnTo>
                  <a:pt x="2370036" y="2755900"/>
                </a:lnTo>
                <a:lnTo>
                  <a:pt x="2367762" y="2755900"/>
                </a:lnTo>
                <a:lnTo>
                  <a:pt x="2367762" y="2806700"/>
                </a:lnTo>
                <a:lnTo>
                  <a:pt x="2366111" y="2806700"/>
                </a:lnTo>
                <a:lnTo>
                  <a:pt x="2366111" y="2870200"/>
                </a:lnTo>
                <a:lnTo>
                  <a:pt x="2360485" y="2882900"/>
                </a:lnTo>
                <a:lnTo>
                  <a:pt x="2352814" y="2882900"/>
                </a:lnTo>
                <a:lnTo>
                  <a:pt x="2366111" y="2870200"/>
                </a:lnTo>
                <a:lnTo>
                  <a:pt x="2366111" y="2806700"/>
                </a:lnTo>
                <a:lnTo>
                  <a:pt x="2359241" y="2806700"/>
                </a:lnTo>
                <a:lnTo>
                  <a:pt x="2362479" y="2794000"/>
                </a:lnTo>
                <a:lnTo>
                  <a:pt x="2367762" y="2806700"/>
                </a:lnTo>
                <a:lnTo>
                  <a:pt x="2367762" y="2755900"/>
                </a:lnTo>
                <a:lnTo>
                  <a:pt x="2362479" y="2755900"/>
                </a:lnTo>
                <a:lnTo>
                  <a:pt x="2363686" y="2743200"/>
                </a:lnTo>
                <a:lnTo>
                  <a:pt x="2370963" y="2743200"/>
                </a:lnTo>
                <a:lnTo>
                  <a:pt x="2370963" y="2654300"/>
                </a:lnTo>
                <a:lnTo>
                  <a:pt x="2366111" y="2654300"/>
                </a:lnTo>
                <a:lnTo>
                  <a:pt x="2366111" y="2667000"/>
                </a:lnTo>
                <a:lnTo>
                  <a:pt x="2359977" y="2679700"/>
                </a:lnTo>
                <a:lnTo>
                  <a:pt x="2357082" y="2670175"/>
                </a:lnTo>
                <a:lnTo>
                  <a:pt x="2357082" y="2857500"/>
                </a:lnTo>
                <a:lnTo>
                  <a:pt x="2350198" y="2870200"/>
                </a:lnTo>
                <a:lnTo>
                  <a:pt x="2347925" y="2870200"/>
                </a:lnTo>
                <a:lnTo>
                  <a:pt x="2347925" y="2921000"/>
                </a:lnTo>
                <a:lnTo>
                  <a:pt x="2347925" y="2997200"/>
                </a:lnTo>
                <a:lnTo>
                  <a:pt x="2347925" y="3009900"/>
                </a:lnTo>
                <a:lnTo>
                  <a:pt x="2338222" y="3009900"/>
                </a:lnTo>
                <a:lnTo>
                  <a:pt x="2338222" y="3251200"/>
                </a:lnTo>
                <a:lnTo>
                  <a:pt x="2329738" y="3251200"/>
                </a:lnTo>
                <a:lnTo>
                  <a:pt x="2329738" y="3238500"/>
                </a:lnTo>
                <a:lnTo>
                  <a:pt x="2337016" y="3238500"/>
                </a:lnTo>
                <a:lnTo>
                  <a:pt x="2338222" y="3251200"/>
                </a:lnTo>
                <a:lnTo>
                  <a:pt x="2338222" y="3009900"/>
                </a:lnTo>
                <a:lnTo>
                  <a:pt x="2337016" y="3009900"/>
                </a:lnTo>
                <a:lnTo>
                  <a:pt x="2337016" y="3136900"/>
                </a:lnTo>
                <a:lnTo>
                  <a:pt x="2337016" y="3200400"/>
                </a:lnTo>
                <a:lnTo>
                  <a:pt x="2337016" y="3213100"/>
                </a:lnTo>
                <a:lnTo>
                  <a:pt x="2334285" y="3213100"/>
                </a:lnTo>
                <a:lnTo>
                  <a:pt x="2331097" y="3200400"/>
                </a:lnTo>
                <a:lnTo>
                  <a:pt x="2337016" y="3200400"/>
                </a:lnTo>
                <a:lnTo>
                  <a:pt x="2337016" y="3136900"/>
                </a:lnTo>
                <a:lnTo>
                  <a:pt x="2335796" y="3149600"/>
                </a:lnTo>
                <a:lnTo>
                  <a:pt x="2332164" y="3149600"/>
                </a:lnTo>
                <a:lnTo>
                  <a:pt x="2326094" y="3149600"/>
                </a:lnTo>
                <a:lnTo>
                  <a:pt x="2326094" y="3187700"/>
                </a:lnTo>
                <a:lnTo>
                  <a:pt x="2322461" y="3196907"/>
                </a:lnTo>
                <a:lnTo>
                  <a:pt x="2322461" y="3302000"/>
                </a:lnTo>
                <a:lnTo>
                  <a:pt x="2317610" y="3302000"/>
                </a:lnTo>
                <a:lnTo>
                  <a:pt x="2317610" y="3530600"/>
                </a:lnTo>
                <a:lnTo>
                  <a:pt x="2313965" y="3543300"/>
                </a:lnTo>
                <a:lnTo>
                  <a:pt x="2303056" y="3543300"/>
                </a:lnTo>
                <a:lnTo>
                  <a:pt x="2301837" y="3530600"/>
                </a:lnTo>
                <a:lnTo>
                  <a:pt x="2317610" y="3530600"/>
                </a:lnTo>
                <a:lnTo>
                  <a:pt x="2317610" y="3302000"/>
                </a:lnTo>
                <a:lnTo>
                  <a:pt x="2313965" y="3302000"/>
                </a:lnTo>
                <a:lnTo>
                  <a:pt x="2313965" y="3390900"/>
                </a:lnTo>
                <a:lnTo>
                  <a:pt x="2310333" y="3397504"/>
                </a:lnTo>
                <a:lnTo>
                  <a:pt x="2310333" y="3492500"/>
                </a:lnTo>
                <a:lnTo>
                  <a:pt x="2310333" y="3505200"/>
                </a:lnTo>
                <a:lnTo>
                  <a:pt x="2299411" y="3505200"/>
                </a:lnTo>
                <a:lnTo>
                  <a:pt x="2299411" y="3492500"/>
                </a:lnTo>
                <a:lnTo>
                  <a:pt x="2310333" y="3492500"/>
                </a:lnTo>
                <a:lnTo>
                  <a:pt x="2310333" y="3397504"/>
                </a:lnTo>
                <a:lnTo>
                  <a:pt x="2306980" y="3403600"/>
                </a:lnTo>
                <a:lnTo>
                  <a:pt x="2304262" y="3403600"/>
                </a:lnTo>
                <a:lnTo>
                  <a:pt x="2304262" y="3416300"/>
                </a:lnTo>
                <a:lnTo>
                  <a:pt x="2301837" y="3429000"/>
                </a:lnTo>
                <a:lnTo>
                  <a:pt x="2295779" y="3429000"/>
                </a:lnTo>
                <a:lnTo>
                  <a:pt x="2295779" y="3416300"/>
                </a:lnTo>
                <a:lnTo>
                  <a:pt x="2304262" y="3416300"/>
                </a:lnTo>
                <a:lnTo>
                  <a:pt x="2304262" y="3403600"/>
                </a:lnTo>
                <a:lnTo>
                  <a:pt x="2301684" y="3403600"/>
                </a:lnTo>
                <a:lnTo>
                  <a:pt x="2302535" y="3390900"/>
                </a:lnTo>
                <a:lnTo>
                  <a:pt x="2313965" y="3390900"/>
                </a:lnTo>
                <a:lnTo>
                  <a:pt x="2313965" y="3302000"/>
                </a:lnTo>
                <a:lnTo>
                  <a:pt x="2310333" y="3302000"/>
                </a:lnTo>
                <a:lnTo>
                  <a:pt x="2315184" y="3289300"/>
                </a:lnTo>
                <a:lnTo>
                  <a:pt x="2321242" y="3289300"/>
                </a:lnTo>
                <a:lnTo>
                  <a:pt x="2322461" y="3302000"/>
                </a:lnTo>
                <a:lnTo>
                  <a:pt x="2322461" y="3196907"/>
                </a:lnTo>
                <a:lnTo>
                  <a:pt x="2321077" y="3200400"/>
                </a:lnTo>
                <a:lnTo>
                  <a:pt x="2315934" y="3200400"/>
                </a:lnTo>
                <a:lnTo>
                  <a:pt x="2309215" y="3187700"/>
                </a:lnTo>
                <a:lnTo>
                  <a:pt x="2326094" y="3187700"/>
                </a:lnTo>
                <a:lnTo>
                  <a:pt x="2326094" y="3149600"/>
                </a:lnTo>
                <a:lnTo>
                  <a:pt x="2326094" y="3136900"/>
                </a:lnTo>
                <a:lnTo>
                  <a:pt x="2332164" y="3149600"/>
                </a:lnTo>
                <a:lnTo>
                  <a:pt x="2337016" y="3136900"/>
                </a:lnTo>
                <a:lnTo>
                  <a:pt x="2337016" y="3009900"/>
                </a:lnTo>
                <a:lnTo>
                  <a:pt x="2335644" y="3009900"/>
                </a:lnTo>
                <a:lnTo>
                  <a:pt x="2333371" y="3022600"/>
                </a:lnTo>
                <a:lnTo>
                  <a:pt x="2329510" y="3009900"/>
                </a:lnTo>
                <a:lnTo>
                  <a:pt x="2331555" y="3009900"/>
                </a:lnTo>
                <a:lnTo>
                  <a:pt x="2338146" y="2997200"/>
                </a:lnTo>
                <a:lnTo>
                  <a:pt x="2347925" y="2997200"/>
                </a:lnTo>
                <a:lnTo>
                  <a:pt x="2347925" y="2921000"/>
                </a:lnTo>
                <a:lnTo>
                  <a:pt x="2345652" y="2933700"/>
                </a:lnTo>
                <a:lnTo>
                  <a:pt x="2341854" y="2933700"/>
                </a:lnTo>
                <a:lnTo>
                  <a:pt x="2344280" y="2921000"/>
                </a:lnTo>
                <a:lnTo>
                  <a:pt x="2347925" y="2921000"/>
                </a:lnTo>
                <a:lnTo>
                  <a:pt x="2347925" y="2870200"/>
                </a:lnTo>
                <a:lnTo>
                  <a:pt x="2346502" y="2870200"/>
                </a:lnTo>
                <a:lnTo>
                  <a:pt x="2346502" y="2882900"/>
                </a:lnTo>
                <a:lnTo>
                  <a:pt x="2344280" y="2895600"/>
                </a:lnTo>
                <a:lnTo>
                  <a:pt x="2341219" y="2895600"/>
                </a:lnTo>
                <a:lnTo>
                  <a:pt x="2344280" y="2882900"/>
                </a:lnTo>
                <a:lnTo>
                  <a:pt x="2346502" y="2882900"/>
                </a:lnTo>
                <a:lnTo>
                  <a:pt x="2346502" y="2870200"/>
                </a:lnTo>
                <a:lnTo>
                  <a:pt x="2339733" y="2870200"/>
                </a:lnTo>
                <a:lnTo>
                  <a:pt x="2339733" y="2908300"/>
                </a:lnTo>
                <a:lnTo>
                  <a:pt x="2337016" y="2921000"/>
                </a:lnTo>
                <a:lnTo>
                  <a:pt x="2337016" y="2908300"/>
                </a:lnTo>
                <a:lnTo>
                  <a:pt x="2333015" y="2908300"/>
                </a:lnTo>
                <a:lnTo>
                  <a:pt x="2332164" y="2895600"/>
                </a:lnTo>
                <a:lnTo>
                  <a:pt x="2338806" y="2895600"/>
                </a:lnTo>
                <a:lnTo>
                  <a:pt x="2337155" y="2908300"/>
                </a:lnTo>
                <a:lnTo>
                  <a:pt x="2339733" y="2908300"/>
                </a:lnTo>
                <a:lnTo>
                  <a:pt x="2339733" y="2870200"/>
                </a:lnTo>
                <a:lnTo>
                  <a:pt x="2333371" y="2870200"/>
                </a:lnTo>
                <a:lnTo>
                  <a:pt x="2332164" y="2857500"/>
                </a:lnTo>
                <a:lnTo>
                  <a:pt x="2357082" y="2857500"/>
                </a:lnTo>
                <a:lnTo>
                  <a:pt x="2357082" y="2670175"/>
                </a:lnTo>
                <a:lnTo>
                  <a:pt x="2356116" y="2667000"/>
                </a:lnTo>
                <a:lnTo>
                  <a:pt x="2366111" y="2667000"/>
                </a:lnTo>
                <a:lnTo>
                  <a:pt x="2366111" y="2654300"/>
                </a:lnTo>
                <a:lnTo>
                  <a:pt x="2364905" y="2654300"/>
                </a:lnTo>
                <a:lnTo>
                  <a:pt x="2366111" y="2641600"/>
                </a:lnTo>
                <a:lnTo>
                  <a:pt x="2380665" y="2641600"/>
                </a:lnTo>
                <a:lnTo>
                  <a:pt x="2380665" y="2654300"/>
                </a:lnTo>
                <a:lnTo>
                  <a:pt x="2385403" y="2654300"/>
                </a:lnTo>
                <a:lnTo>
                  <a:pt x="2386431" y="2667000"/>
                </a:lnTo>
                <a:lnTo>
                  <a:pt x="2386431" y="2543467"/>
                </a:lnTo>
                <a:lnTo>
                  <a:pt x="2383244" y="2552700"/>
                </a:lnTo>
                <a:lnTo>
                  <a:pt x="2381885" y="2552700"/>
                </a:lnTo>
                <a:lnTo>
                  <a:pt x="2381885" y="2616200"/>
                </a:lnTo>
                <a:lnTo>
                  <a:pt x="2373528" y="2616200"/>
                </a:lnTo>
                <a:lnTo>
                  <a:pt x="2373236" y="2603500"/>
                </a:lnTo>
                <a:lnTo>
                  <a:pt x="2377275" y="2603500"/>
                </a:lnTo>
                <a:lnTo>
                  <a:pt x="2381885" y="2616200"/>
                </a:lnTo>
                <a:lnTo>
                  <a:pt x="2381885" y="2552700"/>
                </a:lnTo>
                <a:lnTo>
                  <a:pt x="2369756" y="2552700"/>
                </a:lnTo>
                <a:lnTo>
                  <a:pt x="2368537" y="2540000"/>
                </a:lnTo>
                <a:lnTo>
                  <a:pt x="2370963" y="2527300"/>
                </a:lnTo>
                <a:lnTo>
                  <a:pt x="2377033" y="2527300"/>
                </a:lnTo>
                <a:lnTo>
                  <a:pt x="2377033" y="2540000"/>
                </a:lnTo>
                <a:lnTo>
                  <a:pt x="2387625" y="2540000"/>
                </a:lnTo>
                <a:lnTo>
                  <a:pt x="2387625" y="2451100"/>
                </a:lnTo>
                <a:lnTo>
                  <a:pt x="2382278" y="2451100"/>
                </a:lnTo>
                <a:lnTo>
                  <a:pt x="2385517" y="2438400"/>
                </a:lnTo>
                <a:lnTo>
                  <a:pt x="2389441" y="2451100"/>
                </a:lnTo>
                <a:lnTo>
                  <a:pt x="2389441" y="2359266"/>
                </a:lnTo>
                <a:lnTo>
                  <a:pt x="2389162" y="2362200"/>
                </a:lnTo>
                <a:lnTo>
                  <a:pt x="2384615" y="2354275"/>
                </a:lnTo>
                <a:lnTo>
                  <a:pt x="2384615" y="2400300"/>
                </a:lnTo>
                <a:lnTo>
                  <a:pt x="2378240" y="2400300"/>
                </a:lnTo>
                <a:lnTo>
                  <a:pt x="2378240" y="2501900"/>
                </a:lnTo>
                <a:lnTo>
                  <a:pt x="2367483" y="2501900"/>
                </a:lnTo>
                <a:lnTo>
                  <a:pt x="2367940" y="2489200"/>
                </a:lnTo>
                <a:lnTo>
                  <a:pt x="2366111" y="2489200"/>
                </a:lnTo>
                <a:lnTo>
                  <a:pt x="2373388" y="2476500"/>
                </a:lnTo>
                <a:lnTo>
                  <a:pt x="2375814" y="2489200"/>
                </a:lnTo>
                <a:lnTo>
                  <a:pt x="2377033" y="2489200"/>
                </a:lnTo>
                <a:lnTo>
                  <a:pt x="2378240" y="2501900"/>
                </a:lnTo>
                <a:lnTo>
                  <a:pt x="2378240" y="2400300"/>
                </a:lnTo>
                <a:lnTo>
                  <a:pt x="2381085" y="2387600"/>
                </a:lnTo>
                <a:lnTo>
                  <a:pt x="2384615" y="2400300"/>
                </a:lnTo>
                <a:lnTo>
                  <a:pt x="2384615" y="2354275"/>
                </a:lnTo>
                <a:lnTo>
                  <a:pt x="2381885" y="2349500"/>
                </a:lnTo>
                <a:lnTo>
                  <a:pt x="2380665" y="2349500"/>
                </a:lnTo>
                <a:lnTo>
                  <a:pt x="2381885" y="2336800"/>
                </a:lnTo>
                <a:lnTo>
                  <a:pt x="2387943" y="2336800"/>
                </a:lnTo>
                <a:lnTo>
                  <a:pt x="2390368" y="2349500"/>
                </a:lnTo>
                <a:lnTo>
                  <a:pt x="2390368" y="2237752"/>
                </a:lnTo>
                <a:lnTo>
                  <a:pt x="2385517" y="2247900"/>
                </a:lnTo>
                <a:lnTo>
                  <a:pt x="2386736" y="2235200"/>
                </a:lnTo>
                <a:lnTo>
                  <a:pt x="2391587" y="2235200"/>
                </a:lnTo>
                <a:lnTo>
                  <a:pt x="2391587" y="2184400"/>
                </a:lnTo>
                <a:lnTo>
                  <a:pt x="2379154" y="2184400"/>
                </a:lnTo>
                <a:lnTo>
                  <a:pt x="2377681" y="2171700"/>
                </a:lnTo>
                <a:lnTo>
                  <a:pt x="2374608" y="2159000"/>
                </a:lnTo>
                <a:lnTo>
                  <a:pt x="2399766" y="2159000"/>
                </a:lnTo>
                <a:lnTo>
                  <a:pt x="2410079" y="2171700"/>
                </a:lnTo>
                <a:lnTo>
                  <a:pt x="2412200" y="2171700"/>
                </a:lnTo>
                <a:lnTo>
                  <a:pt x="2412200" y="2133600"/>
                </a:lnTo>
                <a:lnTo>
                  <a:pt x="2408567" y="2133600"/>
                </a:lnTo>
                <a:lnTo>
                  <a:pt x="2405723" y="2120900"/>
                </a:lnTo>
                <a:lnTo>
                  <a:pt x="2420505" y="2120900"/>
                </a:lnTo>
                <a:lnTo>
                  <a:pt x="2423122" y="2133600"/>
                </a:lnTo>
                <a:lnTo>
                  <a:pt x="2423122" y="2065134"/>
                </a:lnTo>
                <a:lnTo>
                  <a:pt x="2421559" y="2070100"/>
                </a:lnTo>
                <a:lnTo>
                  <a:pt x="2413419" y="2070100"/>
                </a:lnTo>
                <a:lnTo>
                  <a:pt x="2413419" y="2082800"/>
                </a:lnTo>
                <a:lnTo>
                  <a:pt x="2410993" y="2082800"/>
                </a:lnTo>
                <a:lnTo>
                  <a:pt x="2407348" y="2095500"/>
                </a:lnTo>
                <a:lnTo>
                  <a:pt x="2398865" y="2095500"/>
                </a:lnTo>
                <a:lnTo>
                  <a:pt x="2396706" y="2082800"/>
                </a:lnTo>
                <a:lnTo>
                  <a:pt x="2404656" y="2082800"/>
                </a:lnTo>
                <a:lnTo>
                  <a:pt x="2413419" y="2070100"/>
                </a:lnTo>
                <a:lnTo>
                  <a:pt x="2412352" y="2070100"/>
                </a:lnTo>
                <a:lnTo>
                  <a:pt x="2414625" y="2057400"/>
                </a:lnTo>
                <a:lnTo>
                  <a:pt x="2418715" y="2057400"/>
                </a:lnTo>
                <a:lnTo>
                  <a:pt x="2421902" y="2044700"/>
                </a:lnTo>
                <a:lnTo>
                  <a:pt x="2425877" y="2057400"/>
                </a:lnTo>
                <a:lnTo>
                  <a:pt x="2425877" y="2032000"/>
                </a:lnTo>
                <a:lnTo>
                  <a:pt x="2420696" y="2032000"/>
                </a:lnTo>
                <a:lnTo>
                  <a:pt x="2424328" y="2019300"/>
                </a:lnTo>
                <a:lnTo>
                  <a:pt x="2430399" y="2019300"/>
                </a:lnTo>
                <a:lnTo>
                  <a:pt x="2430399" y="1905000"/>
                </a:lnTo>
                <a:lnTo>
                  <a:pt x="2437041" y="1905000"/>
                </a:lnTo>
                <a:lnTo>
                  <a:pt x="2437041" y="1854200"/>
                </a:lnTo>
                <a:lnTo>
                  <a:pt x="2434031" y="1854200"/>
                </a:lnTo>
                <a:lnTo>
                  <a:pt x="2434031" y="1879600"/>
                </a:lnTo>
                <a:lnTo>
                  <a:pt x="2426982" y="1879600"/>
                </a:lnTo>
                <a:lnTo>
                  <a:pt x="2426982" y="1930400"/>
                </a:lnTo>
                <a:lnTo>
                  <a:pt x="2424938" y="1943100"/>
                </a:lnTo>
                <a:lnTo>
                  <a:pt x="2417661" y="1943100"/>
                </a:lnTo>
                <a:lnTo>
                  <a:pt x="2421521" y="1930400"/>
                </a:lnTo>
                <a:lnTo>
                  <a:pt x="2426982" y="1930400"/>
                </a:lnTo>
                <a:lnTo>
                  <a:pt x="2426982" y="1879600"/>
                </a:lnTo>
                <a:lnTo>
                  <a:pt x="2426754" y="1879600"/>
                </a:lnTo>
                <a:lnTo>
                  <a:pt x="2427973" y="1866900"/>
                </a:lnTo>
                <a:lnTo>
                  <a:pt x="2434031" y="1879600"/>
                </a:lnTo>
                <a:lnTo>
                  <a:pt x="2434031" y="1854200"/>
                </a:lnTo>
                <a:lnTo>
                  <a:pt x="2440355" y="1841500"/>
                </a:lnTo>
                <a:lnTo>
                  <a:pt x="2441308" y="1841500"/>
                </a:lnTo>
                <a:lnTo>
                  <a:pt x="2446134" y="1828800"/>
                </a:lnTo>
                <a:lnTo>
                  <a:pt x="2449944" y="1828800"/>
                </a:lnTo>
                <a:lnTo>
                  <a:pt x="2450350" y="1841500"/>
                </a:lnTo>
                <a:lnTo>
                  <a:pt x="2466606" y="1841500"/>
                </a:lnTo>
                <a:lnTo>
                  <a:pt x="2466606" y="1435100"/>
                </a:lnTo>
                <a:lnTo>
                  <a:pt x="2463139" y="1435100"/>
                </a:lnTo>
                <a:lnTo>
                  <a:pt x="2463139" y="1612900"/>
                </a:lnTo>
                <a:lnTo>
                  <a:pt x="2463139" y="1676400"/>
                </a:lnTo>
                <a:lnTo>
                  <a:pt x="2453436" y="1676400"/>
                </a:lnTo>
                <a:lnTo>
                  <a:pt x="2453436" y="1727200"/>
                </a:lnTo>
                <a:lnTo>
                  <a:pt x="2451201" y="1739900"/>
                </a:lnTo>
                <a:lnTo>
                  <a:pt x="2444940" y="1739900"/>
                </a:lnTo>
                <a:lnTo>
                  <a:pt x="2444940" y="1803400"/>
                </a:lnTo>
                <a:lnTo>
                  <a:pt x="2437663" y="1816100"/>
                </a:lnTo>
                <a:lnTo>
                  <a:pt x="2441308" y="1803400"/>
                </a:lnTo>
                <a:lnTo>
                  <a:pt x="2444940" y="1803400"/>
                </a:lnTo>
                <a:lnTo>
                  <a:pt x="2444940" y="1739900"/>
                </a:lnTo>
                <a:lnTo>
                  <a:pt x="2443734" y="1739900"/>
                </a:lnTo>
                <a:lnTo>
                  <a:pt x="2453436" y="1727200"/>
                </a:lnTo>
                <a:lnTo>
                  <a:pt x="2453436" y="1676400"/>
                </a:lnTo>
                <a:lnTo>
                  <a:pt x="2452217" y="1676400"/>
                </a:lnTo>
                <a:lnTo>
                  <a:pt x="2453932" y="1663700"/>
                </a:lnTo>
                <a:lnTo>
                  <a:pt x="2461437" y="1663700"/>
                </a:lnTo>
                <a:lnTo>
                  <a:pt x="2463139" y="1676400"/>
                </a:lnTo>
                <a:lnTo>
                  <a:pt x="2463139" y="1612900"/>
                </a:lnTo>
                <a:lnTo>
                  <a:pt x="2461920" y="1625600"/>
                </a:lnTo>
                <a:lnTo>
                  <a:pt x="2460714" y="1612900"/>
                </a:lnTo>
                <a:lnTo>
                  <a:pt x="2463139" y="1612900"/>
                </a:lnTo>
                <a:lnTo>
                  <a:pt x="2463139" y="1435100"/>
                </a:lnTo>
                <a:lnTo>
                  <a:pt x="2459494" y="1435100"/>
                </a:lnTo>
                <a:lnTo>
                  <a:pt x="2459494" y="1422400"/>
                </a:lnTo>
                <a:lnTo>
                  <a:pt x="2466771" y="1422400"/>
                </a:lnTo>
                <a:lnTo>
                  <a:pt x="2469197" y="1435100"/>
                </a:lnTo>
                <a:lnTo>
                  <a:pt x="2469197" y="1409700"/>
                </a:lnTo>
                <a:lnTo>
                  <a:pt x="2464346" y="1397000"/>
                </a:lnTo>
                <a:lnTo>
                  <a:pt x="2461260" y="1397000"/>
                </a:lnTo>
                <a:lnTo>
                  <a:pt x="2464346" y="1384300"/>
                </a:lnTo>
                <a:lnTo>
                  <a:pt x="2469197" y="1384300"/>
                </a:lnTo>
                <a:lnTo>
                  <a:pt x="2466771" y="1397000"/>
                </a:lnTo>
                <a:lnTo>
                  <a:pt x="2471623" y="1397000"/>
                </a:lnTo>
                <a:lnTo>
                  <a:pt x="2471623" y="1359420"/>
                </a:lnTo>
                <a:lnTo>
                  <a:pt x="2471509" y="1358900"/>
                </a:lnTo>
                <a:lnTo>
                  <a:pt x="2475268" y="1371600"/>
                </a:lnTo>
                <a:lnTo>
                  <a:pt x="2475268" y="1358900"/>
                </a:lnTo>
                <a:lnTo>
                  <a:pt x="2476474" y="1346200"/>
                </a:lnTo>
                <a:lnTo>
                  <a:pt x="2478900" y="1358900"/>
                </a:lnTo>
                <a:lnTo>
                  <a:pt x="2478900" y="1281087"/>
                </a:lnTo>
                <a:lnTo>
                  <a:pt x="2472652" y="1270000"/>
                </a:lnTo>
                <a:lnTo>
                  <a:pt x="2484704" y="1270000"/>
                </a:lnTo>
                <a:lnTo>
                  <a:pt x="2484704" y="1016558"/>
                </a:lnTo>
                <a:lnTo>
                  <a:pt x="2482824" y="1020495"/>
                </a:lnTo>
                <a:lnTo>
                  <a:pt x="2482824" y="1168400"/>
                </a:lnTo>
                <a:lnTo>
                  <a:pt x="2482088" y="1168400"/>
                </a:lnTo>
                <a:lnTo>
                  <a:pt x="2482088" y="1219200"/>
                </a:lnTo>
                <a:lnTo>
                  <a:pt x="2476169" y="1231900"/>
                </a:lnTo>
                <a:lnTo>
                  <a:pt x="2468892" y="1231900"/>
                </a:lnTo>
                <a:lnTo>
                  <a:pt x="2464346" y="1219200"/>
                </a:lnTo>
                <a:lnTo>
                  <a:pt x="2463139" y="1219200"/>
                </a:lnTo>
                <a:lnTo>
                  <a:pt x="2463139" y="1244600"/>
                </a:lnTo>
                <a:lnTo>
                  <a:pt x="2462225" y="1244600"/>
                </a:lnTo>
                <a:lnTo>
                  <a:pt x="2460714" y="1237856"/>
                </a:lnTo>
                <a:lnTo>
                  <a:pt x="2460714" y="1397000"/>
                </a:lnTo>
                <a:lnTo>
                  <a:pt x="2459494" y="1409700"/>
                </a:lnTo>
                <a:lnTo>
                  <a:pt x="2455862" y="1409700"/>
                </a:lnTo>
                <a:lnTo>
                  <a:pt x="2455862" y="1447800"/>
                </a:lnTo>
                <a:lnTo>
                  <a:pt x="2455862" y="1460500"/>
                </a:lnTo>
                <a:lnTo>
                  <a:pt x="2455405" y="1460500"/>
                </a:lnTo>
                <a:lnTo>
                  <a:pt x="2455405" y="1638300"/>
                </a:lnTo>
                <a:lnTo>
                  <a:pt x="2446998" y="1638300"/>
                </a:lnTo>
                <a:lnTo>
                  <a:pt x="2446998" y="1663700"/>
                </a:lnTo>
                <a:lnTo>
                  <a:pt x="2441308" y="1671447"/>
                </a:lnTo>
                <a:lnTo>
                  <a:pt x="2441308" y="1714500"/>
                </a:lnTo>
                <a:lnTo>
                  <a:pt x="2441308" y="1727200"/>
                </a:lnTo>
                <a:lnTo>
                  <a:pt x="2431605" y="1727200"/>
                </a:lnTo>
                <a:lnTo>
                  <a:pt x="2434031" y="1714500"/>
                </a:lnTo>
                <a:lnTo>
                  <a:pt x="2441308" y="1714500"/>
                </a:lnTo>
                <a:lnTo>
                  <a:pt x="2441308" y="1671447"/>
                </a:lnTo>
                <a:lnTo>
                  <a:pt x="2437663" y="1676400"/>
                </a:lnTo>
                <a:lnTo>
                  <a:pt x="2434031" y="1676400"/>
                </a:lnTo>
                <a:lnTo>
                  <a:pt x="2439720" y="1663700"/>
                </a:lnTo>
                <a:lnTo>
                  <a:pt x="2446998" y="1663700"/>
                </a:lnTo>
                <a:lnTo>
                  <a:pt x="2446998" y="1638300"/>
                </a:lnTo>
                <a:lnTo>
                  <a:pt x="2444826" y="1638300"/>
                </a:lnTo>
                <a:lnTo>
                  <a:pt x="2448699" y="1625600"/>
                </a:lnTo>
                <a:lnTo>
                  <a:pt x="2454668" y="1625600"/>
                </a:lnTo>
                <a:lnTo>
                  <a:pt x="2455405" y="1638300"/>
                </a:lnTo>
                <a:lnTo>
                  <a:pt x="2455405" y="1460500"/>
                </a:lnTo>
                <a:lnTo>
                  <a:pt x="2448585" y="1460500"/>
                </a:lnTo>
                <a:lnTo>
                  <a:pt x="2448585" y="1447800"/>
                </a:lnTo>
                <a:lnTo>
                  <a:pt x="2455862" y="1447800"/>
                </a:lnTo>
                <a:lnTo>
                  <a:pt x="2455862" y="1409700"/>
                </a:lnTo>
                <a:lnTo>
                  <a:pt x="2455862" y="1397000"/>
                </a:lnTo>
                <a:lnTo>
                  <a:pt x="2457069" y="1397000"/>
                </a:lnTo>
                <a:lnTo>
                  <a:pt x="2460714" y="1397000"/>
                </a:lnTo>
                <a:lnTo>
                  <a:pt x="2460714" y="1237856"/>
                </a:lnTo>
                <a:lnTo>
                  <a:pt x="2459380" y="1231900"/>
                </a:lnTo>
                <a:lnTo>
                  <a:pt x="2463139" y="1244600"/>
                </a:lnTo>
                <a:lnTo>
                  <a:pt x="2463139" y="1219200"/>
                </a:lnTo>
                <a:lnTo>
                  <a:pt x="2460714" y="1219200"/>
                </a:lnTo>
                <a:lnTo>
                  <a:pt x="2460714" y="1206500"/>
                </a:lnTo>
                <a:lnTo>
                  <a:pt x="2458097" y="1197394"/>
                </a:lnTo>
                <a:lnTo>
                  <a:pt x="2458097" y="1384300"/>
                </a:lnTo>
                <a:lnTo>
                  <a:pt x="2456053" y="1395933"/>
                </a:lnTo>
                <a:lnTo>
                  <a:pt x="2453436" y="1393202"/>
                </a:lnTo>
                <a:lnTo>
                  <a:pt x="2453436" y="1397000"/>
                </a:lnTo>
                <a:lnTo>
                  <a:pt x="2452217" y="1409700"/>
                </a:lnTo>
                <a:lnTo>
                  <a:pt x="2449792" y="1399603"/>
                </a:lnTo>
                <a:lnTo>
                  <a:pt x="2449792" y="1409700"/>
                </a:lnTo>
                <a:lnTo>
                  <a:pt x="2446159" y="1422400"/>
                </a:lnTo>
                <a:lnTo>
                  <a:pt x="2448585" y="1409700"/>
                </a:lnTo>
                <a:lnTo>
                  <a:pt x="2449792" y="1409700"/>
                </a:lnTo>
                <a:lnTo>
                  <a:pt x="2449792" y="1399603"/>
                </a:lnTo>
                <a:lnTo>
                  <a:pt x="2449169" y="1397000"/>
                </a:lnTo>
                <a:lnTo>
                  <a:pt x="2453436" y="1397000"/>
                </a:lnTo>
                <a:lnTo>
                  <a:pt x="2453436" y="1393202"/>
                </a:lnTo>
                <a:lnTo>
                  <a:pt x="2446769" y="1386217"/>
                </a:lnTo>
                <a:lnTo>
                  <a:pt x="2446769" y="1397000"/>
                </a:lnTo>
                <a:lnTo>
                  <a:pt x="2444940" y="1402118"/>
                </a:lnTo>
                <a:lnTo>
                  <a:pt x="2444940" y="1473200"/>
                </a:lnTo>
                <a:lnTo>
                  <a:pt x="2444940" y="1485900"/>
                </a:lnTo>
                <a:lnTo>
                  <a:pt x="2440089" y="1485900"/>
                </a:lnTo>
                <a:lnTo>
                  <a:pt x="2437663" y="1473200"/>
                </a:lnTo>
                <a:lnTo>
                  <a:pt x="2444940" y="1473200"/>
                </a:lnTo>
                <a:lnTo>
                  <a:pt x="2444940" y="1402118"/>
                </a:lnTo>
                <a:lnTo>
                  <a:pt x="2442222" y="1409700"/>
                </a:lnTo>
                <a:lnTo>
                  <a:pt x="2440089" y="1409700"/>
                </a:lnTo>
                <a:lnTo>
                  <a:pt x="2436761" y="1409700"/>
                </a:lnTo>
                <a:lnTo>
                  <a:pt x="2436761" y="1460500"/>
                </a:lnTo>
                <a:lnTo>
                  <a:pt x="2434031" y="1473200"/>
                </a:lnTo>
                <a:lnTo>
                  <a:pt x="2434031" y="1460500"/>
                </a:lnTo>
                <a:lnTo>
                  <a:pt x="2436761" y="1460500"/>
                </a:lnTo>
                <a:lnTo>
                  <a:pt x="2436761" y="1409700"/>
                </a:lnTo>
                <a:lnTo>
                  <a:pt x="2430399" y="1409700"/>
                </a:lnTo>
                <a:lnTo>
                  <a:pt x="2432812" y="1397000"/>
                </a:lnTo>
                <a:lnTo>
                  <a:pt x="2440089" y="1409700"/>
                </a:lnTo>
                <a:lnTo>
                  <a:pt x="2441308" y="1397000"/>
                </a:lnTo>
                <a:lnTo>
                  <a:pt x="2434031" y="1397000"/>
                </a:lnTo>
                <a:lnTo>
                  <a:pt x="2434031" y="1371600"/>
                </a:lnTo>
                <a:lnTo>
                  <a:pt x="2438882" y="1384300"/>
                </a:lnTo>
                <a:lnTo>
                  <a:pt x="2443734" y="1384300"/>
                </a:lnTo>
                <a:lnTo>
                  <a:pt x="2446159" y="1397000"/>
                </a:lnTo>
                <a:lnTo>
                  <a:pt x="2446769" y="1397000"/>
                </a:lnTo>
                <a:lnTo>
                  <a:pt x="2446769" y="1386217"/>
                </a:lnTo>
                <a:lnTo>
                  <a:pt x="2444940" y="1384300"/>
                </a:lnTo>
                <a:lnTo>
                  <a:pt x="2453436" y="1384300"/>
                </a:lnTo>
                <a:lnTo>
                  <a:pt x="2455862" y="1384300"/>
                </a:lnTo>
                <a:lnTo>
                  <a:pt x="2458097" y="1384300"/>
                </a:lnTo>
                <a:lnTo>
                  <a:pt x="2458097" y="1197394"/>
                </a:lnTo>
                <a:lnTo>
                  <a:pt x="2457069" y="1193800"/>
                </a:lnTo>
                <a:lnTo>
                  <a:pt x="2452217" y="1193800"/>
                </a:lnTo>
                <a:lnTo>
                  <a:pt x="2452217" y="1181100"/>
                </a:lnTo>
                <a:lnTo>
                  <a:pt x="2457069" y="1181100"/>
                </a:lnTo>
                <a:lnTo>
                  <a:pt x="2457069" y="1168400"/>
                </a:lnTo>
                <a:lnTo>
                  <a:pt x="2467991" y="1168400"/>
                </a:lnTo>
                <a:lnTo>
                  <a:pt x="2467991" y="1181100"/>
                </a:lnTo>
                <a:lnTo>
                  <a:pt x="2471623" y="1181100"/>
                </a:lnTo>
                <a:lnTo>
                  <a:pt x="2467991" y="1193800"/>
                </a:lnTo>
                <a:lnTo>
                  <a:pt x="2476233" y="1193800"/>
                </a:lnTo>
                <a:lnTo>
                  <a:pt x="2472994" y="1206500"/>
                </a:lnTo>
                <a:lnTo>
                  <a:pt x="2471623" y="1206500"/>
                </a:lnTo>
                <a:lnTo>
                  <a:pt x="2470416" y="1219200"/>
                </a:lnTo>
                <a:lnTo>
                  <a:pt x="2482088" y="1219200"/>
                </a:lnTo>
                <a:lnTo>
                  <a:pt x="2482088" y="1168400"/>
                </a:lnTo>
                <a:lnTo>
                  <a:pt x="2475661" y="1168400"/>
                </a:lnTo>
                <a:lnTo>
                  <a:pt x="2478900" y="1155700"/>
                </a:lnTo>
                <a:lnTo>
                  <a:pt x="2482824" y="1168400"/>
                </a:lnTo>
                <a:lnTo>
                  <a:pt x="2482824" y="1020495"/>
                </a:lnTo>
                <a:lnTo>
                  <a:pt x="2478900" y="1028700"/>
                </a:lnTo>
                <a:lnTo>
                  <a:pt x="2471623" y="1028700"/>
                </a:lnTo>
                <a:lnTo>
                  <a:pt x="2471623" y="1016000"/>
                </a:lnTo>
                <a:lnTo>
                  <a:pt x="2484971" y="1016000"/>
                </a:lnTo>
                <a:lnTo>
                  <a:pt x="2484971" y="901700"/>
                </a:lnTo>
                <a:lnTo>
                  <a:pt x="2478900" y="901700"/>
                </a:lnTo>
                <a:lnTo>
                  <a:pt x="2478900" y="889000"/>
                </a:lnTo>
                <a:lnTo>
                  <a:pt x="2486177" y="889000"/>
                </a:lnTo>
                <a:lnTo>
                  <a:pt x="2486177" y="736600"/>
                </a:lnTo>
                <a:lnTo>
                  <a:pt x="2482659" y="736600"/>
                </a:lnTo>
                <a:lnTo>
                  <a:pt x="2489822" y="723900"/>
                </a:lnTo>
                <a:lnTo>
                  <a:pt x="2489822" y="685800"/>
                </a:lnTo>
                <a:lnTo>
                  <a:pt x="2487396" y="685800"/>
                </a:lnTo>
                <a:lnTo>
                  <a:pt x="2495880" y="673100"/>
                </a:lnTo>
                <a:lnTo>
                  <a:pt x="2501874" y="673100"/>
                </a:lnTo>
                <a:lnTo>
                  <a:pt x="2501874" y="330200"/>
                </a:lnTo>
                <a:lnTo>
                  <a:pt x="2500731" y="330200"/>
                </a:lnTo>
                <a:lnTo>
                  <a:pt x="2500731" y="317500"/>
                </a:lnTo>
                <a:lnTo>
                  <a:pt x="2508923" y="317500"/>
                </a:lnTo>
                <a:lnTo>
                  <a:pt x="2508923" y="0"/>
                </a:lnTo>
                <a:lnTo>
                  <a:pt x="2502319" y="0"/>
                </a:lnTo>
                <a:lnTo>
                  <a:pt x="2502319" y="114300"/>
                </a:lnTo>
                <a:lnTo>
                  <a:pt x="2497099" y="114300"/>
                </a:lnTo>
                <a:lnTo>
                  <a:pt x="2497099" y="241300"/>
                </a:lnTo>
                <a:lnTo>
                  <a:pt x="2497099" y="254000"/>
                </a:lnTo>
                <a:lnTo>
                  <a:pt x="2497099" y="533400"/>
                </a:lnTo>
                <a:lnTo>
                  <a:pt x="2497099" y="546100"/>
                </a:lnTo>
                <a:lnTo>
                  <a:pt x="2490330" y="546100"/>
                </a:lnTo>
                <a:lnTo>
                  <a:pt x="2493454" y="533400"/>
                </a:lnTo>
                <a:lnTo>
                  <a:pt x="2497099" y="533400"/>
                </a:lnTo>
                <a:lnTo>
                  <a:pt x="2497099" y="254000"/>
                </a:lnTo>
                <a:lnTo>
                  <a:pt x="2489822" y="241300"/>
                </a:lnTo>
                <a:lnTo>
                  <a:pt x="2497099" y="241300"/>
                </a:lnTo>
                <a:lnTo>
                  <a:pt x="2497099" y="114300"/>
                </a:lnTo>
                <a:lnTo>
                  <a:pt x="2494877" y="114300"/>
                </a:lnTo>
                <a:lnTo>
                  <a:pt x="2501950" y="101600"/>
                </a:lnTo>
                <a:lnTo>
                  <a:pt x="2502319" y="114300"/>
                </a:lnTo>
                <a:lnTo>
                  <a:pt x="2502319" y="0"/>
                </a:lnTo>
                <a:lnTo>
                  <a:pt x="2498852" y="0"/>
                </a:lnTo>
                <a:lnTo>
                  <a:pt x="2498852" y="76200"/>
                </a:lnTo>
                <a:lnTo>
                  <a:pt x="2494064" y="76200"/>
                </a:lnTo>
                <a:lnTo>
                  <a:pt x="2494064" y="114300"/>
                </a:lnTo>
                <a:lnTo>
                  <a:pt x="2490279" y="118351"/>
                </a:lnTo>
                <a:lnTo>
                  <a:pt x="2490279" y="190500"/>
                </a:lnTo>
                <a:lnTo>
                  <a:pt x="2489250" y="193687"/>
                </a:lnTo>
                <a:lnTo>
                  <a:pt x="2489250" y="342900"/>
                </a:lnTo>
                <a:lnTo>
                  <a:pt x="2486177" y="352729"/>
                </a:lnTo>
                <a:lnTo>
                  <a:pt x="2486177" y="381000"/>
                </a:lnTo>
                <a:lnTo>
                  <a:pt x="2482545" y="381000"/>
                </a:lnTo>
                <a:lnTo>
                  <a:pt x="2482545" y="736600"/>
                </a:lnTo>
                <a:lnTo>
                  <a:pt x="2479357" y="747712"/>
                </a:lnTo>
                <a:lnTo>
                  <a:pt x="2479357" y="838200"/>
                </a:lnTo>
                <a:lnTo>
                  <a:pt x="2471623" y="838200"/>
                </a:lnTo>
                <a:lnTo>
                  <a:pt x="2471623" y="825500"/>
                </a:lnTo>
                <a:lnTo>
                  <a:pt x="2478963" y="825500"/>
                </a:lnTo>
                <a:lnTo>
                  <a:pt x="2479357" y="838200"/>
                </a:lnTo>
                <a:lnTo>
                  <a:pt x="2479357" y="747712"/>
                </a:lnTo>
                <a:lnTo>
                  <a:pt x="2478900" y="749300"/>
                </a:lnTo>
                <a:lnTo>
                  <a:pt x="2475153" y="736600"/>
                </a:lnTo>
                <a:lnTo>
                  <a:pt x="2482545" y="736600"/>
                </a:lnTo>
                <a:lnTo>
                  <a:pt x="2482545" y="381000"/>
                </a:lnTo>
                <a:lnTo>
                  <a:pt x="2476474" y="381000"/>
                </a:lnTo>
                <a:lnTo>
                  <a:pt x="2480119" y="368300"/>
                </a:lnTo>
                <a:lnTo>
                  <a:pt x="2486177" y="381000"/>
                </a:lnTo>
                <a:lnTo>
                  <a:pt x="2486177" y="352729"/>
                </a:lnTo>
                <a:lnTo>
                  <a:pt x="2485275" y="355600"/>
                </a:lnTo>
                <a:lnTo>
                  <a:pt x="2481745" y="342900"/>
                </a:lnTo>
                <a:lnTo>
                  <a:pt x="2489250" y="342900"/>
                </a:lnTo>
                <a:lnTo>
                  <a:pt x="2489250" y="193687"/>
                </a:lnTo>
                <a:lnTo>
                  <a:pt x="2486177" y="203200"/>
                </a:lnTo>
                <a:lnTo>
                  <a:pt x="2482545" y="203200"/>
                </a:lnTo>
                <a:lnTo>
                  <a:pt x="2486634" y="215900"/>
                </a:lnTo>
                <a:lnTo>
                  <a:pt x="2482545" y="215900"/>
                </a:lnTo>
                <a:lnTo>
                  <a:pt x="2482545" y="292100"/>
                </a:lnTo>
                <a:lnTo>
                  <a:pt x="2481326" y="304800"/>
                </a:lnTo>
                <a:lnTo>
                  <a:pt x="2476474" y="304800"/>
                </a:lnTo>
                <a:lnTo>
                  <a:pt x="2477693" y="292100"/>
                </a:lnTo>
                <a:lnTo>
                  <a:pt x="2482545" y="292100"/>
                </a:lnTo>
                <a:lnTo>
                  <a:pt x="2482545" y="215900"/>
                </a:lnTo>
                <a:lnTo>
                  <a:pt x="2482545" y="203200"/>
                </a:lnTo>
                <a:lnTo>
                  <a:pt x="2481326" y="203200"/>
                </a:lnTo>
                <a:lnTo>
                  <a:pt x="2484971" y="190500"/>
                </a:lnTo>
                <a:lnTo>
                  <a:pt x="2490279" y="190500"/>
                </a:lnTo>
                <a:lnTo>
                  <a:pt x="2490279" y="118351"/>
                </a:lnTo>
                <a:lnTo>
                  <a:pt x="2482164" y="127000"/>
                </a:lnTo>
                <a:lnTo>
                  <a:pt x="2472080" y="114858"/>
                </a:lnTo>
                <a:lnTo>
                  <a:pt x="2472080" y="673100"/>
                </a:lnTo>
                <a:lnTo>
                  <a:pt x="2471229" y="681062"/>
                </a:lnTo>
                <a:lnTo>
                  <a:pt x="2471229" y="1041400"/>
                </a:lnTo>
                <a:lnTo>
                  <a:pt x="2464066" y="1041400"/>
                </a:lnTo>
                <a:lnTo>
                  <a:pt x="2467991" y="1028700"/>
                </a:lnTo>
                <a:lnTo>
                  <a:pt x="2471229" y="1041400"/>
                </a:lnTo>
                <a:lnTo>
                  <a:pt x="2471229" y="681062"/>
                </a:lnTo>
                <a:lnTo>
                  <a:pt x="2470721" y="685800"/>
                </a:lnTo>
                <a:lnTo>
                  <a:pt x="2467991" y="685800"/>
                </a:lnTo>
                <a:lnTo>
                  <a:pt x="2467991" y="673100"/>
                </a:lnTo>
                <a:lnTo>
                  <a:pt x="2472080" y="673100"/>
                </a:lnTo>
                <a:lnTo>
                  <a:pt x="2472080" y="114858"/>
                </a:lnTo>
                <a:lnTo>
                  <a:pt x="2471623" y="114300"/>
                </a:lnTo>
                <a:lnTo>
                  <a:pt x="2471623" y="368300"/>
                </a:lnTo>
                <a:lnTo>
                  <a:pt x="2471623" y="381000"/>
                </a:lnTo>
                <a:lnTo>
                  <a:pt x="2464346" y="381000"/>
                </a:lnTo>
                <a:lnTo>
                  <a:pt x="2464346" y="368300"/>
                </a:lnTo>
                <a:lnTo>
                  <a:pt x="2471623" y="368300"/>
                </a:lnTo>
                <a:lnTo>
                  <a:pt x="2471623" y="114300"/>
                </a:lnTo>
                <a:lnTo>
                  <a:pt x="2475268" y="114300"/>
                </a:lnTo>
                <a:lnTo>
                  <a:pt x="2480119" y="101600"/>
                </a:lnTo>
                <a:lnTo>
                  <a:pt x="2476474" y="114300"/>
                </a:lnTo>
                <a:lnTo>
                  <a:pt x="2494064" y="114300"/>
                </a:lnTo>
                <a:lnTo>
                  <a:pt x="2494064" y="76200"/>
                </a:lnTo>
                <a:lnTo>
                  <a:pt x="2488603" y="76200"/>
                </a:lnTo>
                <a:lnTo>
                  <a:pt x="2489822" y="63500"/>
                </a:lnTo>
                <a:lnTo>
                  <a:pt x="2498458" y="63500"/>
                </a:lnTo>
                <a:lnTo>
                  <a:pt x="2498852" y="76200"/>
                </a:lnTo>
                <a:lnTo>
                  <a:pt x="2498852" y="0"/>
                </a:lnTo>
                <a:lnTo>
                  <a:pt x="2487396" y="0"/>
                </a:lnTo>
                <a:lnTo>
                  <a:pt x="2489822" y="12700"/>
                </a:lnTo>
                <a:lnTo>
                  <a:pt x="2457983" y="12700"/>
                </a:lnTo>
                <a:lnTo>
                  <a:pt x="2449792" y="25400"/>
                </a:lnTo>
                <a:lnTo>
                  <a:pt x="2460142" y="25400"/>
                </a:lnTo>
                <a:lnTo>
                  <a:pt x="2469807" y="38100"/>
                </a:lnTo>
                <a:lnTo>
                  <a:pt x="2479471" y="38100"/>
                </a:lnTo>
                <a:lnTo>
                  <a:pt x="2489822" y="50800"/>
                </a:lnTo>
                <a:lnTo>
                  <a:pt x="2471623" y="50800"/>
                </a:lnTo>
                <a:lnTo>
                  <a:pt x="2470416" y="63500"/>
                </a:lnTo>
                <a:lnTo>
                  <a:pt x="2467991" y="50800"/>
                </a:lnTo>
                <a:lnTo>
                  <a:pt x="2467737" y="50800"/>
                </a:lnTo>
                <a:lnTo>
                  <a:pt x="2467737" y="304800"/>
                </a:lnTo>
                <a:lnTo>
                  <a:pt x="2463139" y="304800"/>
                </a:lnTo>
                <a:lnTo>
                  <a:pt x="2463139" y="723900"/>
                </a:lnTo>
                <a:lnTo>
                  <a:pt x="2461920" y="723900"/>
                </a:lnTo>
                <a:lnTo>
                  <a:pt x="2461920" y="1066800"/>
                </a:lnTo>
                <a:lnTo>
                  <a:pt x="2460460" y="1070635"/>
                </a:lnTo>
                <a:lnTo>
                  <a:pt x="2460460" y="1092200"/>
                </a:lnTo>
                <a:lnTo>
                  <a:pt x="2455862" y="1092200"/>
                </a:lnTo>
                <a:lnTo>
                  <a:pt x="2455862" y="1104900"/>
                </a:lnTo>
                <a:lnTo>
                  <a:pt x="2448585" y="1104900"/>
                </a:lnTo>
                <a:lnTo>
                  <a:pt x="2448585" y="1155700"/>
                </a:lnTo>
                <a:lnTo>
                  <a:pt x="2447366" y="1155700"/>
                </a:lnTo>
                <a:lnTo>
                  <a:pt x="2447366" y="1244600"/>
                </a:lnTo>
                <a:lnTo>
                  <a:pt x="2441143" y="1244600"/>
                </a:lnTo>
                <a:lnTo>
                  <a:pt x="2441308" y="1231900"/>
                </a:lnTo>
                <a:lnTo>
                  <a:pt x="2446159" y="1231900"/>
                </a:lnTo>
                <a:lnTo>
                  <a:pt x="2447366" y="1244600"/>
                </a:lnTo>
                <a:lnTo>
                  <a:pt x="2447366" y="1155700"/>
                </a:lnTo>
                <a:lnTo>
                  <a:pt x="2443302" y="1155700"/>
                </a:lnTo>
                <a:lnTo>
                  <a:pt x="2444496" y="1143000"/>
                </a:lnTo>
                <a:lnTo>
                  <a:pt x="2447734" y="1143000"/>
                </a:lnTo>
                <a:lnTo>
                  <a:pt x="2448585" y="1155700"/>
                </a:lnTo>
                <a:lnTo>
                  <a:pt x="2448585" y="1104900"/>
                </a:lnTo>
                <a:lnTo>
                  <a:pt x="2437663" y="1104900"/>
                </a:lnTo>
                <a:lnTo>
                  <a:pt x="2442045" y="1092200"/>
                </a:lnTo>
                <a:lnTo>
                  <a:pt x="2447213" y="1092200"/>
                </a:lnTo>
                <a:lnTo>
                  <a:pt x="2455862" y="1104900"/>
                </a:lnTo>
                <a:lnTo>
                  <a:pt x="2455862" y="1092200"/>
                </a:lnTo>
                <a:lnTo>
                  <a:pt x="2453297" y="1092200"/>
                </a:lnTo>
                <a:lnTo>
                  <a:pt x="2455862" y="1079500"/>
                </a:lnTo>
                <a:lnTo>
                  <a:pt x="2460460" y="1092200"/>
                </a:lnTo>
                <a:lnTo>
                  <a:pt x="2460460" y="1070635"/>
                </a:lnTo>
                <a:lnTo>
                  <a:pt x="2457069" y="1079500"/>
                </a:lnTo>
                <a:lnTo>
                  <a:pt x="2459494" y="1066800"/>
                </a:lnTo>
                <a:lnTo>
                  <a:pt x="2461920" y="1066800"/>
                </a:lnTo>
                <a:lnTo>
                  <a:pt x="2461920" y="723900"/>
                </a:lnTo>
                <a:lnTo>
                  <a:pt x="2460460" y="723900"/>
                </a:lnTo>
                <a:lnTo>
                  <a:pt x="2460460" y="1054100"/>
                </a:lnTo>
                <a:lnTo>
                  <a:pt x="2453297" y="1054100"/>
                </a:lnTo>
                <a:lnTo>
                  <a:pt x="2455862" y="1041400"/>
                </a:lnTo>
                <a:lnTo>
                  <a:pt x="2460460" y="1054100"/>
                </a:lnTo>
                <a:lnTo>
                  <a:pt x="2460460" y="723900"/>
                </a:lnTo>
                <a:lnTo>
                  <a:pt x="2453589" y="723900"/>
                </a:lnTo>
                <a:lnTo>
                  <a:pt x="2452217" y="714641"/>
                </a:lnTo>
                <a:lnTo>
                  <a:pt x="2452217" y="863600"/>
                </a:lnTo>
                <a:lnTo>
                  <a:pt x="2452217" y="876300"/>
                </a:lnTo>
                <a:lnTo>
                  <a:pt x="2451011" y="876300"/>
                </a:lnTo>
                <a:lnTo>
                  <a:pt x="2451011" y="952500"/>
                </a:lnTo>
                <a:lnTo>
                  <a:pt x="2449042" y="962812"/>
                </a:lnTo>
                <a:lnTo>
                  <a:pt x="2449042" y="990600"/>
                </a:lnTo>
                <a:lnTo>
                  <a:pt x="2447671" y="1003300"/>
                </a:lnTo>
                <a:lnTo>
                  <a:pt x="2444940" y="1003300"/>
                </a:lnTo>
                <a:lnTo>
                  <a:pt x="2444940" y="990600"/>
                </a:lnTo>
                <a:lnTo>
                  <a:pt x="2449042" y="990600"/>
                </a:lnTo>
                <a:lnTo>
                  <a:pt x="2449042" y="962812"/>
                </a:lnTo>
                <a:lnTo>
                  <a:pt x="2448585" y="965200"/>
                </a:lnTo>
                <a:lnTo>
                  <a:pt x="2442514" y="952500"/>
                </a:lnTo>
                <a:lnTo>
                  <a:pt x="2436457" y="965200"/>
                </a:lnTo>
                <a:lnTo>
                  <a:pt x="2434031" y="952500"/>
                </a:lnTo>
                <a:lnTo>
                  <a:pt x="2442514" y="952500"/>
                </a:lnTo>
                <a:lnTo>
                  <a:pt x="2451011" y="952500"/>
                </a:lnTo>
                <a:lnTo>
                  <a:pt x="2451011" y="876300"/>
                </a:lnTo>
                <a:lnTo>
                  <a:pt x="2444940" y="876300"/>
                </a:lnTo>
                <a:lnTo>
                  <a:pt x="2437663" y="863600"/>
                </a:lnTo>
                <a:lnTo>
                  <a:pt x="2438882" y="863600"/>
                </a:lnTo>
                <a:lnTo>
                  <a:pt x="2452217" y="863600"/>
                </a:lnTo>
                <a:lnTo>
                  <a:pt x="2452217" y="714641"/>
                </a:lnTo>
                <a:lnTo>
                  <a:pt x="2451709" y="711200"/>
                </a:lnTo>
                <a:lnTo>
                  <a:pt x="2462568" y="711200"/>
                </a:lnTo>
                <a:lnTo>
                  <a:pt x="2463139" y="723900"/>
                </a:lnTo>
                <a:lnTo>
                  <a:pt x="2463139" y="304800"/>
                </a:lnTo>
                <a:lnTo>
                  <a:pt x="2460574" y="304800"/>
                </a:lnTo>
                <a:lnTo>
                  <a:pt x="2463139" y="292100"/>
                </a:lnTo>
                <a:lnTo>
                  <a:pt x="2467737" y="304800"/>
                </a:lnTo>
                <a:lnTo>
                  <a:pt x="2467737" y="50800"/>
                </a:lnTo>
                <a:lnTo>
                  <a:pt x="2465565" y="50800"/>
                </a:lnTo>
                <a:lnTo>
                  <a:pt x="2464346" y="51993"/>
                </a:lnTo>
                <a:lnTo>
                  <a:pt x="2464346" y="215900"/>
                </a:lnTo>
                <a:lnTo>
                  <a:pt x="2457221" y="215900"/>
                </a:lnTo>
                <a:lnTo>
                  <a:pt x="2457221" y="241300"/>
                </a:lnTo>
                <a:lnTo>
                  <a:pt x="2457069" y="241300"/>
                </a:lnTo>
                <a:lnTo>
                  <a:pt x="2457069" y="279400"/>
                </a:lnTo>
                <a:lnTo>
                  <a:pt x="2455862" y="279400"/>
                </a:lnTo>
                <a:lnTo>
                  <a:pt x="2455862" y="406400"/>
                </a:lnTo>
                <a:lnTo>
                  <a:pt x="2455862" y="431800"/>
                </a:lnTo>
                <a:lnTo>
                  <a:pt x="2452674" y="431800"/>
                </a:lnTo>
                <a:lnTo>
                  <a:pt x="2452674" y="558800"/>
                </a:lnTo>
                <a:lnTo>
                  <a:pt x="2451316" y="571500"/>
                </a:lnTo>
                <a:lnTo>
                  <a:pt x="2449042" y="571500"/>
                </a:lnTo>
                <a:lnTo>
                  <a:pt x="2449042" y="660400"/>
                </a:lnTo>
                <a:lnTo>
                  <a:pt x="2447671" y="673100"/>
                </a:lnTo>
                <a:lnTo>
                  <a:pt x="2446159" y="673100"/>
                </a:lnTo>
                <a:lnTo>
                  <a:pt x="2446159" y="762000"/>
                </a:lnTo>
                <a:lnTo>
                  <a:pt x="2437777" y="762000"/>
                </a:lnTo>
                <a:lnTo>
                  <a:pt x="2437663" y="749300"/>
                </a:lnTo>
                <a:lnTo>
                  <a:pt x="2443734" y="749300"/>
                </a:lnTo>
                <a:lnTo>
                  <a:pt x="2446159" y="762000"/>
                </a:lnTo>
                <a:lnTo>
                  <a:pt x="2446159" y="673100"/>
                </a:lnTo>
                <a:lnTo>
                  <a:pt x="2444940" y="673100"/>
                </a:lnTo>
                <a:lnTo>
                  <a:pt x="2444940" y="660400"/>
                </a:lnTo>
                <a:lnTo>
                  <a:pt x="2449042" y="660400"/>
                </a:lnTo>
                <a:lnTo>
                  <a:pt x="2449042" y="571500"/>
                </a:lnTo>
                <a:lnTo>
                  <a:pt x="2448585" y="571500"/>
                </a:lnTo>
                <a:lnTo>
                  <a:pt x="2448585" y="558800"/>
                </a:lnTo>
                <a:lnTo>
                  <a:pt x="2452674" y="558800"/>
                </a:lnTo>
                <a:lnTo>
                  <a:pt x="2452674" y="431800"/>
                </a:lnTo>
                <a:lnTo>
                  <a:pt x="2444940" y="431800"/>
                </a:lnTo>
                <a:lnTo>
                  <a:pt x="2442514" y="431800"/>
                </a:lnTo>
                <a:lnTo>
                  <a:pt x="2442514" y="571500"/>
                </a:lnTo>
                <a:lnTo>
                  <a:pt x="2439657" y="571500"/>
                </a:lnTo>
                <a:lnTo>
                  <a:pt x="2441308" y="584200"/>
                </a:lnTo>
                <a:lnTo>
                  <a:pt x="2441143" y="584200"/>
                </a:lnTo>
                <a:lnTo>
                  <a:pt x="2441143" y="685800"/>
                </a:lnTo>
                <a:lnTo>
                  <a:pt x="2437663" y="685800"/>
                </a:lnTo>
                <a:lnTo>
                  <a:pt x="2437663" y="673100"/>
                </a:lnTo>
                <a:lnTo>
                  <a:pt x="2441143" y="685800"/>
                </a:lnTo>
                <a:lnTo>
                  <a:pt x="2441143" y="584200"/>
                </a:lnTo>
                <a:lnTo>
                  <a:pt x="2440394" y="584200"/>
                </a:lnTo>
                <a:lnTo>
                  <a:pt x="2440394" y="609600"/>
                </a:lnTo>
                <a:lnTo>
                  <a:pt x="2437663" y="622300"/>
                </a:lnTo>
                <a:lnTo>
                  <a:pt x="2437663" y="609600"/>
                </a:lnTo>
                <a:lnTo>
                  <a:pt x="2440394" y="609600"/>
                </a:lnTo>
                <a:lnTo>
                  <a:pt x="2440394" y="584200"/>
                </a:lnTo>
                <a:lnTo>
                  <a:pt x="2436469" y="584200"/>
                </a:lnTo>
                <a:lnTo>
                  <a:pt x="2436469" y="863600"/>
                </a:lnTo>
                <a:lnTo>
                  <a:pt x="2431605" y="863600"/>
                </a:lnTo>
                <a:lnTo>
                  <a:pt x="2431605" y="952500"/>
                </a:lnTo>
                <a:lnTo>
                  <a:pt x="2430399" y="965200"/>
                </a:lnTo>
                <a:lnTo>
                  <a:pt x="2429179" y="965200"/>
                </a:lnTo>
                <a:lnTo>
                  <a:pt x="2429179" y="1282700"/>
                </a:lnTo>
                <a:lnTo>
                  <a:pt x="2427973" y="1285862"/>
                </a:lnTo>
                <a:lnTo>
                  <a:pt x="2427973" y="1638300"/>
                </a:lnTo>
                <a:lnTo>
                  <a:pt x="2427033" y="1641576"/>
                </a:lnTo>
                <a:lnTo>
                  <a:pt x="2427033" y="1841500"/>
                </a:lnTo>
                <a:lnTo>
                  <a:pt x="2425395" y="1854200"/>
                </a:lnTo>
                <a:lnTo>
                  <a:pt x="2422601" y="1854200"/>
                </a:lnTo>
                <a:lnTo>
                  <a:pt x="2423122" y="1841500"/>
                </a:lnTo>
                <a:lnTo>
                  <a:pt x="2427033" y="1841500"/>
                </a:lnTo>
                <a:lnTo>
                  <a:pt x="2427033" y="1641576"/>
                </a:lnTo>
                <a:lnTo>
                  <a:pt x="2424328" y="1651000"/>
                </a:lnTo>
                <a:lnTo>
                  <a:pt x="2426754" y="1638300"/>
                </a:lnTo>
                <a:lnTo>
                  <a:pt x="2427973" y="1638300"/>
                </a:lnTo>
                <a:lnTo>
                  <a:pt x="2427973" y="1285862"/>
                </a:lnTo>
                <a:lnTo>
                  <a:pt x="2424328" y="1295400"/>
                </a:lnTo>
                <a:lnTo>
                  <a:pt x="2424328" y="1422400"/>
                </a:lnTo>
                <a:lnTo>
                  <a:pt x="2423261" y="1426133"/>
                </a:lnTo>
                <a:lnTo>
                  <a:pt x="2423261" y="1511300"/>
                </a:lnTo>
                <a:lnTo>
                  <a:pt x="2421902" y="1511300"/>
                </a:lnTo>
                <a:lnTo>
                  <a:pt x="2421902" y="1765300"/>
                </a:lnTo>
                <a:lnTo>
                  <a:pt x="2421902" y="1778000"/>
                </a:lnTo>
                <a:lnTo>
                  <a:pt x="2421750" y="1777682"/>
                </a:lnTo>
                <a:lnTo>
                  <a:pt x="2421750" y="1866900"/>
                </a:lnTo>
                <a:lnTo>
                  <a:pt x="2420696" y="1866900"/>
                </a:lnTo>
                <a:lnTo>
                  <a:pt x="2420696" y="1905000"/>
                </a:lnTo>
                <a:lnTo>
                  <a:pt x="2420696" y="1917700"/>
                </a:lnTo>
                <a:lnTo>
                  <a:pt x="2417051" y="1917700"/>
                </a:lnTo>
                <a:lnTo>
                  <a:pt x="2417051" y="2006600"/>
                </a:lnTo>
                <a:lnTo>
                  <a:pt x="2415844" y="2012924"/>
                </a:lnTo>
                <a:lnTo>
                  <a:pt x="2415844" y="2032000"/>
                </a:lnTo>
                <a:lnTo>
                  <a:pt x="2414625" y="2044700"/>
                </a:lnTo>
                <a:lnTo>
                  <a:pt x="2412200" y="2044700"/>
                </a:lnTo>
                <a:lnTo>
                  <a:pt x="2409774" y="2032000"/>
                </a:lnTo>
                <a:lnTo>
                  <a:pt x="2408567" y="2032000"/>
                </a:lnTo>
                <a:lnTo>
                  <a:pt x="2408567" y="2044700"/>
                </a:lnTo>
                <a:lnTo>
                  <a:pt x="2399373" y="2044700"/>
                </a:lnTo>
                <a:lnTo>
                  <a:pt x="2398865" y="2043671"/>
                </a:lnTo>
                <a:lnTo>
                  <a:pt x="2396439" y="2040026"/>
                </a:lnTo>
                <a:lnTo>
                  <a:pt x="2392794" y="2038819"/>
                </a:lnTo>
                <a:lnTo>
                  <a:pt x="2392794" y="2041245"/>
                </a:lnTo>
                <a:lnTo>
                  <a:pt x="2390368" y="2043671"/>
                </a:lnTo>
                <a:lnTo>
                  <a:pt x="2392426" y="2044700"/>
                </a:lnTo>
                <a:lnTo>
                  <a:pt x="2382050" y="2044700"/>
                </a:lnTo>
                <a:lnTo>
                  <a:pt x="2385974" y="2057400"/>
                </a:lnTo>
                <a:lnTo>
                  <a:pt x="2389670" y="2057400"/>
                </a:lnTo>
                <a:lnTo>
                  <a:pt x="2392743" y="2044865"/>
                </a:lnTo>
                <a:lnTo>
                  <a:pt x="2396439" y="2046097"/>
                </a:lnTo>
                <a:lnTo>
                  <a:pt x="2397366" y="2046097"/>
                </a:lnTo>
                <a:lnTo>
                  <a:pt x="2395220" y="2057400"/>
                </a:lnTo>
                <a:lnTo>
                  <a:pt x="2396439" y="2057400"/>
                </a:lnTo>
                <a:lnTo>
                  <a:pt x="2395220" y="2070100"/>
                </a:lnTo>
                <a:lnTo>
                  <a:pt x="2394953" y="2069896"/>
                </a:lnTo>
                <a:lnTo>
                  <a:pt x="2394953" y="2095500"/>
                </a:lnTo>
                <a:lnTo>
                  <a:pt x="2391892" y="2095500"/>
                </a:lnTo>
                <a:lnTo>
                  <a:pt x="2383815" y="2082800"/>
                </a:lnTo>
                <a:lnTo>
                  <a:pt x="2385517" y="2082800"/>
                </a:lnTo>
                <a:lnTo>
                  <a:pt x="2394953" y="2095500"/>
                </a:lnTo>
                <a:lnTo>
                  <a:pt x="2394953" y="2069896"/>
                </a:lnTo>
                <a:lnTo>
                  <a:pt x="2379459" y="2057400"/>
                </a:lnTo>
                <a:lnTo>
                  <a:pt x="2377033" y="2057400"/>
                </a:lnTo>
                <a:lnTo>
                  <a:pt x="2378240" y="2044700"/>
                </a:lnTo>
                <a:lnTo>
                  <a:pt x="2377033" y="2044700"/>
                </a:lnTo>
                <a:lnTo>
                  <a:pt x="2379459" y="2032000"/>
                </a:lnTo>
                <a:lnTo>
                  <a:pt x="2376030" y="2032000"/>
                </a:lnTo>
                <a:lnTo>
                  <a:pt x="2373388" y="2025383"/>
                </a:lnTo>
                <a:lnTo>
                  <a:pt x="2373388" y="2082800"/>
                </a:lnTo>
                <a:lnTo>
                  <a:pt x="2373388" y="2095500"/>
                </a:lnTo>
                <a:lnTo>
                  <a:pt x="2369756" y="2095500"/>
                </a:lnTo>
                <a:lnTo>
                  <a:pt x="2362479" y="2095500"/>
                </a:lnTo>
                <a:lnTo>
                  <a:pt x="2362479" y="2082800"/>
                </a:lnTo>
                <a:lnTo>
                  <a:pt x="2369756" y="2095500"/>
                </a:lnTo>
                <a:lnTo>
                  <a:pt x="2373388" y="2082800"/>
                </a:lnTo>
                <a:lnTo>
                  <a:pt x="2373388" y="2025383"/>
                </a:lnTo>
                <a:lnTo>
                  <a:pt x="2370963" y="2019300"/>
                </a:lnTo>
                <a:lnTo>
                  <a:pt x="2370721" y="2019668"/>
                </a:lnTo>
                <a:lnTo>
                  <a:pt x="2370721" y="2057400"/>
                </a:lnTo>
                <a:lnTo>
                  <a:pt x="2369299" y="2070100"/>
                </a:lnTo>
                <a:lnTo>
                  <a:pt x="2366289" y="2070100"/>
                </a:lnTo>
                <a:lnTo>
                  <a:pt x="2366111" y="2057400"/>
                </a:lnTo>
                <a:lnTo>
                  <a:pt x="2370721" y="2057400"/>
                </a:lnTo>
                <a:lnTo>
                  <a:pt x="2370721" y="2019668"/>
                </a:lnTo>
                <a:lnTo>
                  <a:pt x="2362479" y="2032000"/>
                </a:lnTo>
                <a:lnTo>
                  <a:pt x="2363686" y="2032000"/>
                </a:lnTo>
                <a:lnTo>
                  <a:pt x="2363686" y="2044700"/>
                </a:lnTo>
                <a:lnTo>
                  <a:pt x="2361565" y="2044700"/>
                </a:lnTo>
                <a:lnTo>
                  <a:pt x="2361565" y="2057400"/>
                </a:lnTo>
                <a:lnTo>
                  <a:pt x="2358275" y="2070100"/>
                </a:lnTo>
                <a:lnTo>
                  <a:pt x="2355202" y="2070100"/>
                </a:lnTo>
                <a:lnTo>
                  <a:pt x="2355202" y="2082800"/>
                </a:lnTo>
                <a:lnTo>
                  <a:pt x="2355202" y="2400300"/>
                </a:lnTo>
                <a:lnTo>
                  <a:pt x="2355202" y="2413000"/>
                </a:lnTo>
                <a:lnTo>
                  <a:pt x="2351557" y="2413000"/>
                </a:lnTo>
                <a:lnTo>
                  <a:pt x="2351557" y="2603500"/>
                </a:lnTo>
                <a:lnTo>
                  <a:pt x="2351557" y="2679700"/>
                </a:lnTo>
                <a:lnTo>
                  <a:pt x="2347925" y="2679700"/>
                </a:lnTo>
                <a:lnTo>
                  <a:pt x="2347925" y="2667000"/>
                </a:lnTo>
                <a:lnTo>
                  <a:pt x="2350351" y="2667000"/>
                </a:lnTo>
                <a:lnTo>
                  <a:pt x="2351557" y="2679700"/>
                </a:lnTo>
                <a:lnTo>
                  <a:pt x="2351557" y="2603500"/>
                </a:lnTo>
                <a:lnTo>
                  <a:pt x="2343073" y="2603500"/>
                </a:lnTo>
                <a:lnTo>
                  <a:pt x="2344280" y="2590800"/>
                </a:lnTo>
                <a:lnTo>
                  <a:pt x="2349855" y="2590800"/>
                </a:lnTo>
                <a:lnTo>
                  <a:pt x="2351557" y="2603500"/>
                </a:lnTo>
                <a:lnTo>
                  <a:pt x="2351557" y="2413000"/>
                </a:lnTo>
                <a:lnTo>
                  <a:pt x="2343073" y="2413000"/>
                </a:lnTo>
                <a:lnTo>
                  <a:pt x="2343073" y="2400300"/>
                </a:lnTo>
                <a:lnTo>
                  <a:pt x="2355202" y="2400300"/>
                </a:lnTo>
                <a:lnTo>
                  <a:pt x="2355202" y="2082800"/>
                </a:lnTo>
                <a:lnTo>
                  <a:pt x="2352865" y="2095500"/>
                </a:lnTo>
                <a:lnTo>
                  <a:pt x="2352078" y="2095500"/>
                </a:lnTo>
                <a:lnTo>
                  <a:pt x="2352078" y="2273300"/>
                </a:lnTo>
                <a:lnTo>
                  <a:pt x="2351557" y="2286000"/>
                </a:lnTo>
                <a:lnTo>
                  <a:pt x="2347645" y="2273300"/>
                </a:lnTo>
                <a:lnTo>
                  <a:pt x="2352078" y="2273300"/>
                </a:lnTo>
                <a:lnTo>
                  <a:pt x="2352078" y="2095500"/>
                </a:lnTo>
                <a:lnTo>
                  <a:pt x="2349284" y="2095500"/>
                </a:lnTo>
                <a:lnTo>
                  <a:pt x="2346845" y="2082800"/>
                </a:lnTo>
                <a:lnTo>
                  <a:pt x="2355202" y="2082800"/>
                </a:lnTo>
                <a:lnTo>
                  <a:pt x="2355202" y="2070100"/>
                </a:lnTo>
                <a:lnTo>
                  <a:pt x="2347582" y="2070100"/>
                </a:lnTo>
                <a:lnTo>
                  <a:pt x="2348839" y="2057400"/>
                </a:lnTo>
                <a:lnTo>
                  <a:pt x="2361565" y="2057400"/>
                </a:lnTo>
                <a:lnTo>
                  <a:pt x="2361565" y="2044700"/>
                </a:lnTo>
                <a:lnTo>
                  <a:pt x="2360053" y="2044700"/>
                </a:lnTo>
                <a:lnTo>
                  <a:pt x="2360511" y="2032000"/>
                </a:lnTo>
                <a:lnTo>
                  <a:pt x="2355050" y="2032000"/>
                </a:lnTo>
                <a:lnTo>
                  <a:pt x="2357272" y="2044700"/>
                </a:lnTo>
                <a:lnTo>
                  <a:pt x="2350351" y="2044700"/>
                </a:lnTo>
                <a:lnTo>
                  <a:pt x="2349131" y="2032000"/>
                </a:lnTo>
                <a:lnTo>
                  <a:pt x="2344686" y="2032000"/>
                </a:lnTo>
                <a:lnTo>
                  <a:pt x="2341524" y="2042337"/>
                </a:lnTo>
                <a:lnTo>
                  <a:pt x="2341524" y="2425700"/>
                </a:lnTo>
                <a:lnTo>
                  <a:pt x="2340648" y="2425700"/>
                </a:lnTo>
                <a:lnTo>
                  <a:pt x="2340648" y="2794000"/>
                </a:lnTo>
                <a:lnTo>
                  <a:pt x="2336381" y="2806700"/>
                </a:lnTo>
                <a:lnTo>
                  <a:pt x="2331948" y="2806700"/>
                </a:lnTo>
                <a:lnTo>
                  <a:pt x="2340648" y="2794000"/>
                </a:lnTo>
                <a:lnTo>
                  <a:pt x="2340648" y="2425700"/>
                </a:lnTo>
                <a:lnTo>
                  <a:pt x="2339441" y="2425700"/>
                </a:lnTo>
                <a:lnTo>
                  <a:pt x="2339441" y="2527300"/>
                </a:lnTo>
                <a:lnTo>
                  <a:pt x="2338222" y="2527300"/>
                </a:lnTo>
                <a:lnTo>
                  <a:pt x="2338222" y="2616200"/>
                </a:lnTo>
                <a:lnTo>
                  <a:pt x="2337574" y="2616200"/>
                </a:lnTo>
                <a:lnTo>
                  <a:pt x="2337574" y="2654300"/>
                </a:lnTo>
                <a:lnTo>
                  <a:pt x="2336444" y="2679700"/>
                </a:lnTo>
                <a:lnTo>
                  <a:pt x="2334907" y="2679700"/>
                </a:lnTo>
                <a:lnTo>
                  <a:pt x="2329281" y="2667000"/>
                </a:lnTo>
                <a:lnTo>
                  <a:pt x="2328519" y="2667000"/>
                </a:lnTo>
                <a:lnTo>
                  <a:pt x="2328519" y="2921000"/>
                </a:lnTo>
                <a:lnTo>
                  <a:pt x="2328519" y="2933700"/>
                </a:lnTo>
                <a:lnTo>
                  <a:pt x="2318512" y="2923222"/>
                </a:lnTo>
                <a:lnTo>
                  <a:pt x="2318512" y="3149600"/>
                </a:lnTo>
                <a:lnTo>
                  <a:pt x="2317724" y="3149600"/>
                </a:lnTo>
                <a:lnTo>
                  <a:pt x="2317610" y="3162300"/>
                </a:lnTo>
                <a:lnTo>
                  <a:pt x="2313800" y="3162300"/>
                </a:lnTo>
                <a:lnTo>
                  <a:pt x="2313508" y="3149600"/>
                </a:lnTo>
                <a:lnTo>
                  <a:pt x="2314359" y="3149600"/>
                </a:lnTo>
                <a:lnTo>
                  <a:pt x="2313965" y="3136900"/>
                </a:lnTo>
                <a:lnTo>
                  <a:pt x="2317940" y="3136900"/>
                </a:lnTo>
                <a:lnTo>
                  <a:pt x="2318512" y="3149600"/>
                </a:lnTo>
                <a:lnTo>
                  <a:pt x="2318512" y="2923222"/>
                </a:lnTo>
                <a:lnTo>
                  <a:pt x="2316391" y="2921000"/>
                </a:lnTo>
                <a:lnTo>
                  <a:pt x="2317610" y="2933700"/>
                </a:lnTo>
                <a:lnTo>
                  <a:pt x="2313800" y="2933700"/>
                </a:lnTo>
                <a:lnTo>
                  <a:pt x="2313508" y="2921000"/>
                </a:lnTo>
                <a:lnTo>
                  <a:pt x="2314359" y="2921000"/>
                </a:lnTo>
                <a:lnTo>
                  <a:pt x="2313965" y="2908300"/>
                </a:lnTo>
                <a:lnTo>
                  <a:pt x="2318816" y="2908300"/>
                </a:lnTo>
                <a:lnTo>
                  <a:pt x="2317610" y="2921000"/>
                </a:lnTo>
                <a:lnTo>
                  <a:pt x="2328519" y="2921000"/>
                </a:lnTo>
                <a:lnTo>
                  <a:pt x="2328519" y="2667000"/>
                </a:lnTo>
                <a:lnTo>
                  <a:pt x="2327516" y="2667000"/>
                </a:lnTo>
                <a:lnTo>
                  <a:pt x="2333371" y="2654300"/>
                </a:lnTo>
                <a:lnTo>
                  <a:pt x="2337574" y="2654300"/>
                </a:lnTo>
                <a:lnTo>
                  <a:pt x="2337574" y="2616200"/>
                </a:lnTo>
                <a:lnTo>
                  <a:pt x="2329738" y="2616200"/>
                </a:lnTo>
                <a:lnTo>
                  <a:pt x="2329738" y="2603500"/>
                </a:lnTo>
                <a:lnTo>
                  <a:pt x="2337016" y="2603500"/>
                </a:lnTo>
                <a:lnTo>
                  <a:pt x="2338222" y="2616200"/>
                </a:lnTo>
                <a:lnTo>
                  <a:pt x="2338222" y="2527300"/>
                </a:lnTo>
                <a:lnTo>
                  <a:pt x="2326094" y="2527300"/>
                </a:lnTo>
                <a:lnTo>
                  <a:pt x="2326094" y="2832100"/>
                </a:lnTo>
                <a:lnTo>
                  <a:pt x="2324887" y="2844800"/>
                </a:lnTo>
                <a:lnTo>
                  <a:pt x="2320442" y="2844800"/>
                </a:lnTo>
                <a:lnTo>
                  <a:pt x="2320442" y="2895600"/>
                </a:lnTo>
                <a:lnTo>
                  <a:pt x="2310333" y="2908300"/>
                </a:lnTo>
                <a:lnTo>
                  <a:pt x="2310333" y="3073400"/>
                </a:lnTo>
                <a:lnTo>
                  <a:pt x="2307907" y="3086100"/>
                </a:lnTo>
                <a:lnTo>
                  <a:pt x="2305481" y="3077654"/>
                </a:lnTo>
                <a:lnTo>
                  <a:pt x="2305481" y="3276600"/>
                </a:lnTo>
                <a:lnTo>
                  <a:pt x="2300630" y="3289300"/>
                </a:lnTo>
                <a:lnTo>
                  <a:pt x="2299411" y="3276600"/>
                </a:lnTo>
                <a:lnTo>
                  <a:pt x="2299411" y="3302000"/>
                </a:lnTo>
                <a:lnTo>
                  <a:pt x="2298204" y="3314700"/>
                </a:lnTo>
                <a:lnTo>
                  <a:pt x="2296236" y="3307842"/>
                </a:lnTo>
                <a:lnTo>
                  <a:pt x="2296236" y="3352800"/>
                </a:lnTo>
                <a:lnTo>
                  <a:pt x="2294864" y="3365500"/>
                </a:lnTo>
                <a:lnTo>
                  <a:pt x="2292134" y="3365500"/>
                </a:lnTo>
                <a:lnTo>
                  <a:pt x="2292134" y="3352800"/>
                </a:lnTo>
                <a:lnTo>
                  <a:pt x="2296236" y="3352800"/>
                </a:lnTo>
                <a:lnTo>
                  <a:pt x="2296236" y="3307842"/>
                </a:lnTo>
                <a:lnTo>
                  <a:pt x="2294559" y="3302000"/>
                </a:lnTo>
                <a:lnTo>
                  <a:pt x="2299411" y="3302000"/>
                </a:lnTo>
                <a:lnTo>
                  <a:pt x="2299411" y="3276600"/>
                </a:lnTo>
                <a:lnTo>
                  <a:pt x="2305481" y="3276600"/>
                </a:lnTo>
                <a:lnTo>
                  <a:pt x="2305481" y="3077654"/>
                </a:lnTo>
                <a:lnTo>
                  <a:pt x="2304262" y="3073400"/>
                </a:lnTo>
                <a:lnTo>
                  <a:pt x="2310333" y="3073400"/>
                </a:lnTo>
                <a:lnTo>
                  <a:pt x="2310333" y="2908300"/>
                </a:lnTo>
                <a:lnTo>
                  <a:pt x="2308682" y="2908300"/>
                </a:lnTo>
                <a:lnTo>
                  <a:pt x="2306688" y="2897975"/>
                </a:lnTo>
                <a:lnTo>
                  <a:pt x="2306688" y="3035300"/>
                </a:lnTo>
                <a:lnTo>
                  <a:pt x="2303056" y="3035300"/>
                </a:lnTo>
                <a:lnTo>
                  <a:pt x="2303056" y="3124200"/>
                </a:lnTo>
                <a:lnTo>
                  <a:pt x="2303056" y="3136900"/>
                </a:lnTo>
                <a:lnTo>
                  <a:pt x="2295779" y="3136900"/>
                </a:lnTo>
                <a:lnTo>
                  <a:pt x="2295779" y="3124200"/>
                </a:lnTo>
                <a:lnTo>
                  <a:pt x="2303056" y="3124200"/>
                </a:lnTo>
                <a:lnTo>
                  <a:pt x="2303056" y="3035300"/>
                </a:lnTo>
                <a:lnTo>
                  <a:pt x="2300897" y="3035300"/>
                </a:lnTo>
                <a:lnTo>
                  <a:pt x="2301227" y="3022600"/>
                </a:lnTo>
                <a:lnTo>
                  <a:pt x="2304300" y="3022600"/>
                </a:lnTo>
                <a:lnTo>
                  <a:pt x="2306688" y="3035300"/>
                </a:lnTo>
                <a:lnTo>
                  <a:pt x="2306688" y="2897975"/>
                </a:lnTo>
                <a:lnTo>
                  <a:pt x="2306231" y="2895600"/>
                </a:lnTo>
                <a:lnTo>
                  <a:pt x="2306751" y="2882900"/>
                </a:lnTo>
                <a:lnTo>
                  <a:pt x="2313965" y="2870200"/>
                </a:lnTo>
                <a:lnTo>
                  <a:pt x="2316124" y="2870200"/>
                </a:lnTo>
                <a:lnTo>
                  <a:pt x="2320328" y="2882900"/>
                </a:lnTo>
                <a:lnTo>
                  <a:pt x="2320442" y="2895600"/>
                </a:lnTo>
                <a:lnTo>
                  <a:pt x="2320442" y="2844800"/>
                </a:lnTo>
                <a:lnTo>
                  <a:pt x="2316391" y="2844800"/>
                </a:lnTo>
                <a:lnTo>
                  <a:pt x="2316391" y="2832100"/>
                </a:lnTo>
                <a:lnTo>
                  <a:pt x="2326094" y="2832100"/>
                </a:lnTo>
                <a:lnTo>
                  <a:pt x="2326094" y="2527300"/>
                </a:lnTo>
                <a:lnTo>
                  <a:pt x="2324595" y="2527300"/>
                </a:lnTo>
                <a:lnTo>
                  <a:pt x="2320506" y="2519870"/>
                </a:lnTo>
                <a:lnTo>
                  <a:pt x="2320506" y="2552700"/>
                </a:lnTo>
                <a:lnTo>
                  <a:pt x="2318575" y="2561171"/>
                </a:lnTo>
                <a:lnTo>
                  <a:pt x="2318575" y="2705100"/>
                </a:lnTo>
                <a:lnTo>
                  <a:pt x="2314143" y="2705100"/>
                </a:lnTo>
                <a:lnTo>
                  <a:pt x="2313965" y="2692400"/>
                </a:lnTo>
                <a:lnTo>
                  <a:pt x="2318575" y="2705100"/>
                </a:lnTo>
                <a:lnTo>
                  <a:pt x="2318575" y="2561171"/>
                </a:lnTo>
                <a:lnTo>
                  <a:pt x="2317610" y="2565400"/>
                </a:lnTo>
                <a:lnTo>
                  <a:pt x="2314029" y="2552700"/>
                </a:lnTo>
                <a:lnTo>
                  <a:pt x="2320506" y="2552700"/>
                </a:lnTo>
                <a:lnTo>
                  <a:pt x="2320506" y="2519870"/>
                </a:lnTo>
                <a:lnTo>
                  <a:pt x="2317610" y="2514600"/>
                </a:lnTo>
                <a:lnTo>
                  <a:pt x="2336368" y="2514600"/>
                </a:lnTo>
                <a:lnTo>
                  <a:pt x="2339441" y="2527300"/>
                </a:lnTo>
                <a:lnTo>
                  <a:pt x="2339441" y="2425700"/>
                </a:lnTo>
                <a:lnTo>
                  <a:pt x="2314422" y="2425700"/>
                </a:lnTo>
                <a:lnTo>
                  <a:pt x="2314422" y="2527300"/>
                </a:lnTo>
                <a:lnTo>
                  <a:pt x="2313965" y="2540000"/>
                </a:lnTo>
                <a:lnTo>
                  <a:pt x="2313063" y="2540000"/>
                </a:lnTo>
                <a:lnTo>
                  <a:pt x="2313063" y="2628900"/>
                </a:lnTo>
                <a:lnTo>
                  <a:pt x="2310333" y="2641600"/>
                </a:lnTo>
                <a:lnTo>
                  <a:pt x="2310333" y="2628900"/>
                </a:lnTo>
                <a:lnTo>
                  <a:pt x="2313063" y="2628900"/>
                </a:lnTo>
                <a:lnTo>
                  <a:pt x="2313063" y="2540000"/>
                </a:lnTo>
                <a:lnTo>
                  <a:pt x="2312759" y="2540990"/>
                </a:lnTo>
                <a:lnTo>
                  <a:pt x="2312759" y="2603500"/>
                </a:lnTo>
                <a:lnTo>
                  <a:pt x="2310333" y="2603500"/>
                </a:lnTo>
                <a:lnTo>
                  <a:pt x="2310333" y="2590800"/>
                </a:lnTo>
                <a:lnTo>
                  <a:pt x="2311539" y="2590800"/>
                </a:lnTo>
                <a:lnTo>
                  <a:pt x="2312759" y="2603500"/>
                </a:lnTo>
                <a:lnTo>
                  <a:pt x="2312759" y="2540990"/>
                </a:lnTo>
                <a:lnTo>
                  <a:pt x="2309876" y="2552700"/>
                </a:lnTo>
                <a:lnTo>
                  <a:pt x="2309114" y="2552700"/>
                </a:lnTo>
                <a:lnTo>
                  <a:pt x="2309114" y="2616200"/>
                </a:lnTo>
                <a:lnTo>
                  <a:pt x="2306688" y="2616200"/>
                </a:lnTo>
                <a:lnTo>
                  <a:pt x="2307907" y="2603500"/>
                </a:lnTo>
                <a:lnTo>
                  <a:pt x="2309114" y="2616200"/>
                </a:lnTo>
                <a:lnTo>
                  <a:pt x="2309114" y="2552700"/>
                </a:lnTo>
                <a:lnTo>
                  <a:pt x="2307374" y="2552700"/>
                </a:lnTo>
                <a:lnTo>
                  <a:pt x="2310333" y="2540000"/>
                </a:lnTo>
                <a:lnTo>
                  <a:pt x="2303805" y="2540000"/>
                </a:lnTo>
                <a:lnTo>
                  <a:pt x="2303805" y="2933700"/>
                </a:lnTo>
                <a:lnTo>
                  <a:pt x="2301837" y="2946400"/>
                </a:lnTo>
                <a:lnTo>
                  <a:pt x="2298052" y="2933700"/>
                </a:lnTo>
                <a:lnTo>
                  <a:pt x="2290927" y="2933700"/>
                </a:lnTo>
                <a:lnTo>
                  <a:pt x="2290927" y="3365500"/>
                </a:lnTo>
                <a:lnTo>
                  <a:pt x="2290927" y="3378200"/>
                </a:lnTo>
                <a:lnTo>
                  <a:pt x="2289289" y="3378200"/>
                </a:lnTo>
                <a:lnTo>
                  <a:pt x="2289289" y="3708400"/>
                </a:lnTo>
                <a:lnTo>
                  <a:pt x="2281796" y="3708400"/>
                </a:lnTo>
                <a:lnTo>
                  <a:pt x="2284857" y="3695700"/>
                </a:lnTo>
                <a:lnTo>
                  <a:pt x="2289289" y="3708400"/>
                </a:lnTo>
                <a:lnTo>
                  <a:pt x="2289289" y="3378200"/>
                </a:lnTo>
                <a:lnTo>
                  <a:pt x="2288502" y="3378200"/>
                </a:lnTo>
                <a:lnTo>
                  <a:pt x="2288502" y="3467100"/>
                </a:lnTo>
                <a:lnTo>
                  <a:pt x="2286076" y="3479800"/>
                </a:lnTo>
                <a:lnTo>
                  <a:pt x="2284857" y="3479800"/>
                </a:lnTo>
                <a:lnTo>
                  <a:pt x="2284857" y="3492500"/>
                </a:lnTo>
                <a:lnTo>
                  <a:pt x="2284857" y="3505200"/>
                </a:lnTo>
                <a:lnTo>
                  <a:pt x="2284857" y="3632200"/>
                </a:lnTo>
                <a:lnTo>
                  <a:pt x="2284692" y="3644900"/>
                </a:lnTo>
                <a:lnTo>
                  <a:pt x="2281224" y="3644900"/>
                </a:lnTo>
                <a:lnTo>
                  <a:pt x="2281224" y="3721100"/>
                </a:lnTo>
                <a:lnTo>
                  <a:pt x="2281224" y="3746500"/>
                </a:lnTo>
                <a:lnTo>
                  <a:pt x="2273033" y="3733800"/>
                </a:lnTo>
                <a:lnTo>
                  <a:pt x="2281224" y="3721100"/>
                </a:lnTo>
                <a:lnTo>
                  <a:pt x="2281224" y="3644900"/>
                </a:lnTo>
                <a:lnTo>
                  <a:pt x="2273947" y="3644900"/>
                </a:lnTo>
                <a:lnTo>
                  <a:pt x="2273947" y="3632200"/>
                </a:lnTo>
                <a:lnTo>
                  <a:pt x="2284857" y="3632200"/>
                </a:lnTo>
                <a:lnTo>
                  <a:pt x="2284857" y="3505200"/>
                </a:lnTo>
                <a:lnTo>
                  <a:pt x="2281732" y="3505200"/>
                </a:lnTo>
                <a:lnTo>
                  <a:pt x="2281732" y="3581400"/>
                </a:lnTo>
                <a:lnTo>
                  <a:pt x="2280767" y="3594100"/>
                </a:lnTo>
                <a:lnTo>
                  <a:pt x="2270302" y="3594100"/>
                </a:lnTo>
                <a:lnTo>
                  <a:pt x="2272360" y="3581400"/>
                </a:lnTo>
                <a:lnTo>
                  <a:pt x="2281732" y="3581400"/>
                </a:lnTo>
                <a:lnTo>
                  <a:pt x="2281732" y="3505200"/>
                </a:lnTo>
                <a:lnTo>
                  <a:pt x="2276373" y="3505200"/>
                </a:lnTo>
                <a:lnTo>
                  <a:pt x="2277580" y="3492500"/>
                </a:lnTo>
                <a:lnTo>
                  <a:pt x="2284857" y="3492500"/>
                </a:lnTo>
                <a:lnTo>
                  <a:pt x="2284857" y="3479800"/>
                </a:lnTo>
                <a:lnTo>
                  <a:pt x="2282431" y="3479800"/>
                </a:lnTo>
                <a:lnTo>
                  <a:pt x="2277580" y="3467100"/>
                </a:lnTo>
                <a:lnTo>
                  <a:pt x="2288502" y="3467100"/>
                </a:lnTo>
                <a:lnTo>
                  <a:pt x="2288502" y="3378200"/>
                </a:lnTo>
                <a:lnTo>
                  <a:pt x="2283650" y="3378200"/>
                </a:lnTo>
                <a:lnTo>
                  <a:pt x="2283650" y="3365500"/>
                </a:lnTo>
                <a:lnTo>
                  <a:pt x="2290927" y="3365500"/>
                </a:lnTo>
                <a:lnTo>
                  <a:pt x="2290927" y="2933700"/>
                </a:lnTo>
                <a:lnTo>
                  <a:pt x="2292134" y="2921000"/>
                </a:lnTo>
                <a:lnTo>
                  <a:pt x="2284857" y="2921000"/>
                </a:lnTo>
                <a:lnTo>
                  <a:pt x="2284857" y="3276600"/>
                </a:lnTo>
                <a:lnTo>
                  <a:pt x="2283650" y="3288322"/>
                </a:lnTo>
                <a:lnTo>
                  <a:pt x="2283650" y="3340100"/>
                </a:lnTo>
                <a:lnTo>
                  <a:pt x="2277338" y="3352800"/>
                </a:lnTo>
                <a:lnTo>
                  <a:pt x="2276373" y="3347555"/>
                </a:lnTo>
                <a:lnTo>
                  <a:pt x="2276373" y="3403600"/>
                </a:lnTo>
                <a:lnTo>
                  <a:pt x="2276373" y="3416300"/>
                </a:lnTo>
                <a:lnTo>
                  <a:pt x="2272106" y="3416300"/>
                </a:lnTo>
                <a:lnTo>
                  <a:pt x="2272106" y="3441700"/>
                </a:lnTo>
                <a:lnTo>
                  <a:pt x="2267724" y="3454400"/>
                </a:lnTo>
                <a:lnTo>
                  <a:pt x="2266670" y="3454400"/>
                </a:lnTo>
                <a:lnTo>
                  <a:pt x="2266670" y="3568700"/>
                </a:lnTo>
                <a:lnTo>
                  <a:pt x="2265857" y="3581400"/>
                </a:lnTo>
                <a:lnTo>
                  <a:pt x="2261971" y="3581400"/>
                </a:lnTo>
                <a:lnTo>
                  <a:pt x="2255583" y="3594100"/>
                </a:lnTo>
                <a:lnTo>
                  <a:pt x="2254542" y="3594100"/>
                </a:lnTo>
                <a:lnTo>
                  <a:pt x="2254542" y="3683000"/>
                </a:lnTo>
                <a:lnTo>
                  <a:pt x="2252040" y="3683000"/>
                </a:lnTo>
                <a:lnTo>
                  <a:pt x="2247265" y="3670300"/>
                </a:lnTo>
                <a:lnTo>
                  <a:pt x="2253399" y="3670300"/>
                </a:lnTo>
                <a:lnTo>
                  <a:pt x="2254542" y="3683000"/>
                </a:lnTo>
                <a:lnTo>
                  <a:pt x="2254542" y="3594100"/>
                </a:lnTo>
                <a:lnTo>
                  <a:pt x="2250160" y="3594100"/>
                </a:lnTo>
                <a:lnTo>
                  <a:pt x="2249538" y="3606800"/>
                </a:lnTo>
                <a:lnTo>
                  <a:pt x="2247265" y="3606800"/>
                </a:lnTo>
                <a:lnTo>
                  <a:pt x="2247265" y="3657600"/>
                </a:lnTo>
                <a:lnTo>
                  <a:pt x="2242883" y="3670300"/>
                </a:lnTo>
                <a:lnTo>
                  <a:pt x="2241207" y="3666807"/>
                </a:lnTo>
                <a:lnTo>
                  <a:pt x="2241207" y="3721100"/>
                </a:lnTo>
                <a:lnTo>
                  <a:pt x="2238781" y="3733800"/>
                </a:lnTo>
                <a:lnTo>
                  <a:pt x="2235136" y="3733800"/>
                </a:lnTo>
                <a:lnTo>
                  <a:pt x="2241207" y="3721100"/>
                </a:lnTo>
                <a:lnTo>
                  <a:pt x="2241207" y="3666807"/>
                </a:lnTo>
                <a:lnTo>
                  <a:pt x="2236800" y="3657600"/>
                </a:lnTo>
                <a:lnTo>
                  <a:pt x="2247265" y="3657600"/>
                </a:lnTo>
                <a:lnTo>
                  <a:pt x="2247265" y="3606800"/>
                </a:lnTo>
                <a:lnTo>
                  <a:pt x="2242324" y="3606800"/>
                </a:lnTo>
                <a:lnTo>
                  <a:pt x="2242261" y="3594100"/>
                </a:lnTo>
                <a:lnTo>
                  <a:pt x="2239251" y="3594100"/>
                </a:lnTo>
                <a:lnTo>
                  <a:pt x="2236355" y="3581400"/>
                </a:lnTo>
                <a:lnTo>
                  <a:pt x="2232710" y="3581400"/>
                </a:lnTo>
                <a:lnTo>
                  <a:pt x="2232710" y="3568700"/>
                </a:lnTo>
                <a:lnTo>
                  <a:pt x="2231402" y="3568700"/>
                </a:lnTo>
                <a:lnTo>
                  <a:pt x="2231402" y="3657600"/>
                </a:lnTo>
                <a:lnTo>
                  <a:pt x="2229078" y="3670300"/>
                </a:lnTo>
                <a:lnTo>
                  <a:pt x="2226462" y="3657600"/>
                </a:lnTo>
                <a:lnTo>
                  <a:pt x="2231402" y="3657600"/>
                </a:lnTo>
                <a:lnTo>
                  <a:pt x="2231402" y="3568700"/>
                </a:lnTo>
                <a:lnTo>
                  <a:pt x="2229078" y="3568700"/>
                </a:lnTo>
                <a:lnTo>
                  <a:pt x="2239035" y="3556000"/>
                </a:lnTo>
                <a:lnTo>
                  <a:pt x="2249690" y="3568700"/>
                </a:lnTo>
                <a:lnTo>
                  <a:pt x="2266670" y="3568700"/>
                </a:lnTo>
                <a:lnTo>
                  <a:pt x="2266670" y="3454400"/>
                </a:lnTo>
                <a:lnTo>
                  <a:pt x="2258809" y="3454400"/>
                </a:lnTo>
                <a:lnTo>
                  <a:pt x="2263178" y="3441700"/>
                </a:lnTo>
                <a:lnTo>
                  <a:pt x="2272106" y="3441700"/>
                </a:lnTo>
                <a:lnTo>
                  <a:pt x="2272106" y="3416300"/>
                </a:lnTo>
                <a:lnTo>
                  <a:pt x="2269096" y="3416300"/>
                </a:lnTo>
                <a:lnTo>
                  <a:pt x="2269096" y="3403600"/>
                </a:lnTo>
                <a:lnTo>
                  <a:pt x="2276373" y="3403600"/>
                </a:lnTo>
                <a:lnTo>
                  <a:pt x="2276373" y="3347555"/>
                </a:lnTo>
                <a:lnTo>
                  <a:pt x="2275001" y="3340100"/>
                </a:lnTo>
                <a:lnTo>
                  <a:pt x="2275154" y="3340100"/>
                </a:lnTo>
                <a:lnTo>
                  <a:pt x="2277580" y="3327400"/>
                </a:lnTo>
                <a:lnTo>
                  <a:pt x="2281224" y="3327400"/>
                </a:lnTo>
                <a:lnTo>
                  <a:pt x="2281224" y="3340100"/>
                </a:lnTo>
                <a:lnTo>
                  <a:pt x="2283650" y="3340100"/>
                </a:lnTo>
                <a:lnTo>
                  <a:pt x="2283650" y="3288322"/>
                </a:lnTo>
                <a:lnTo>
                  <a:pt x="2283549" y="3289300"/>
                </a:lnTo>
                <a:lnTo>
                  <a:pt x="2279853" y="3289300"/>
                </a:lnTo>
                <a:lnTo>
                  <a:pt x="2276843" y="3302000"/>
                </a:lnTo>
                <a:lnTo>
                  <a:pt x="2274290" y="3302000"/>
                </a:lnTo>
                <a:lnTo>
                  <a:pt x="2274849" y="3289300"/>
                </a:lnTo>
                <a:lnTo>
                  <a:pt x="2278608" y="3289300"/>
                </a:lnTo>
                <a:lnTo>
                  <a:pt x="2284857" y="3276600"/>
                </a:lnTo>
                <a:lnTo>
                  <a:pt x="2284857" y="2921000"/>
                </a:lnTo>
                <a:lnTo>
                  <a:pt x="2283650" y="2921000"/>
                </a:lnTo>
                <a:lnTo>
                  <a:pt x="2280996" y="2921000"/>
                </a:lnTo>
                <a:lnTo>
                  <a:pt x="2280996" y="3162300"/>
                </a:lnTo>
                <a:lnTo>
                  <a:pt x="2277580" y="3175000"/>
                </a:lnTo>
                <a:lnTo>
                  <a:pt x="2276652" y="3171545"/>
                </a:lnTo>
                <a:lnTo>
                  <a:pt x="2276652" y="3238500"/>
                </a:lnTo>
                <a:lnTo>
                  <a:pt x="2269490" y="3238500"/>
                </a:lnTo>
                <a:lnTo>
                  <a:pt x="2272728" y="3225800"/>
                </a:lnTo>
                <a:lnTo>
                  <a:pt x="2276652" y="3238500"/>
                </a:lnTo>
                <a:lnTo>
                  <a:pt x="2276652" y="3171545"/>
                </a:lnTo>
                <a:lnTo>
                  <a:pt x="2274176" y="3162300"/>
                </a:lnTo>
                <a:lnTo>
                  <a:pt x="2280996" y="3162300"/>
                </a:lnTo>
                <a:lnTo>
                  <a:pt x="2280996" y="2921000"/>
                </a:lnTo>
                <a:lnTo>
                  <a:pt x="2280120" y="2921000"/>
                </a:lnTo>
                <a:lnTo>
                  <a:pt x="2280120" y="2946400"/>
                </a:lnTo>
                <a:lnTo>
                  <a:pt x="2273693" y="2946400"/>
                </a:lnTo>
                <a:lnTo>
                  <a:pt x="2273693" y="3009900"/>
                </a:lnTo>
                <a:lnTo>
                  <a:pt x="2272284" y="3022600"/>
                </a:lnTo>
                <a:lnTo>
                  <a:pt x="2270061" y="3022600"/>
                </a:lnTo>
                <a:lnTo>
                  <a:pt x="2270061" y="3035300"/>
                </a:lnTo>
                <a:lnTo>
                  <a:pt x="2269604" y="3035300"/>
                </a:lnTo>
                <a:lnTo>
                  <a:pt x="2269604" y="3149600"/>
                </a:lnTo>
                <a:lnTo>
                  <a:pt x="2269096" y="3149600"/>
                </a:lnTo>
                <a:lnTo>
                  <a:pt x="2269096" y="3187700"/>
                </a:lnTo>
                <a:lnTo>
                  <a:pt x="2269096" y="3200400"/>
                </a:lnTo>
                <a:lnTo>
                  <a:pt x="2259393" y="3200400"/>
                </a:lnTo>
                <a:lnTo>
                  <a:pt x="2263025" y="3187700"/>
                </a:lnTo>
                <a:lnTo>
                  <a:pt x="2269096" y="3187700"/>
                </a:lnTo>
                <a:lnTo>
                  <a:pt x="2269096" y="3149600"/>
                </a:lnTo>
                <a:lnTo>
                  <a:pt x="2265172" y="3149600"/>
                </a:lnTo>
                <a:lnTo>
                  <a:pt x="2266823" y="3136900"/>
                </a:lnTo>
                <a:lnTo>
                  <a:pt x="2269604" y="3149600"/>
                </a:lnTo>
                <a:lnTo>
                  <a:pt x="2269604" y="3035300"/>
                </a:lnTo>
                <a:lnTo>
                  <a:pt x="2266365" y="3035300"/>
                </a:lnTo>
                <a:lnTo>
                  <a:pt x="2266365" y="3048000"/>
                </a:lnTo>
                <a:lnTo>
                  <a:pt x="2263864" y="3060700"/>
                </a:lnTo>
                <a:lnTo>
                  <a:pt x="2260447" y="3060700"/>
                </a:lnTo>
                <a:lnTo>
                  <a:pt x="2260447" y="3111500"/>
                </a:lnTo>
                <a:lnTo>
                  <a:pt x="2260168" y="3124200"/>
                </a:lnTo>
                <a:lnTo>
                  <a:pt x="2256967" y="3124200"/>
                </a:lnTo>
                <a:lnTo>
                  <a:pt x="2256967" y="3390900"/>
                </a:lnTo>
                <a:lnTo>
                  <a:pt x="2254542" y="3403600"/>
                </a:lnTo>
                <a:lnTo>
                  <a:pt x="2250897" y="3403600"/>
                </a:lnTo>
                <a:lnTo>
                  <a:pt x="2249690" y="3390900"/>
                </a:lnTo>
                <a:lnTo>
                  <a:pt x="2249690" y="3441700"/>
                </a:lnTo>
                <a:lnTo>
                  <a:pt x="2246045" y="3454400"/>
                </a:lnTo>
                <a:lnTo>
                  <a:pt x="2241207" y="3441700"/>
                </a:lnTo>
                <a:lnTo>
                  <a:pt x="2249690" y="3441700"/>
                </a:lnTo>
                <a:lnTo>
                  <a:pt x="2249690" y="3390900"/>
                </a:lnTo>
                <a:lnTo>
                  <a:pt x="2256967" y="3390900"/>
                </a:lnTo>
                <a:lnTo>
                  <a:pt x="2256967" y="3124200"/>
                </a:lnTo>
                <a:lnTo>
                  <a:pt x="2254542" y="3124200"/>
                </a:lnTo>
                <a:lnTo>
                  <a:pt x="2254542" y="3098800"/>
                </a:lnTo>
                <a:lnTo>
                  <a:pt x="2259596" y="3111500"/>
                </a:lnTo>
                <a:lnTo>
                  <a:pt x="2260447" y="3111500"/>
                </a:lnTo>
                <a:lnTo>
                  <a:pt x="2260447" y="3060700"/>
                </a:lnTo>
                <a:lnTo>
                  <a:pt x="2258174" y="3060700"/>
                </a:lnTo>
                <a:lnTo>
                  <a:pt x="2258174" y="3048000"/>
                </a:lnTo>
                <a:lnTo>
                  <a:pt x="2266365" y="3048000"/>
                </a:lnTo>
                <a:lnTo>
                  <a:pt x="2266365" y="3035300"/>
                </a:lnTo>
                <a:lnTo>
                  <a:pt x="2265629" y="3035300"/>
                </a:lnTo>
                <a:lnTo>
                  <a:pt x="2265451" y="3022600"/>
                </a:lnTo>
                <a:lnTo>
                  <a:pt x="2270061" y="3035300"/>
                </a:lnTo>
                <a:lnTo>
                  <a:pt x="2270061" y="3022600"/>
                </a:lnTo>
                <a:lnTo>
                  <a:pt x="2269261" y="3022600"/>
                </a:lnTo>
                <a:lnTo>
                  <a:pt x="2269096" y="3009900"/>
                </a:lnTo>
                <a:lnTo>
                  <a:pt x="2273693" y="3009900"/>
                </a:lnTo>
                <a:lnTo>
                  <a:pt x="2273693" y="2946400"/>
                </a:lnTo>
                <a:lnTo>
                  <a:pt x="2269896" y="2946400"/>
                </a:lnTo>
                <a:lnTo>
                  <a:pt x="2265451" y="2933700"/>
                </a:lnTo>
                <a:lnTo>
                  <a:pt x="2276373" y="2933700"/>
                </a:lnTo>
                <a:lnTo>
                  <a:pt x="2280120" y="2946400"/>
                </a:lnTo>
                <a:lnTo>
                  <a:pt x="2280120" y="2921000"/>
                </a:lnTo>
                <a:lnTo>
                  <a:pt x="2270341" y="2921000"/>
                </a:lnTo>
                <a:lnTo>
                  <a:pt x="2265451" y="2908300"/>
                </a:lnTo>
                <a:lnTo>
                  <a:pt x="2282431" y="2908300"/>
                </a:lnTo>
                <a:lnTo>
                  <a:pt x="2283650" y="2921000"/>
                </a:lnTo>
                <a:lnTo>
                  <a:pt x="2288324" y="2908300"/>
                </a:lnTo>
                <a:lnTo>
                  <a:pt x="2290927" y="2908300"/>
                </a:lnTo>
                <a:lnTo>
                  <a:pt x="2296985" y="2895600"/>
                </a:lnTo>
                <a:lnTo>
                  <a:pt x="2294559" y="2908300"/>
                </a:lnTo>
                <a:lnTo>
                  <a:pt x="2299411" y="2908300"/>
                </a:lnTo>
                <a:lnTo>
                  <a:pt x="2296985" y="2921000"/>
                </a:lnTo>
                <a:lnTo>
                  <a:pt x="2296566" y="2921000"/>
                </a:lnTo>
                <a:lnTo>
                  <a:pt x="2298204" y="2933700"/>
                </a:lnTo>
                <a:lnTo>
                  <a:pt x="2299411" y="2933700"/>
                </a:lnTo>
                <a:lnTo>
                  <a:pt x="2299411" y="2921000"/>
                </a:lnTo>
                <a:lnTo>
                  <a:pt x="2303805" y="2933700"/>
                </a:lnTo>
                <a:lnTo>
                  <a:pt x="2303805" y="2540000"/>
                </a:lnTo>
                <a:lnTo>
                  <a:pt x="2303500" y="2540000"/>
                </a:lnTo>
                <a:lnTo>
                  <a:pt x="2303500" y="2692400"/>
                </a:lnTo>
                <a:lnTo>
                  <a:pt x="2302649" y="2692400"/>
                </a:lnTo>
                <a:lnTo>
                  <a:pt x="2303056" y="2705100"/>
                </a:lnTo>
                <a:lnTo>
                  <a:pt x="2303056" y="2857500"/>
                </a:lnTo>
                <a:lnTo>
                  <a:pt x="2295321" y="2857500"/>
                </a:lnTo>
                <a:lnTo>
                  <a:pt x="2289581" y="2844800"/>
                </a:lnTo>
                <a:lnTo>
                  <a:pt x="2298204" y="2844800"/>
                </a:lnTo>
                <a:lnTo>
                  <a:pt x="2303056" y="2857500"/>
                </a:lnTo>
                <a:lnTo>
                  <a:pt x="2303056" y="2705100"/>
                </a:lnTo>
                <a:lnTo>
                  <a:pt x="2293353" y="2705100"/>
                </a:lnTo>
                <a:lnTo>
                  <a:pt x="2294559" y="2692400"/>
                </a:lnTo>
                <a:lnTo>
                  <a:pt x="2299411" y="2679700"/>
                </a:lnTo>
                <a:lnTo>
                  <a:pt x="2303221" y="2679700"/>
                </a:lnTo>
                <a:lnTo>
                  <a:pt x="2303500" y="2692400"/>
                </a:lnTo>
                <a:lnTo>
                  <a:pt x="2303500" y="2540000"/>
                </a:lnTo>
                <a:lnTo>
                  <a:pt x="2303056" y="2540000"/>
                </a:lnTo>
                <a:lnTo>
                  <a:pt x="2303056" y="2527300"/>
                </a:lnTo>
                <a:lnTo>
                  <a:pt x="2314422" y="2527300"/>
                </a:lnTo>
                <a:lnTo>
                  <a:pt x="2314422" y="2425700"/>
                </a:lnTo>
                <a:lnTo>
                  <a:pt x="2307907" y="2425700"/>
                </a:lnTo>
                <a:lnTo>
                  <a:pt x="2306688" y="2413000"/>
                </a:lnTo>
                <a:lnTo>
                  <a:pt x="2341257" y="2413000"/>
                </a:lnTo>
                <a:lnTo>
                  <a:pt x="2341524" y="2425700"/>
                </a:lnTo>
                <a:lnTo>
                  <a:pt x="2341524" y="2042337"/>
                </a:lnTo>
                <a:lnTo>
                  <a:pt x="2340800" y="2044700"/>
                </a:lnTo>
                <a:lnTo>
                  <a:pt x="2340648" y="2044700"/>
                </a:lnTo>
                <a:lnTo>
                  <a:pt x="2340648" y="2133600"/>
                </a:lnTo>
                <a:lnTo>
                  <a:pt x="2336038" y="2133600"/>
                </a:lnTo>
                <a:lnTo>
                  <a:pt x="2337460" y="2120900"/>
                </a:lnTo>
                <a:lnTo>
                  <a:pt x="2340483" y="2120900"/>
                </a:lnTo>
                <a:lnTo>
                  <a:pt x="2340648" y="2133600"/>
                </a:lnTo>
                <a:lnTo>
                  <a:pt x="2340648" y="2044700"/>
                </a:lnTo>
                <a:lnTo>
                  <a:pt x="2332164" y="2044700"/>
                </a:lnTo>
                <a:lnTo>
                  <a:pt x="2334590" y="2057400"/>
                </a:lnTo>
                <a:lnTo>
                  <a:pt x="2337016" y="2057400"/>
                </a:lnTo>
                <a:lnTo>
                  <a:pt x="2335796" y="2070100"/>
                </a:lnTo>
                <a:lnTo>
                  <a:pt x="2332164" y="2070100"/>
                </a:lnTo>
                <a:lnTo>
                  <a:pt x="2332164" y="2311400"/>
                </a:lnTo>
                <a:lnTo>
                  <a:pt x="2325852" y="2324100"/>
                </a:lnTo>
                <a:lnTo>
                  <a:pt x="2320785" y="2324100"/>
                </a:lnTo>
                <a:lnTo>
                  <a:pt x="2321420" y="2311400"/>
                </a:lnTo>
                <a:lnTo>
                  <a:pt x="2332164" y="2311400"/>
                </a:lnTo>
                <a:lnTo>
                  <a:pt x="2332164" y="2070100"/>
                </a:lnTo>
                <a:lnTo>
                  <a:pt x="2332164" y="2057400"/>
                </a:lnTo>
                <a:lnTo>
                  <a:pt x="2330183" y="2057400"/>
                </a:lnTo>
                <a:lnTo>
                  <a:pt x="2330183" y="2184400"/>
                </a:lnTo>
                <a:lnTo>
                  <a:pt x="2326094" y="2184400"/>
                </a:lnTo>
                <a:lnTo>
                  <a:pt x="2326094" y="2171700"/>
                </a:lnTo>
                <a:lnTo>
                  <a:pt x="2330183" y="2184400"/>
                </a:lnTo>
                <a:lnTo>
                  <a:pt x="2330183" y="2057400"/>
                </a:lnTo>
                <a:lnTo>
                  <a:pt x="2329434" y="2057400"/>
                </a:lnTo>
                <a:lnTo>
                  <a:pt x="2332164" y="2044700"/>
                </a:lnTo>
                <a:lnTo>
                  <a:pt x="2326094" y="2044700"/>
                </a:lnTo>
                <a:lnTo>
                  <a:pt x="2326094" y="2120900"/>
                </a:lnTo>
                <a:lnTo>
                  <a:pt x="2326094" y="2133600"/>
                </a:lnTo>
                <a:lnTo>
                  <a:pt x="2322512" y="2133600"/>
                </a:lnTo>
                <a:lnTo>
                  <a:pt x="2322461" y="2120900"/>
                </a:lnTo>
                <a:lnTo>
                  <a:pt x="2326094" y="2120900"/>
                </a:lnTo>
                <a:lnTo>
                  <a:pt x="2326094" y="2044700"/>
                </a:lnTo>
                <a:lnTo>
                  <a:pt x="2326094" y="2032000"/>
                </a:lnTo>
                <a:lnTo>
                  <a:pt x="2319426" y="2032000"/>
                </a:lnTo>
                <a:lnTo>
                  <a:pt x="2317610" y="2028545"/>
                </a:lnTo>
                <a:lnTo>
                  <a:pt x="2317610" y="2171700"/>
                </a:lnTo>
                <a:lnTo>
                  <a:pt x="2317610" y="2184400"/>
                </a:lnTo>
                <a:lnTo>
                  <a:pt x="2315045" y="2184400"/>
                </a:lnTo>
                <a:lnTo>
                  <a:pt x="2315045" y="2247900"/>
                </a:lnTo>
                <a:lnTo>
                  <a:pt x="2315045" y="2260600"/>
                </a:lnTo>
                <a:lnTo>
                  <a:pt x="2314422" y="2265743"/>
                </a:lnTo>
                <a:lnTo>
                  <a:pt x="2314422" y="2362200"/>
                </a:lnTo>
                <a:lnTo>
                  <a:pt x="2312200" y="2374900"/>
                </a:lnTo>
                <a:lnTo>
                  <a:pt x="2307907" y="2365019"/>
                </a:lnTo>
                <a:lnTo>
                  <a:pt x="2307907" y="2387600"/>
                </a:lnTo>
                <a:lnTo>
                  <a:pt x="2303056" y="2387600"/>
                </a:lnTo>
                <a:lnTo>
                  <a:pt x="2303056" y="2438400"/>
                </a:lnTo>
                <a:lnTo>
                  <a:pt x="2301837" y="2451100"/>
                </a:lnTo>
                <a:lnTo>
                  <a:pt x="2301837" y="2463800"/>
                </a:lnTo>
                <a:lnTo>
                  <a:pt x="2301837" y="2476500"/>
                </a:lnTo>
                <a:lnTo>
                  <a:pt x="2299411" y="2476500"/>
                </a:lnTo>
                <a:lnTo>
                  <a:pt x="2297087" y="2489200"/>
                </a:lnTo>
                <a:lnTo>
                  <a:pt x="2292591" y="2489200"/>
                </a:lnTo>
                <a:lnTo>
                  <a:pt x="2292591" y="2501900"/>
                </a:lnTo>
                <a:lnTo>
                  <a:pt x="2292058" y="2501900"/>
                </a:lnTo>
                <a:lnTo>
                  <a:pt x="2292058" y="2755900"/>
                </a:lnTo>
                <a:lnTo>
                  <a:pt x="2284857" y="2755900"/>
                </a:lnTo>
                <a:lnTo>
                  <a:pt x="2284857" y="2870200"/>
                </a:lnTo>
                <a:lnTo>
                  <a:pt x="2284857" y="2882900"/>
                </a:lnTo>
                <a:lnTo>
                  <a:pt x="2266670" y="2882900"/>
                </a:lnTo>
                <a:lnTo>
                  <a:pt x="2267750" y="2870200"/>
                </a:lnTo>
                <a:lnTo>
                  <a:pt x="2284857" y="2870200"/>
                </a:lnTo>
                <a:lnTo>
                  <a:pt x="2284857" y="2755900"/>
                </a:lnTo>
                <a:lnTo>
                  <a:pt x="2276767" y="2755900"/>
                </a:lnTo>
                <a:lnTo>
                  <a:pt x="2276373" y="2743200"/>
                </a:lnTo>
                <a:lnTo>
                  <a:pt x="2289111" y="2743200"/>
                </a:lnTo>
                <a:lnTo>
                  <a:pt x="2292058" y="2755900"/>
                </a:lnTo>
                <a:lnTo>
                  <a:pt x="2292058" y="2501900"/>
                </a:lnTo>
                <a:lnTo>
                  <a:pt x="2290927" y="2501900"/>
                </a:lnTo>
                <a:lnTo>
                  <a:pt x="2290927" y="2565400"/>
                </a:lnTo>
                <a:lnTo>
                  <a:pt x="2289708" y="2569349"/>
                </a:lnTo>
                <a:lnTo>
                  <a:pt x="2289708" y="2667000"/>
                </a:lnTo>
                <a:lnTo>
                  <a:pt x="2287282" y="2679700"/>
                </a:lnTo>
                <a:lnTo>
                  <a:pt x="2282279" y="2679700"/>
                </a:lnTo>
                <a:lnTo>
                  <a:pt x="2282279" y="2692400"/>
                </a:lnTo>
                <a:lnTo>
                  <a:pt x="2281771" y="2692400"/>
                </a:lnTo>
                <a:lnTo>
                  <a:pt x="2280005" y="2705100"/>
                </a:lnTo>
                <a:lnTo>
                  <a:pt x="2272728" y="2705100"/>
                </a:lnTo>
                <a:lnTo>
                  <a:pt x="2272728" y="2679700"/>
                </a:lnTo>
                <a:lnTo>
                  <a:pt x="2279840" y="2679700"/>
                </a:lnTo>
                <a:lnTo>
                  <a:pt x="2282279" y="2692400"/>
                </a:lnTo>
                <a:lnTo>
                  <a:pt x="2282279" y="2679700"/>
                </a:lnTo>
                <a:lnTo>
                  <a:pt x="2280081" y="2679700"/>
                </a:lnTo>
                <a:lnTo>
                  <a:pt x="2278494" y="2667000"/>
                </a:lnTo>
                <a:lnTo>
                  <a:pt x="2289708" y="2667000"/>
                </a:lnTo>
                <a:lnTo>
                  <a:pt x="2289708" y="2569349"/>
                </a:lnTo>
                <a:lnTo>
                  <a:pt x="2287003" y="2578100"/>
                </a:lnTo>
                <a:lnTo>
                  <a:pt x="2278799" y="2578100"/>
                </a:lnTo>
                <a:lnTo>
                  <a:pt x="2278799" y="2641600"/>
                </a:lnTo>
                <a:lnTo>
                  <a:pt x="2269096" y="2641600"/>
                </a:lnTo>
                <a:lnTo>
                  <a:pt x="2269096" y="2628900"/>
                </a:lnTo>
                <a:lnTo>
                  <a:pt x="2266365" y="2628900"/>
                </a:lnTo>
                <a:lnTo>
                  <a:pt x="2266365" y="2819400"/>
                </a:lnTo>
                <a:lnTo>
                  <a:pt x="2261819" y="2819400"/>
                </a:lnTo>
                <a:lnTo>
                  <a:pt x="2261819" y="2984500"/>
                </a:lnTo>
                <a:lnTo>
                  <a:pt x="2260600" y="2997200"/>
                </a:lnTo>
                <a:lnTo>
                  <a:pt x="2256929" y="2997200"/>
                </a:lnTo>
                <a:lnTo>
                  <a:pt x="2258174" y="2984500"/>
                </a:lnTo>
                <a:lnTo>
                  <a:pt x="2261819" y="2984500"/>
                </a:lnTo>
                <a:lnTo>
                  <a:pt x="2261819" y="2819400"/>
                </a:lnTo>
                <a:lnTo>
                  <a:pt x="2258174" y="2819400"/>
                </a:lnTo>
                <a:lnTo>
                  <a:pt x="2258174" y="2806700"/>
                </a:lnTo>
                <a:lnTo>
                  <a:pt x="2261819" y="2819400"/>
                </a:lnTo>
                <a:lnTo>
                  <a:pt x="2261819" y="2806700"/>
                </a:lnTo>
                <a:lnTo>
                  <a:pt x="2265680" y="2806700"/>
                </a:lnTo>
                <a:lnTo>
                  <a:pt x="2266365" y="2819400"/>
                </a:lnTo>
                <a:lnTo>
                  <a:pt x="2266365" y="2628900"/>
                </a:lnTo>
                <a:lnTo>
                  <a:pt x="2262428" y="2628900"/>
                </a:lnTo>
                <a:lnTo>
                  <a:pt x="2262428" y="2743200"/>
                </a:lnTo>
                <a:lnTo>
                  <a:pt x="2255494" y="2755900"/>
                </a:lnTo>
                <a:lnTo>
                  <a:pt x="2253323" y="2751150"/>
                </a:lnTo>
                <a:lnTo>
                  <a:pt x="2253323" y="3098800"/>
                </a:lnTo>
                <a:lnTo>
                  <a:pt x="2248471" y="3111500"/>
                </a:lnTo>
                <a:lnTo>
                  <a:pt x="2247722" y="3111500"/>
                </a:lnTo>
                <a:lnTo>
                  <a:pt x="2247722" y="3327400"/>
                </a:lnTo>
                <a:lnTo>
                  <a:pt x="2246045" y="3327400"/>
                </a:lnTo>
                <a:lnTo>
                  <a:pt x="2246045" y="3340100"/>
                </a:lnTo>
                <a:lnTo>
                  <a:pt x="2245144" y="3340100"/>
                </a:lnTo>
                <a:lnTo>
                  <a:pt x="2240711" y="3327400"/>
                </a:lnTo>
                <a:lnTo>
                  <a:pt x="2243620" y="3327400"/>
                </a:lnTo>
                <a:lnTo>
                  <a:pt x="2243620" y="3314700"/>
                </a:lnTo>
                <a:lnTo>
                  <a:pt x="2247722" y="3327400"/>
                </a:lnTo>
                <a:lnTo>
                  <a:pt x="2247722" y="3111500"/>
                </a:lnTo>
                <a:lnTo>
                  <a:pt x="2247265" y="3111500"/>
                </a:lnTo>
                <a:lnTo>
                  <a:pt x="2246223" y="3111500"/>
                </a:lnTo>
                <a:lnTo>
                  <a:pt x="2242870" y="3098800"/>
                </a:lnTo>
                <a:lnTo>
                  <a:pt x="2246045" y="3098800"/>
                </a:lnTo>
                <a:lnTo>
                  <a:pt x="2247265" y="3111500"/>
                </a:lnTo>
                <a:lnTo>
                  <a:pt x="2252116" y="3098800"/>
                </a:lnTo>
                <a:lnTo>
                  <a:pt x="2253323" y="3098800"/>
                </a:lnTo>
                <a:lnTo>
                  <a:pt x="2253323" y="2751150"/>
                </a:lnTo>
                <a:lnTo>
                  <a:pt x="2249690" y="2743200"/>
                </a:lnTo>
                <a:lnTo>
                  <a:pt x="2262428" y="2743200"/>
                </a:lnTo>
                <a:lnTo>
                  <a:pt x="2262428" y="2628900"/>
                </a:lnTo>
                <a:lnTo>
                  <a:pt x="2262098" y="2628900"/>
                </a:lnTo>
                <a:lnTo>
                  <a:pt x="2262098" y="2705100"/>
                </a:lnTo>
                <a:lnTo>
                  <a:pt x="2258631" y="2717800"/>
                </a:lnTo>
                <a:lnTo>
                  <a:pt x="2254935" y="2717800"/>
                </a:lnTo>
                <a:lnTo>
                  <a:pt x="2258174" y="2705100"/>
                </a:lnTo>
                <a:lnTo>
                  <a:pt x="2262098" y="2705100"/>
                </a:lnTo>
                <a:lnTo>
                  <a:pt x="2262098" y="2628900"/>
                </a:lnTo>
                <a:lnTo>
                  <a:pt x="2261819" y="2628900"/>
                </a:lnTo>
                <a:lnTo>
                  <a:pt x="2263698" y="2616200"/>
                </a:lnTo>
                <a:lnTo>
                  <a:pt x="2265007" y="2616200"/>
                </a:lnTo>
                <a:lnTo>
                  <a:pt x="2267445" y="2603500"/>
                </a:lnTo>
                <a:lnTo>
                  <a:pt x="2272728" y="2603500"/>
                </a:lnTo>
                <a:lnTo>
                  <a:pt x="2272728" y="2616200"/>
                </a:lnTo>
                <a:lnTo>
                  <a:pt x="2271522" y="2616200"/>
                </a:lnTo>
                <a:lnTo>
                  <a:pt x="2269096" y="2628900"/>
                </a:lnTo>
                <a:lnTo>
                  <a:pt x="2276373" y="2628900"/>
                </a:lnTo>
                <a:lnTo>
                  <a:pt x="2278799" y="2641600"/>
                </a:lnTo>
                <a:lnTo>
                  <a:pt x="2278799" y="2578100"/>
                </a:lnTo>
                <a:lnTo>
                  <a:pt x="2272728" y="2578100"/>
                </a:lnTo>
                <a:lnTo>
                  <a:pt x="2272728" y="2590800"/>
                </a:lnTo>
                <a:lnTo>
                  <a:pt x="2265451" y="2590800"/>
                </a:lnTo>
                <a:lnTo>
                  <a:pt x="2265451" y="2578100"/>
                </a:lnTo>
                <a:lnTo>
                  <a:pt x="2269096" y="2578100"/>
                </a:lnTo>
                <a:lnTo>
                  <a:pt x="2274036" y="2565400"/>
                </a:lnTo>
                <a:lnTo>
                  <a:pt x="2290927" y="2565400"/>
                </a:lnTo>
                <a:lnTo>
                  <a:pt x="2290927" y="2501900"/>
                </a:lnTo>
                <a:lnTo>
                  <a:pt x="2288502" y="2501900"/>
                </a:lnTo>
                <a:lnTo>
                  <a:pt x="2288502" y="2489200"/>
                </a:lnTo>
                <a:lnTo>
                  <a:pt x="2292591" y="2501900"/>
                </a:lnTo>
                <a:lnTo>
                  <a:pt x="2292591" y="2489200"/>
                </a:lnTo>
                <a:lnTo>
                  <a:pt x="2289860" y="2489200"/>
                </a:lnTo>
                <a:lnTo>
                  <a:pt x="2287079" y="2484145"/>
                </a:lnTo>
                <a:lnTo>
                  <a:pt x="2287079" y="2514600"/>
                </a:lnTo>
                <a:lnTo>
                  <a:pt x="2280602" y="2514600"/>
                </a:lnTo>
                <a:lnTo>
                  <a:pt x="2283498" y="2501900"/>
                </a:lnTo>
                <a:lnTo>
                  <a:pt x="2287079" y="2514600"/>
                </a:lnTo>
                <a:lnTo>
                  <a:pt x="2287079" y="2484145"/>
                </a:lnTo>
                <a:lnTo>
                  <a:pt x="2282875" y="2476500"/>
                </a:lnTo>
                <a:lnTo>
                  <a:pt x="2294559" y="2476500"/>
                </a:lnTo>
                <a:lnTo>
                  <a:pt x="2292134" y="2463800"/>
                </a:lnTo>
                <a:lnTo>
                  <a:pt x="2301837" y="2463800"/>
                </a:lnTo>
                <a:lnTo>
                  <a:pt x="2301837" y="2451100"/>
                </a:lnTo>
                <a:lnTo>
                  <a:pt x="2299411" y="2438400"/>
                </a:lnTo>
                <a:lnTo>
                  <a:pt x="2303056" y="2438400"/>
                </a:lnTo>
                <a:lnTo>
                  <a:pt x="2303056" y="2387600"/>
                </a:lnTo>
                <a:lnTo>
                  <a:pt x="2296985" y="2387600"/>
                </a:lnTo>
                <a:lnTo>
                  <a:pt x="2294559" y="2374900"/>
                </a:lnTo>
                <a:lnTo>
                  <a:pt x="2305481" y="2374900"/>
                </a:lnTo>
                <a:lnTo>
                  <a:pt x="2307907" y="2387600"/>
                </a:lnTo>
                <a:lnTo>
                  <a:pt x="2307907" y="2365019"/>
                </a:lnTo>
                <a:lnTo>
                  <a:pt x="2306688" y="2362200"/>
                </a:lnTo>
                <a:lnTo>
                  <a:pt x="2314422" y="2362200"/>
                </a:lnTo>
                <a:lnTo>
                  <a:pt x="2314422" y="2265743"/>
                </a:lnTo>
                <a:lnTo>
                  <a:pt x="2313965" y="2269528"/>
                </a:lnTo>
                <a:lnTo>
                  <a:pt x="2313965" y="2286000"/>
                </a:lnTo>
                <a:lnTo>
                  <a:pt x="2311857" y="2298700"/>
                </a:lnTo>
                <a:lnTo>
                  <a:pt x="2305100" y="2298700"/>
                </a:lnTo>
                <a:lnTo>
                  <a:pt x="2308275" y="2286000"/>
                </a:lnTo>
                <a:lnTo>
                  <a:pt x="2313965" y="2286000"/>
                </a:lnTo>
                <a:lnTo>
                  <a:pt x="2313965" y="2269528"/>
                </a:lnTo>
                <a:lnTo>
                  <a:pt x="2313508" y="2273300"/>
                </a:lnTo>
                <a:lnTo>
                  <a:pt x="2305329" y="2273300"/>
                </a:lnTo>
                <a:lnTo>
                  <a:pt x="2309584" y="2260600"/>
                </a:lnTo>
                <a:lnTo>
                  <a:pt x="2315045" y="2260600"/>
                </a:lnTo>
                <a:lnTo>
                  <a:pt x="2315045" y="2247900"/>
                </a:lnTo>
                <a:lnTo>
                  <a:pt x="2309076" y="2247900"/>
                </a:lnTo>
                <a:lnTo>
                  <a:pt x="2306688" y="2235200"/>
                </a:lnTo>
                <a:lnTo>
                  <a:pt x="2308961" y="2235200"/>
                </a:lnTo>
                <a:lnTo>
                  <a:pt x="2315045" y="2247900"/>
                </a:lnTo>
                <a:lnTo>
                  <a:pt x="2315045" y="2184400"/>
                </a:lnTo>
                <a:lnTo>
                  <a:pt x="2311539" y="2184400"/>
                </a:lnTo>
                <a:lnTo>
                  <a:pt x="2317610" y="2171700"/>
                </a:lnTo>
                <a:lnTo>
                  <a:pt x="2317610" y="2028545"/>
                </a:lnTo>
                <a:lnTo>
                  <a:pt x="2312759" y="2019300"/>
                </a:lnTo>
                <a:lnTo>
                  <a:pt x="2328405" y="2019300"/>
                </a:lnTo>
                <a:lnTo>
                  <a:pt x="2328519" y="2006600"/>
                </a:lnTo>
                <a:lnTo>
                  <a:pt x="2341854" y="2006600"/>
                </a:lnTo>
                <a:lnTo>
                  <a:pt x="2345499" y="1993900"/>
                </a:lnTo>
                <a:lnTo>
                  <a:pt x="2344280" y="2006600"/>
                </a:lnTo>
                <a:lnTo>
                  <a:pt x="2358390" y="2006600"/>
                </a:lnTo>
                <a:lnTo>
                  <a:pt x="2369959" y="2019300"/>
                </a:lnTo>
                <a:lnTo>
                  <a:pt x="2385517" y="2006600"/>
                </a:lnTo>
                <a:lnTo>
                  <a:pt x="2375954" y="2019300"/>
                </a:lnTo>
                <a:lnTo>
                  <a:pt x="2387511" y="2019300"/>
                </a:lnTo>
                <a:lnTo>
                  <a:pt x="2382342" y="2032000"/>
                </a:lnTo>
                <a:lnTo>
                  <a:pt x="2403716" y="2032000"/>
                </a:lnTo>
                <a:lnTo>
                  <a:pt x="2408567" y="2044700"/>
                </a:lnTo>
                <a:lnTo>
                  <a:pt x="2408567" y="2032000"/>
                </a:lnTo>
                <a:lnTo>
                  <a:pt x="2406142" y="2032000"/>
                </a:lnTo>
                <a:lnTo>
                  <a:pt x="2404922" y="2019300"/>
                </a:lnTo>
                <a:lnTo>
                  <a:pt x="2409774" y="2019300"/>
                </a:lnTo>
                <a:lnTo>
                  <a:pt x="2412200" y="2032000"/>
                </a:lnTo>
                <a:lnTo>
                  <a:pt x="2413419" y="2032000"/>
                </a:lnTo>
                <a:lnTo>
                  <a:pt x="2413419" y="2019300"/>
                </a:lnTo>
                <a:lnTo>
                  <a:pt x="2414625" y="2032000"/>
                </a:lnTo>
                <a:lnTo>
                  <a:pt x="2415844" y="2032000"/>
                </a:lnTo>
                <a:lnTo>
                  <a:pt x="2415844" y="2012924"/>
                </a:lnTo>
                <a:lnTo>
                  <a:pt x="2414625" y="2019300"/>
                </a:lnTo>
                <a:lnTo>
                  <a:pt x="2408567" y="2006600"/>
                </a:lnTo>
                <a:lnTo>
                  <a:pt x="2408567" y="1993900"/>
                </a:lnTo>
                <a:lnTo>
                  <a:pt x="2405342" y="1993900"/>
                </a:lnTo>
                <a:lnTo>
                  <a:pt x="2404922" y="1981200"/>
                </a:lnTo>
                <a:lnTo>
                  <a:pt x="2409774" y="1981200"/>
                </a:lnTo>
                <a:lnTo>
                  <a:pt x="2412085" y="1993900"/>
                </a:lnTo>
                <a:lnTo>
                  <a:pt x="2415844" y="1993900"/>
                </a:lnTo>
                <a:lnTo>
                  <a:pt x="2413419" y="2006600"/>
                </a:lnTo>
                <a:lnTo>
                  <a:pt x="2417051" y="2006600"/>
                </a:lnTo>
                <a:lnTo>
                  <a:pt x="2417051" y="1917700"/>
                </a:lnTo>
                <a:lnTo>
                  <a:pt x="2414625" y="1917700"/>
                </a:lnTo>
                <a:lnTo>
                  <a:pt x="2420696" y="1905000"/>
                </a:lnTo>
                <a:lnTo>
                  <a:pt x="2420696" y="1866900"/>
                </a:lnTo>
                <a:lnTo>
                  <a:pt x="2414625" y="1866900"/>
                </a:lnTo>
                <a:lnTo>
                  <a:pt x="2414625" y="1879600"/>
                </a:lnTo>
                <a:lnTo>
                  <a:pt x="2414625" y="1892300"/>
                </a:lnTo>
                <a:lnTo>
                  <a:pt x="2409774" y="1892300"/>
                </a:lnTo>
                <a:lnTo>
                  <a:pt x="2409774" y="1943100"/>
                </a:lnTo>
                <a:lnTo>
                  <a:pt x="2409774" y="1955800"/>
                </a:lnTo>
                <a:lnTo>
                  <a:pt x="2401773" y="1955800"/>
                </a:lnTo>
                <a:lnTo>
                  <a:pt x="2401290" y="1948027"/>
                </a:lnTo>
                <a:lnTo>
                  <a:pt x="2401290" y="1993900"/>
                </a:lnTo>
                <a:lnTo>
                  <a:pt x="2400071" y="2006600"/>
                </a:lnTo>
                <a:lnTo>
                  <a:pt x="2391587" y="2006600"/>
                </a:lnTo>
                <a:lnTo>
                  <a:pt x="2392794" y="1993900"/>
                </a:lnTo>
                <a:lnTo>
                  <a:pt x="2401290" y="1993900"/>
                </a:lnTo>
                <a:lnTo>
                  <a:pt x="2401290" y="1948027"/>
                </a:lnTo>
                <a:lnTo>
                  <a:pt x="2400985" y="1943100"/>
                </a:lnTo>
                <a:lnTo>
                  <a:pt x="2401557" y="1943100"/>
                </a:lnTo>
                <a:lnTo>
                  <a:pt x="2400071" y="1930400"/>
                </a:lnTo>
                <a:lnTo>
                  <a:pt x="2404922" y="1930400"/>
                </a:lnTo>
                <a:lnTo>
                  <a:pt x="2407348" y="1943100"/>
                </a:lnTo>
                <a:lnTo>
                  <a:pt x="2409774" y="1943100"/>
                </a:lnTo>
                <a:lnTo>
                  <a:pt x="2409774" y="1892300"/>
                </a:lnTo>
                <a:lnTo>
                  <a:pt x="2407348" y="1892300"/>
                </a:lnTo>
                <a:lnTo>
                  <a:pt x="2407348" y="1905000"/>
                </a:lnTo>
                <a:lnTo>
                  <a:pt x="2403716" y="1905000"/>
                </a:lnTo>
                <a:lnTo>
                  <a:pt x="2406142" y="1892300"/>
                </a:lnTo>
                <a:lnTo>
                  <a:pt x="2407348" y="1905000"/>
                </a:lnTo>
                <a:lnTo>
                  <a:pt x="2407348" y="1892300"/>
                </a:lnTo>
                <a:lnTo>
                  <a:pt x="2407348" y="1879600"/>
                </a:lnTo>
                <a:lnTo>
                  <a:pt x="2414625" y="1879600"/>
                </a:lnTo>
                <a:lnTo>
                  <a:pt x="2414625" y="1866900"/>
                </a:lnTo>
                <a:lnTo>
                  <a:pt x="2410993" y="1866900"/>
                </a:lnTo>
                <a:lnTo>
                  <a:pt x="2414625" y="1854200"/>
                </a:lnTo>
                <a:lnTo>
                  <a:pt x="2421471" y="1854200"/>
                </a:lnTo>
                <a:lnTo>
                  <a:pt x="2421750" y="1866900"/>
                </a:lnTo>
                <a:lnTo>
                  <a:pt x="2421750" y="1777682"/>
                </a:lnTo>
                <a:lnTo>
                  <a:pt x="2415844" y="1765300"/>
                </a:lnTo>
                <a:lnTo>
                  <a:pt x="2421902" y="1765300"/>
                </a:lnTo>
                <a:lnTo>
                  <a:pt x="2421902" y="1511300"/>
                </a:lnTo>
                <a:lnTo>
                  <a:pt x="2417521" y="1511300"/>
                </a:lnTo>
                <a:lnTo>
                  <a:pt x="2417521" y="1524000"/>
                </a:lnTo>
                <a:lnTo>
                  <a:pt x="2414625" y="1536700"/>
                </a:lnTo>
                <a:lnTo>
                  <a:pt x="2413266" y="1531886"/>
                </a:lnTo>
                <a:lnTo>
                  <a:pt x="2413266" y="1739900"/>
                </a:lnTo>
                <a:lnTo>
                  <a:pt x="2407412" y="1752600"/>
                </a:lnTo>
                <a:lnTo>
                  <a:pt x="2403716" y="1752600"/>
                </a:lnTo>
                <a:lnTo>
                  <a:pt x="2403716" y="1790700"/>
                </a:lnTo>
                <a:lnTo>
                  <a:pt x="2403716" y="1803400"/>
                </a:lnTo>
                <a:lnTo>
                  <a:pt x="2396439" y="1803400"/>
                </a:lnTo>
                <a:lnTo>
                  <a:pt x="2396439" y="1841500"/>
                </a:lnTo>
                <a:lnTo>
                  <a:pt x="2395220" y="1854200"/>
                </a:lnTo>
                <a:lnTo>
                  <a:pt x="2394280" y="1854200"/>
                </a:lnTo>
                <a:lnTo>
                  <a:pt x="2394280" y="1905000"/>
                </a:lnTo>
                <a:lnTo>
                  <a:pt x="2393251" y="1905000"/>
                </a:lnTo>
                <a:lnTo>
                  <a:pt x="2393251" y="1930400"/>
                </a:lnTo>
                <a:lnTo>
                  <a:pt x="2392794" y="1934679"/>
                </a:lnTo>
                <a:lnTo>
                  <a:pt x="2392794" y="1955800"/>
                </a:lnTo>
                <a:lnTo>
                  <a:pt x="2392794" y="1968500"/>
                </a:lnTo>
                <a:lnTo>
                  <a:pt x="2385517" y="1968500"/>
                </a:lnTo>
                <a:lnTo>
                  <a:pt x="2385517" y="1955800"/>
                </a:lnTo>
                <a:lnTo>
                  <a:pt x="2392794" y="1955800"/>
                </a:lnTo>
                <a:lnTo>
                  <a:pt x="2392794" y="1934679"/>
                </a:lnTo>
                <a:lnTo>
                  <a:pt x="2391892" y="1943100"/>
                </a:lnTo>
                <a:lnTo>
                  <a:pt x="2389162" y="1943100"/>
                </a:lnTo>
                <a:lnTo>
                  <a:pt x="2389162" y="1930400"/>
                </a:lnTo>
                <a:lnTo>
                  <a:pt x="2393251" y="1930400"/>
                </a:lnTo>
                <a:lnTo>
                  <a:pt x="2393251" y="1905000"/>
                </a:lnTo>
                <a:lnTo>
                  <a:pt x="2392794" y="1905000"/>
                </a:lnTo>
                <a:lnTo>
                  <a:pt x="2390546" y="1897138"/>
                </a:lnTo>
                <a:lnTo>
                  <a:pt x="2394280" y="1905000"/>
                </a:lnTo>
                <a:lnTo>
                  <a:pt x="2394280" y="1854200"/>
                </a:lnTo>
                <a:lnTo>
                  <a:pt x="2386749" y="1854200"/>
                </a:lnTo>
                <a:lnTo>
                  <a:pt x="2392794" y="1841500"/>
                </a:lnTo>
                <a:lnTo>
                  <a:pt x="2396439" y="1841500"/>
                </a:lnTo>
                <a:lnTo>
                  <a:pt x="2396439" y="1803400"/>
                </a:lnTo>
                <a:lnTo>
                  <a:pt x="2396439" y="1790700"/>
                </a:lnTo>
                <a:lnTo>
                  <a:pt x="2403716" y="1790700"/>
                </a:lnTo>
                <a:lnTo>
                  <a:pt x="2403716" y="1752600"/>
                </a:lnTo>
                <a:lnTo>
                  <a:pt x="2400071" y="1752600"/>
                </a:lnTo>
                <a:lnTo>
                  <a:pt x="2400071" y="1739900"/>
                </a:lnTo>
                <a:lnTo>
                  <a:pt x="2413266" y="1739900"/>
                </a:lnTo>
                <a:lnTo>
                  <a:pt x="2413266" y="1531886"/>
                </a:lnTo>
                <a:lnTo>
                  <a:pt x="2412809" y="1530261"/>
                </a:lnTo>
                <a:lnTo>
                  <a:pt x="2412809" y="1638300"/>
                </a:lnTo>
                <a:lnTo>
                  <a:pt x="2407970" y="1638300"/>
                </a:lnTo>
                <a:lnTo>
                  <a:pt x="2407970" y="1651000"/>
                </a:lnTo>
                <a:lnTo>
                  <a:pt x="2395220" y="1663700"/>
                </a:lnTo>
                <a:lnTo>
                  <a:pt x="2394013" y="1659597"/>
                </a:lnTo>
                <a:lnTo>
                  <a:pt x="2394013" y="1778000"/>
                </a:lnTo>
                <a:lnTo>
                  <a:pt x="2389162" y="1790700"/>
                </a:lnTo>
                <a:lnTo>
                  <a:pt x="2385809" y="1781924"/>
                </a:lnTo>
                <a:lnTo>
                  <a:pt x="2385809" y="1803400"/>
                </a:lnTo>
                <a:lnTo>
                  <a:pt x="2385517" y="1803400"/>
                </a:lnTo>
                <a:lnTo>
                  <a:pt x="2385517" y="1828800"/>
                </a:lnTo>
                <a:lnTo>
                  <a:pt x="2375217" y="1828800"/>
                </a:lnTo>
                <a:lnTo>
                  <a:pt x="2379535" y="1841500"/>
                </a:lnTo>
                <a:lnTo>
                  <a:pt x="2375433" y="1841500"/>
                </a:lnTo>
                <a:lnTo>
                  <a:pt x="2372944" y="1845602"/>
                </a:lnTo>
                <a:lnTo>
                  <a:pt x="2372944" y="1917700"/>
                </a:lnTo>
                <a:lnTo>
                  <a:pt x="2372182" y="1923186"/>
                </a:lnTo>
                <a:lnTo>
                  <a:pt x="2372182" y="1955800"/>
                </a:lnTo>
                <a:lnTo>
                  <a:pt x="2367330" y="1968500"/>
                </a:lnTo>
                <a:lnTo>
                  <a:pt x="2370963" y="1955800"/>
                </a:lnTo>
                <a:lnTo>
                  <a:pt x="2372182" y="1955800"/>
                </a:lnTo>
                <a:lnTo>
                  <a:pt x="2372182" y="1923186"/>
                </a:lnTo>
                <a:lnTo>
                  <a:pt x="2371179" y="1930400"/>
                </a:lnTo>
                <a:lnTo>
                  <a:pt x="2362301" y="1930400"/>
                </a:lnTo>
                <a:lnTo>
                  <a:pt x="2362022" y="1917700"/>
                </a:lnTo>
                <a:lnTo>
                  <a:pt x="2362873" y="1917700"/>
                </a:lnTo>
                <a:lnTo>
                  <a:pt x="2362479" y="1905000"/>
                </a:lnTo>
                <a:lnTo>
                  <a:pt x="2370378" y="1917700"/>
                </a:lnTo>
                <a:lnTo>
                  <a:pt x="2372944" y="1917700"/>
                </a:lnTo>
                <a:lnTo>
                  <a:pt x="2372944" y="1845602"/>
                </a:lnTo>
                <a:lnTo>
                  <a:pt x="2372182" y="1846859"/>
                </a:lnTo>
                <a:lnTo>
                  <a:pt x="2372182" y="1866900"/>
                </a:lnTo>
                <a:lnTo>
                  <a:pt x="2367330" y="1879600"/>
                </a:lnTo>
                <a:lnTo>
                  <a:pt x="2360053" y="1879600"/>
                </a:lnTo>
                <a:lnTo>
                  <a:pt x="2360053" y="1905000"/>
                </a:lnTo>
                <a:lnTo>
                  <a:pt x="2358834" y="1917700"/>
                </a:lnTo>
                <a:lnTo>
                  <a:pt x="2351557" y="1905000"/>
                </a:lnTo>
                <a:lnTo>
                  <a:pt x="2360053" y="1905000"/>
                </a:lnTo>
                <a:lnTo>
                  <a:pt x="2360053" y="1879600"/>
                </a:lnTo>
                <a:lnTo>
                  <a:pt x="2358834" y="1866900"/>
                </a:lnTo>
                <a:lnTo>
                  <a:pt x="2372182" y="1866900"/>
                </a:lnTo>
                <a:lnTo>
                  <a:pt x="2372182" y="1846859"/>
                </a:lnTo>
                <a:lnTo>
                  <a:pt x="2367711" y="1854200"/>
                </a:lnTo>
                <a:lnTo>
                  <a:pt x="2362479" y="1841500"/>
                </a:lnTo>
                <a:lnTo>
                  <a:pt x="2365210" y="1841500"/>
                </a:lnTo>
                <a:lnTo>
                  <a:pt x="2366568" y="1828800"/>
                </a:lnTo>
                <a:lnTo>
                  <a:pt x="2359368" y="1828800"/>
                </a:lnTo>
                <a:lnTo>
                  <a:pt x="2365806" y="1816100"/>
                </a:lnTo>
                <a:lnTo>
                  <a:pt x="2362187" y="1816100"/>
                </a:lnTo>
                <a:lnTo>
                  <a:pt x="2364498" y="1807654"/>
                </a:lnTo>
                <a:lnTo>
                  <a:pt x="2363686" y="1803400"/>
                </a:lnTo>
                <a:lnTo>
                  <a:pt x="2358834" y="1803400"/>
                </a:lnTo>
                <a:lnTo>
                  <a:pt x="2363686" y="1790700"/>
                </a:lnTo>
                <a:lnTo>
                  <a:pt x="2370658" y="1790700"/>
                </a:lnTo>
                <a:lnTo>
                  <a:pt x="2371572" y="1803400"/>
                </a:lnTo>
                <a:lnTo>
                  <a:pt x="2373388" y="1803400"/>
                </a:lnTo>
                <a:lnTo>
                  <a:pt x="2368270" y="1812353"/>
                </a:lnTo>
                <a:lnTo>
                  <a:pt x="2369362" y="1816100"/>
                </a:lnTo>
                <a:lnTo>
                  <a:pt x="2383091" y="1816100"/>
                </a:lnTo>
                <a:lnTo>
                  <a:pt x="2385517" y="1828800"/>
                </a:lnTo>
                <a:lnTo>
                  <a:pt x="2385517" y="1803400"/>
                </a:lnTo>
                <a:lnTo>
                  <a:pt x="2378646" y="1803400"/>
                </a:lnTo>
                <a:lnTo>
                  <a:pt x="2381885" y="1790700"/>
                </a:lnTo>
                <a:lnTo>
                  <a:pt x="2385809" y="1803400"/>
                </a:lnTo>
                <a:lnTo>
                  <a:pt x="2385809" y="1781924"/>
                </a:lnTo>
                <a:lnTo>
                  <a:pt x="2384310" y="1778000"/>
                </a:lnTo>
                <a:lnTo>
                  <a:pt x="2385517" y="1778000"/>
                </a:lnTo>
                <a:lnTo>
                  <a:pt x="2385517" y="1765300"/>
                </a:lnTo>
                <a:lnTo>
                  <a:pt x="2394013" y="1778000"/>
                </a:lnTo>
                <a:lnTo>
                  <a:pt x="2394013" y="1659597"/>
                </a:lnTo>
                <a:lnTo>
                  <a:pt x="2392908" y="1655838"/>
                </a:lnTo>
                <a:lnTo>
                  <a:pt x="2392908" y="1701800"/>
                </a:lnTo>
                <a:lnTo>
                  <a:pt x="2390063" y="1714500"/>
                </a:lnTo>
                <a:lnTo>
                  <a:pt x="2389162" y="1714500"/>
                </a:lnTo>
                <a:lnTo>
                  <a:pt x="2392908" y="1701800"/>
                </a:lnTo>
                <a:lnTo>
                  <a:pt x="2392908" y="1655838"/>
                </a:lnTo>
                <a:lnTo>
                  <a:pt x="2391486" y="1651000"/>
                </a:lnTo>
                <a:lnTo>
                  <a:pt x="2407970" y="1651000"/>
                </a:lnTo>
                <a:lnTo>
                  <a:pt x="2407970" y="1638300"/>
                </a:lnTo>
                <a:lnTo>
                  <a:pt x="2400071" y="1638300"/>
                </a:lnTo>
                <a:lnTo>
                  <a:pt x="2403716" y="1625600"/>
                </a:lnTo>
                <a:lnTo>
                  <a:pt x="2407920" y="1625600"/>
                </a:lnTo>
                <a:lnTo>
                  <a:pt x="2412809" y="1638300"/>
                </a:lnTo>
                <a:lnTo>
                  <a:pt x="2412809" y="1530261"/>
                </a:lnTo>
                <a:lnTo>
                  <a:pt x="2411044" y="1524000"/>
                </a:lnTo>
                <a:lnTo>
                  <a:pt x="2417521" y="1524000"/>
                </a:lnTo>
                <a:lnTo>
                  <a:pt x="2417521" y="1511300"/>
                </a:lnTo>
                <a:lnTo>
                  <a:pt x="2414625" y="1511300"/>
                </a:lnTo>
                <a:lnTo>
                  <a:pt x="2413419" y="1498600"/>
                </a:lnTo>
                <a:lnTo>
                  <a:pt x="2422296" y="1498600"/>
                </a:lnTo>
                <a:lnTo>
                  <a:pt x="2423261" y="1511300"/>
                </a:lnTo>
                <a:lnTo>
                  <a:pt x="2423261" y="1426133"/>
                </a:lnTo>
                <a:lnTo>
                  <a:pt x="2420696" y="1435100"/>
                </a:lnTo>
                <a:lnTo>
                  <a:pt x="2423122" y="1422400"/>
                </a:lnTo>
                <a:lnTo>
                  <a:pt x="2424328" y="1422400"/>
                </a:lnTo>
                <a:lnTo>
                  <a:pt x="2424328" y="1295400"/>
                </a:lnTo>
                <a:lnTo>
                  <a:pt x="2423122" y="1295400"/>
                </a:lnTo>
                <a:lnTo>
                  <a:pt x="2423122" y="1384300"/>
                </a:lnTo>
                <a:lnTo>
                  <a:pt x="2421293" y="1397000"/>
                </a:lnTo>
                <a:lnTo>
                  <a:pt x="2414930" y="1397000"/>
                </a:lnTo>
                <a:lnTo>
                  <a:pt x="2414625" y="1397571"/>
                </a:lnTo>
                <a:lnTo>
                  <a:pt x="2414625" y="1422400"/>
                </a:lnTo>
                <a:lnTo>
                  <a:pt x="2410993" y="1422400"/>
                </a:lnTo>
                <a:lnTo>
                  <a:pt x="2413419" y="1409700"/>
                </a:lnTo>
                <a:lnTo>
                  <a:pt x="2414625" y="1422400"/>
                </a:lnTo>
                <a:lnTo>
                  <a:pt x="2414625" y="1397571"/>
                </a:lnTo>
                <a:lnTo>
                  <a:pt x="2408110" y="1409700"/>
                </a:lnTo>
                <a:lnTo>
                  <a:pt x="2403716" y="1409700"/>
                </a:lnTo>
                <a:lnTo>
                  <a:pt x="2403716" y="1549400"/>
                </a:lnTo>
                <a:lnTo>
                  <a:pt x="2403716" y="1562100"/>
                </a:lnTo>
                <a:lnTo>
                  <a:pt x="2403716" y="1600200"/>
                </a:lnTo>
                <a:lnTo>
                  <a:pt x="2403716" y="1612900"/>
                </a:lnTo>
                <a:lnTo>
                  <a:pt x="2399842" y="1612900"/>
                </a:lnTo>
                <a:lnTo>
                  <a:pt x="2399169" y="1600200"/>
                </a:lnTo>
                <a:lnTo>
                  <a:pt x="2403716" y="1600200"/>
                </a:lnTo>
                <a:lnTo>
                  <a:pt x="2403716" y="1562100"/>
                </a:lnTo>
                <a:lnTo>
                  <a:pt x="2392794" y="1562100"/>
                </a:lnTo>
                <a:lnTo>
                  <a:pt x="2396439" y="1549400"/>
                </a:lnTo>
                <a:lnTo>
                  <a:pt x="2396439" y="1536700"/>
                </a:lnTo>
                <a:lnTo>
                  <a:pt x="2400071" y="1536700"/>
                </a:lnTo>
                <a:lnTo>
                  <a:pt x="2402497" y="1549400"/>
                </a:lnTo>
                <a:lnTo>
                  <a:pt x="2403716" y="1549400"/>
                </a:lnTo>
                <a:lnTo>
                  <a:pt x="2403716" y="1409700"/>
                </a:lnTo>
                <a:lnTo>
                  <a:pt x="2401887" y="1409700"/>
                </a:lnTo>
                <a:lnTo>
                  <a:pt x="2401887" y="1447800"/>
                </a:lnTo>
                <a:lnTo>
                  <a:pt x="2401443" y="1460500"/>
                </a:lnTo>
                <a:lnTo>
                  <a:pt x="2395982" y="1460500"/>
                </a:lnTo>
                <a:lnTo>
                  <a:pt x="2394902" y="1447800"/>
                </a:lnTo>
                <a:lnTo>
                  <a:pt x="2401887" y="1447800"/>
                </a:lnTo>
                <a:lnTo>
                  <a:pt x="2401887" y="1409700"/>
                </a:lnTo>
                <a:lnTo>
                  <a:pt x="2406294" y="1397000"/>
                </a:lnTo>
                <a:lnTo>
                  <a:pt x="2414651" y="1384300"/>
                </a:lnTo>
                <a:lnTo>
                  <a:pt x="2423122" y="1384300"/>
                </a:lnTo>
                <a:lnTo>
                  <a:pt x="2423122" y="1295400"/>
                </a:lnTo>
                <a:lnTo>
                  <a:pt x="2421902" y="1295400"/>
                </a:lnTo>
                <a:lnTo>
                  <a:pt x="2421902" y="1358900"/>
                </a:lnTo>
                <a:lnTo>
                  <a:pt x="2421902" y="1371600"/>
                </a:lnTo>
                <a:lnTo>
                  <a:pt x="2414625" y="1371600"/>
                </a:lnTo>
                <a:lnTo>
                  <a:pt x="2414625" y="1358900"/>
                </a:lnTo>
                <a:lnTo>
                  <a:pt x="2421902" y="1358900"/>
                </a:lnTo>
                <a:lnTo>
                  <a:pt x="2421902" y="1295400"/>
                </a:lnTo>
                <a:lnTo>
                  <a:pt x="2415844" y="1295400"/>
                </a:lnTo>
                <a:lnTo>
                  <a:pt x="2417051" y="1282700"/>
                </a:lnTo>
                <a:lnTo>
                  <a:pt x="2429179" y="1282700"/>
                </a:lnTo>
                <a:lnTo>
                  <a:pt x="2429179" y="965200"/>
                </a:lnTo>
                <a:lnTo>
                  <a:pt x="2427973" y="965200"/>
                </a:lnTo>
                <a:lnTo>
                  <a:pt x="2427973" y="1016000"/>
                </a:lnTo>
                <a:lnTo>
                  <a:pt x="2426754" y="1028700"/>
                </a:lnTo>
                <a:lnTo>
                  <a:pt x="2421902" y="1028700"/>
                </a:lnTo>
                <a:lnTo>
                  <a:pt x="2421902" y="1016000"/>
                </a:lnTo>
                <a:lnTo>
                  <a:pt x="2427973" y="1016000"/>
                </a:lnTo>
                <a:lnTo>
                  <a:pt x="2427973" y="965200"/>
                </a:lnTo>
                <a:lnTo>
                  <a:pt x="2421902" y="965200"/>
                </a:lnTo>
                <a:lnTo>
                  <a:pt x="2423122" y="952500"/>
                </a:lnTo>
                <a:lnTo>
                  <a:pt x="2431605" y="952500"/>
                </a:lnTo>
                <a:lnTo>
                  <a:pt x="2431605" y="863600"/>
                </a:lnTo>
                <a:lnTo>
                  <a:pt x="2423122" y="863600"/>
                </a:lnTo>
                <a:lnTo>
                  <a:pt x="2421902" y="850900"/>
                </a:lnTo>
                <a:lnTo>
                  <a:pt x="2419477" y="850900"/>
                </a:lnTo>
                <a:lnTo>
                  <a:pt x="2415133" y="838530"/>
                </a:lnTo>
                <a:lnTo>
                  <a:pt x="2415133" y="1130300"/>
                </a:lnTo>
                <a:lnTo>
                  <a:pt x="2414625" y="1143000"/>
                </a:lnTo>
                <a:lnTo>
                  <a:pt x="2411958" y="1143000"/>
                </a:lnTo>
                <a:lnTo>
                  <a:pt x="2411958" y="1270000"/>
                </a:lnTo>
                <a:lnTo>
                  <a:pt x="2410536" y="1282700"/>
                </a:lnTo>
                <a:lnTo>
                  <a:pt x="2408148" y="1282700"/>
                </a:lnTo>
                <a:lnTo>
                  <a:pt x="2408148" y="1308100"/>
                </a:lnTo>
                <a:lnTo>
                  <a:pt x="2400643" y="1308100"/>
                </a:lnTo>
                <a:lnTo>
                  <a:pt x="2403716" y="1295400"/>
                </a:lnTo>
                <a:lnTo>
                  <a:pt x="2408148" y="1308100"/>
                </a:lnTo>
                <a:lnTo>
                  <a:pt x="2408148" y="1282700"/>
                </a:lnTo>
                <a:lnTo>
                  <a:pt x="2407526" y="1282700"/>
                </a:lnTo>
                <a:lnTo>
                  <a:pt x="2407348" y="1270000"/>
                </a:lnTo>
                <a:lnTo>
                  <a:pt x="2411958" y="1270000"/>
                </a:lnTo>
                <a:lnTo>
                  <a:pt x="2411958" y="1143000"/>
                </a:lnTo>
                <a:lnTo>
                  <a:pt x="2410993" y="1143000"/>
                </a:lnTo>
                <a:lnTo>
                  <a:pt x="2410993" y="1219200"/>
                </a:lnTo>
                <a:lnTo>
                  <a:pt x="2408834" y="1231900"/>
                </a:lnTo>
                <a:lnTo>
                  <a:pt x="2404922" y="1231900"/>
                </a:lnTo>
                <a:lnTo>
                  <a:pt x="2404922" y="1270000"/>
                </a:lnTo>
                <a:lnTo>
                  <a:pt x="2391587" y="1270000"/>
                </a:lnTo>
                <a:lnTo>
                  <a:pt x="2396439" y="1257300"/>
                </a:lnTo>
                <a:lnTo>
                  <a:pt x="2403716" y="1257300"/>
                </a:lnTo>
                <a:lnTo>
                  <a:pt x="2404922" y="1270000"/>
                </a:lnTo>
                <a:lnTo>
                  <a:pt x="2404922" y="1231900"/>
                </a:lnTo>
                <a:lnTo>
                  <a:pt x="2396896" y="1231900"/>
                </a:lnTo>
                <a:lnTo>
                  <a:pt x="2392794" y="1219200"/>
                </a:lnTo>
                <a:lnTo>
                  <a:pt x="2410993" y="1219200"/>
                </a:lnTo>
                <a:lnTo>
                  <a:pt x="2410993" y="1143000"/>
                </a:lnTo>
                <a:lnTo>
                  <a:pt x="2410701" y="1143000"/>
                </a:lnTo>
                <a:lnTo>
                  <a:pt x="2412352" y="1130300"/>
                </a:lnTo>
                <a:lnTo>
                  <a:pt x="2415133" y="1130300"/>
                </a:lnTo>
                <a:lnTo>
                  <a:pt x="2415133" y="838530"/>
                </a:lnTo>
                <a:lnTo>
                  <a:pt x="2415019" y="838200"/>
                </a:lnTo>
                <a:lnTo>
                  <a:pt x="2411958" y="838200"/>
                </a:lnTo>
                <a:lnTo>
                  <a:pt x="2411958" y="889000"/>
                </a:lnTo>
                <a:lnTo>
                  <a:pt x="2407526" y="889000"/>
                </a:lnTo>
                <a:lnTo>
                  <a:pt x="2407348" y="876300"/>
                </a:lnTo>
                <a:lnTo>
                  <a:pt x="2407348" y="1168400"/>
                </a:lnTo>
                <a:lnTo>
                  <a:pt x="2407348" y="1181100"/>
                </a:lnTo>
                <a:lnTo>
                  <a:pt x="2399334" y="1181100"/>
                </a:lnTo>
                <a:lnTo>
                  <a:pt x="2397798" y="1168400"/>
                </a:lnTo>
                <a:lnTo>
                  <a:pt x="2407348" y="1168400"/>
                </a:lnTo>
                <a:lnTo>
                  <a:pt x="2407348" y="876300"/>
                </a:lnTo>
                <a:lnTo>
                  <a:pt x="2411958" y="889000"/>
                </a:lnTo>
                <a:lnTo>
                  <a:pt x="2411958" y="838200"/>
                </a:lnTo>
                <a:lnTo>
                  <a:pt x="2407031" y="838200"/>
                </a:lnTo>
                <a:lnTo>
                  <a:pt x="2407348" y="825500"/>
                </a:lnTo>
                <a:lnTo>
                  <a:pt x="2417051" y="825500"/>
                </a:lnTo>
                <a:lnTo>
                  <a:pt x="2415844" y="838200"/>
                </a:lnTo>
                <a:lnTo>
                  <a:pt x="2423630" y="838200"/>
                </a:lnTo>
                <a:lnTo>
                  <a:pt x="2429941" y="850900"/>
                </a:lnTo>
                <a:lnTo>
                  <a:pt x="2436469" y="863600"/>
                </a:lnTo>
                <a:lnTo>
                  <a:pt x="2436469" y="584200"/>
                </a:lnTo>
                <a:lnTo>
                  <a:pt x="2434031" y="584200"/>
                </a:lnTo>
                <a:lnTo>
                  <a:pt x="2430843" y="575195"/>
                </a:lnTo>
                <a:lnTo>
                  <a:pt x="2430843" y="635000"/>
                </a:lnTo>
                <a:lnTo>
                  <a:pt x="2429484" y="647700"/>
                </a:lnTo>
                <a:lnTo>
                  <a:pt x="2427211" y="647700"/>
                </a:lnTo>
                <a:lnTo>
                  <a:pt x="2427211" y="723900"/>
                </a:lnTo>
                <a:lnTo>
                  <a:pt x="2426754" y="728141"/>
                </a:lnTo>
                <a:lnTo>
                  <a:pt x="2426754" y="774700"/>
                </a:lnTo>
                <a:lnTo>
                  <a:pt x="2426754" y="787400"/>
                </a:lnTo>
                <a:lnTo>
                  <a:pt x="2419477" y="787400"/>
                </a:lnTo>
                <a:lnTo>
                  <a:pt x="2419477" y="774700"/>
                </a:lnTo>
                <a:lnTo>
                  <a:pt x="2426754" y="774700"/>
                </a:lnTo>
                <a:lnTo>
                  <a:pt x="2426754" y="728141"/>
                </a:lnTo>
                <a:lnTo>
                  <a:pt x="2425839" y="736600"/>
                </a:lnTo>
                <a:lnTo>
                  <a:pt x="2423122" y="736600"/>
                </a:lnTo>
                <a:lnTo>
                  <a:pt x="2423122" y="723900"/>
                </a:lnTo>
                <a:lnTo>
                  <a:pt x="2427211" y="723900"/>
                </a:lnTo>
                <a:lnTo>
                  <a:pt x="2427211" y="647700"/>
                </a:lnTo>
                <a:lnTo>
                  <a:pt x="2426754" y="647700"/>
                </a:lnTo>
                <a:lnTo>
                  <a:pt x="2426754" y="635000"/>
                </a:lnTo>
                <a:lnTo>
                  <a:pt x="2430843" y="635000"/>
                </a:lnTo>
                <a:lnTo>
                  <a:pt x="2430843" y="575195"/>
                </a:lnTo>
                <a:lnTo>
                  <a:pt x="2429535" y="571500"/>
                </a:lnTo>
                <a:lnTo>
                  <a:pt x="2431605" y="571500"/>
                </a:lnTo>
                <a:lnTo>
                  <a:pt x="2435237" y="558800"/>
                </a:lnTo>
                <a:lnTo>
                  <a:pt x="2441308" y="558800"/>
                </a:lnTo>
                <a:lnTo>
                  <a:pt x="2442514" y="571500"/>
                </a:lnTo>
                <a:lnTo>
                  <a:pt x="2442514" y="431800"/>
                </a:lnTo>
                <a:lnTo>
                  <a:pt x="2437663" y="431800"/>
                </a:lnTo>
                <a:lnTo>
                  <a:pt x="2437777" y="419100"/>
                </a:lnTo>
                <a:lnTo>
                  <a:pt x="2443467" y="419100"/>
                </a:lnTo>
                <a:lnTo>
                  <a:pt x="2444940" y="431800"/>
                </a:lnTo>
                <a:lnTo>
                  <a:pt x="2448699" y="419100"/>
                </a:lnTo>
                <a:lnTo>
                  <a:pt x="2449385" y="406400"/>
                </a:lnTo>
                <a:lnTo>
                  <a:pt x="2455862" y="406400"/>
                </a:lnTo>
                <a:lnTo>
                  <a:pt x="2455862" y="279400"/>
                </a:lnTo>
                <a:lnTo>
                  <a:pt x="2449792" y="279400"/>
                </a:lnTo>
                <a:lnTo>
                  <a:pt x="2449042" y="282028"/>
                </a:lnTo>
                <a:lnTo>
                  <a:pt x="2449042" y="368300"/>
                </a:lnTo>
                <a:lnTo>
                  <a:pt x="2447671" y="381000"/>
                </a:lnTo>
                <a:lnTo>
                  <a:pt x="2444940" y="381000"/>
                </a:lnTo>
                <a:lnTo>
                  <a:pt x="2444940" y="368300"/>
                </a:lnTo>
                <a:lnTo>
                  <a:pt x="2449042" y="368300"/>
                </a:lnTo>
                <a:lnTo>
                  <a:pt x="2449042" y="282028"/>
                </a:lnTo>
                <a:lnTo>
                  <a:pt x="2446159" y="292100"/>
                </a:lnTo>
                <a:lnTo>
                  <a:pt x="2448585" y="279400"/>
                </a:lnTo>
                <a:lnTo>
                  <a:pt x="2444940" y="279400"/>
                </a:lnTo>
                <a:lnTo>
                  <a:pt x="2442514" y="266700"/>
                </a:lnTo>
                <a:lnTo>
                  <a:pt x="2455862" y="266700"/>
                </a:lnTo>
                <a:lnTo>
                  <a:pt x="2457069" y="279400"/>
                </a:lnTo>
                <a:lnTo>
                  <a:pt x="2457069" y="241300"/>
                </a:lnTo>
                <a:lnTo>
                  <a:pt x="2455862" y="241300"/>
                </a:lnTo>
                <a:lnTo>
                  <a:pt x="2450401" y="228600"/>
                </a:lnTo>
                <a:lnTo>
                  <a:pt x="2454046" y="228600"/>
                </a:lnTo>
                <a:lnTo>
                  <a:pt x="2457221" y="241300"/>
                </a:lnTo>
                <a:lnTo>
                  <a:pt x="2457221" y="215900"/>
                </a:lnTo>
                <a:lnTo>
                  <a:pt x="2444940" y="215900"/>
                </a:lnTo>
                <a:lnTo>
                  <a:pt x="2449944" y="228600"/>
                </a:lnTo>
                <a:lnTo>
                  <a:pt x="2445855" y="228600"/>
                </a:lnTo>
                <a:lnTo>
                  <a:pt x="2444940" y="215900"/>
                </a:lnTo>
                <a:lnTo>
                  <a:pt x="2433828" y="215900"/>
                </a:lnTo>
                <a:lnTo>
                  <a:pt x="2430399" y="203200"/>
                </a:lnTo>
                <a:lnTo>
                  <a:pt x="2454783" y="203200"/>
                </a:lnTo>
                <a:lnTo>
                  <a:pt x="2464346" y="215900"/>
                </a:lnTo>
                <a:lnTo>
                  <a:pt x="2464346" y="51993"/>
                </a:lnTo>
                <a:lnTo>
                  <a:pt x="2460714" y="55524"/>
                </a:lnTo>
                <a:lnTo>
                  <a:pt x="2460714" y="127000"/>
                </a:lnTo>
                <a:lnTo>
                  <a:pt x="2459494" y="139700"/>
                </a:lnTo>
                <a:lnTo>
                  <a:pt x="2453436" y="139700"/>
                </a:lnTo>
                <a:lnTo>
                  <a:pt x="2453436" y="127000"/>
                </a:lnTo>
                <a:lnTo>
                  <a:pt x="2460714" y="127000"/>
                </a:lnTo>
                <a:lnTo>
                  <a:pt x="2460714" y="55524"/>
                </a:lnTo>
                <a:lnTo>
                  <a:pt x="2452522" y="63500"/>
                </a:lnTo>
                <a:lnTo>
                  <a:pt x="2449792" y="63500"/>
                </a:lnTo>
                <a:lnTo>
                  <a:pt x="2449792" y="127000"/>
                </a:lnTo>
                <a:lnTo>
                  <a:pt x="2447366" y="139700"/>
                </a:lnTo>
                <a:lnTo>
                  <a:pt x="2444940" y="139700"/>
                </a:lnTo>
                <a:lnTo>
                  <a:pt x="2444940" y="177800"/>
                </a:lnTo>
                <a:lnTo>
                  <a:pt x="2444940" y="190500"/>
                </a:lnTo>
                <a:lnTo>
                  <a:pt x="2440965" y="177800"/>
                </a:lnTo>
                <a:lnTo>
                  <a:pt x="2444940" y="177800"/>
                </a:lnTo>
                <a:lnTo>
                  <a:pt x="2444940" y="139700"/>
                </a:lnTo>
                <a:lnTo>
                  <a:pt x="2438577" y="139700"/>
                </a:lnTo>
                <a:lnTo>
                  <a:pt x="2440165" y="127000"/>
                </a:lnTo>
                <a:lnTo>
                  <a:pt x="2449792" y="127000"/>
                </a:lnTo>
                <a:lnTo>
                  <a:pt x="2449792" y="63500"/>
                </a:lnTo>
                <a:lnTo>
                  <a:pt x="2427973" y="63500"/>
                </a:lnTo>
                <a:lnTo>
                  <a:pt x="2427973" y="469900"/>
                </a:lnTo>
                <a:lnTo>
                  <a:pt x="2426182" y="469900"/>
                </a:lnTo>
                <a:lnTo>
                  <a:pt x="2426182" y="660400"/>
                </a:lnTo>
                <a:lnTo>
                  <a:pt x="2418677" y="660400"/>
                </a:lnTo>
                <a:lnTo>
                  <a:pt x="2423122" y="647700"/>
                </a:lnTo>
                <a:lnTo>
                  <a:pt x="2426182" y="660400"/>
                </a:lnTo>
                <a:lnTo>
                  <a:pt x="2426182" y="469900"/>
                </a:lnTo>
                <a:lnTo>
                  <a:pt x="2419477" y="469900"/>
                </a:lnTo>
                <a:lnTo>
                  <a:pt x="2419477" y="533400"/>
                </a:lnTo>
                <a:lnTo>
                  <a:pt x="2419477" y="546100"/>
                </a:lnTo>
                <a:lnTo>
                  <a:pt x="2410993" y="546100"/>
                </a:lnTo>
                <a:lnTo>
                  <a:pt x="2410993" y="762000"/>
                </a:lnTo>
                <a:lnTo>
                  <a:pt x="2410993" y="774700"/>
                </a:lnTo>
                <a:lnTo>
                  <a:pt x="2403716" y="774700"/>
                </a:lnTo>
                <a:lnTo>
                  <a:pt x="2403716" y="762000"/>
                </a:lnTo>
                <a:lnTo>
                  <a:pt x="2410993" y="762000"/>
                </a:lnTo>
                <a:lnTo>
                  <a:pt x="2410993" y="546100"/>
                </a:lnTo>
                <a:lnTo>
                  <a:pt x="2409774" y="546100"/>
                </a:lnTo>
                <a:lnTo>
                  <a:pt x="2410993" y="533400"/>
                </a:lnTo>
                <a:lnTo>
                  <a:pt x="2419477" y="533400"/>
                </a:lnTo>
                <a:lnTo>
                  <a:pt x="2419477" y="469900"/>
                </a:lnTo>
                <a:lnTo>
                  <a:pt x="2418562" y="469900"/>
                </a:lnTo>
                <a:lnTo>
                  <a:pt x="2421064" y="457200"/>
                </a:lnTo>
                <a:lnTo>
                  <a:pt x="2426754" y="457200"/>
                </a:lnTo>
                <a:lnTo>
                  <a:pt x="2427973" y="469900"/>
                </a:lnTo>
                <a:lnTo>
                  <a:pt x="2427973" y="63500"/>
                </a:lnTo>
                <a:lnTo>
                  <a:pt x="2423122" y="63500"/>
                </a:lnTo>
                <a:lnTo>
                  <a:pt x="2427033" y="76200"/>
                </a:lnTo>
                <a:lnTo>
                  <a:pt x="2427033" y="419100"/>
                </a:lnTo>
                <a:lnTo>
                  <a:pt x="2422601" y="419100"/>
                </a:lnTo>
                <a:lnTo>
                  <a:pt x="2423122" y="406400"/>
                </a:lnTo>
                <a:lnTo>
                  <a:pt x="2427033" y="419100"/>
                </a:lnTo>
                <a:lnTo>
                  <a:pt x="2427033" y="76200"/>
                </a:lnTo>
                <a:lnTo>
                  <a:pt x="2421902" y="76200"/>
                </a:lnTo>
                <a:lnTo>
                  <a:pt x="2421902" y="254000"/>
                </a:lnTo>
                <a:lnTo>
                  <a:pt x="2420543" y="266700"/>
                </a:lnTo>
                <a:lnTo>
                  <a:pt x="2415540" y="266700"/>
                </a:lnTo>
                <a:lnTo>
                  <a:pt x="2411958" y="256705"/>
                </a:lnTo>
                <a:lnTo>
                  <a:pt x="2411958" y="342900"/>
                </a:lnTo>
                <a:lnTo>
                  <a:pt x="2410536" y="355600"/>
                </a:lnTo>
                <a:lnTo>
                  <a:pt x="2407526" y="355600"/>
                </a:lnTo>
                <a:lnTo>
                  <a:pt x="2407348" y="342900"/>
                </a:lnTo>
                <a:lnTo>
                  <a:pt x="2411958" y="342900"/>
                </a:lnTo>
                <a:lnTo>
                  <a:pt x="2411958" y="256705"/>
                </a:lnTo>
                <a:lnTo>
                  <a:pt x="2410993" y="254000"/>
                </a:lnTo>
                <a:lnTo>
                  <a:pt x="2421902" y="254000"/>
                </a:lnTo>
                <a:lnTo>
                  <a:pt x="2421902" y="76200"/>
                </a:lnTo>
                <a:lnTo>
                  <a:pt x="2419870" y="76200"/>
                </a:lnTo>
                <a:lnTo>
                  <a:pt x="2423122" y="63500"/>
                </a:lnTo>
                <a:lnTo>
                  <a:pt x="2415959" y="63500"/>
                </a:lnTo>
                <a:lnTo>
                  <a:pt x="2415959" y="190500"/>
                </a:lnTo>
                <a:lnTo>
                  <a:pt x="2410993" y="203200"/>
                </a:lnTo>
                <a:lnTo>
                  <a:pt x="2408961" y="190500"/>
                </a:lnTo>
                <a:lnTo>
                  <a:pt x="2415959" y="190500"/>
                </a:lnTo>
                <a:lnTo>
                  <a:pt x="2415959" y="63500"/>
                </a:lnTo>
                <a:lnTo>
                  <a:pt x="2414625" y="63500"/>
                </a:lnTo>
                <a:lnTo>
                  <a:pt x="2414625" y="88900"/>
                </a:lnTo>
                <a:lnTo>
                  <a:pt x="2409088" y="101600"/>
                </a:lnTo>
                <a:lnTo>
                  <a:pt x="2407348" y="101600"/>
                </a:lnTo>
                <a:lnTo>
                  <a:pt x="2407348" y="177800"/>
                </a:lnTo>
                <a:lnTo>
                  <a:pt x="2395220" y="190500"/>
                </a:lnTo>
                <a:lnTo>
                  <a:pt x="2403716" y="190500"/>
                </a:lnTo>
                <a:lnTo>
                  <a:pt x="2403716" y="203200"/>
                </a:lnTo>
                <a:lnTo>
                  <a:pt x="2400071" y="200025"/>
                </a:lnTo>
                <a:lnTo>
                  <a:pt x="2400071" y="571500"/>
                </a:lnTo>
                <a:lnTo>
                  <a:pt x="2400071" y="584200"/>
                </a:lnTo>
                <a:lnTo>
                  <a:pt x="2396883" y="580872"/>
                </a:lnTo>
                <a:lnTo>
                  <a:pt x="2396883" y="825500"/>
                </a:lnTo>
                <a:lnTo>
                  <a:pt x="2393302" y="825500"/>
                </a:lnTo>
                <a:lnTo>
                  <a:pt x="2393302" y="1130300"/>
                </a:lnTo>
                <a:lnTo>
                  <a:pt x="2392794" y="1143000"/>
                </a:lnTo>
                <a:lnTo>
                  <a:pt x="2392794" y="1193800"/>
                </a:lnTo>
                <a:lnTo>
                  <a:pt x="2389619" y="1193800"/>
                </a:lnTo>
                <a:lnTo>
                  <a:pt x="2389619" y="1333500"/>
                </a:lnTo>
                <a:lnTo>
                  <a:pt x="2388755" y="1346200"/>
                </a:lnTo>
                <a:lnTo>
                  <a:pt x="2388590" y="1346200"/>
                </a:lnTo>
                <a:lnTo>
                  <a:pt x="2388590" y="1485900"/>
                </a:lnTo>
                <a:lnTo>
                  <a:pt x="2382342" y="1485900"/>
                </a:lnTo>
                <a:lnTo>
                  <a:pt x="2382342" y="1562100"/>
                </a:lnTo>
                <a:lnTo>
                  <a:pt x="2381885" y="1566341"/>
                </a:lnTo>
                <a:lnTo>
                  <a:pt x="2381885" y="1714500"/>
                </a:lnTo>
                <a:lnTo>
                  <a:pt x="2378240" y="1701800"/>
                </a:lnTo>
                <a:lnTo>
                  <a:pt x="2381821" y="1701800"/>
                </a:lnTo>
                <a:lnTo>
                  <a:pt x="2381885" y="1714500"/>
                </a:lnTo>
                <a:lnTo>
                  <a:pt x="2381885" y="1566341"/>
                </a:lnTo>
                <a:lnTo>
                  <a:pt x="2380970" y="1574800"/>
                </a:lnTo>
                <a:lnTo>
                  <a:pt x="2378240" y="1574800"/>
                </a:lnTo>
                <a:lnTo>
                  <a:pt x="2378240" y="1612900"/>
                </a:lnTo>
                <a:lnTo>
                  <a:pt x="2375814" y="1625600"/>
                </a:lnTo>
                <a:lnTo>
                  <a:pt x="2373388" y="1625600"/>
                </a:lnTo>
                <a:lnTo>
                  <a:pt x="2373388" y="1752600"/>
                </a:lnTo>
                <a:lnTo>
                  <a:pt x="2373388" y="1765300"/>
                </a:lnTo>
                <a:lnTo>
                  <a:pt x="2372334" y="1765300"/>
                </a:lnTo>
                <a:lnTo>
                  <a:pt x="2372334" y="1778000"/>
                </a:lnTo>
                <a:lnTo>
                  <a:pt x="2363686" y="1778000"/>
                </a:lnTo>
                <a:lnTo>
                  <a:pt x="2363686" y="1765300"/>
                </a:lnTo>
                <a:lnTo>
                  <a:pt x="2368067" y="1765300"/>
                </a:lnTo>
                <a:lnTo>
                  <a:pt x="2372334" y="1778000"/>
                </a:lnTo>
                <a:lnTo>
                  <a:pt x="2372334" y="1765300"/>
                </a:lnTo>
                <a:lnTo>
                  <a:pt x="2368537" y="1765300"/>
                </a:lnTo>
                <a:lnTo>
                  <a:pt x="2369756" y="1752600"/>
                </a:lnTo>
                <a:lnTo>
                  <a:pt x="2373388" y="1752600"/>
                </a:lnTo>
                <a:lnTo>
                  <a:pt x="2373388" y="1625600"/>
                </a:lnTo>
                <a:lnTo>
                  <a:pt x="2371179" y="1625600"/>
                </a:lnTo>
                <a:lnTo>
                  <a:pt x="2371179" y="1727200"/>
                </a:lnTo>
                <a:lnTo>
                  <a:pt x="2370721" y="1727200"/>
                </a:lnTo>
                <a:lnTo>
                  <a:pt x="2369299" y="1739900"/>
                </a:lnTo>
                <a:lnTo>
                  <a:pt x="2366289" y="1739900"/>
                </a:lnTo>
                <a:lnTo>
                  <a:pt x="2366111" y="1727200"/>
                </a:lnTo>
                <a:lnTo>
                  <a:pt x="2363686" y="1727200"/>
                </a:lnTo>
                <a:lnTo>
                  <a:pt x="2363686" y="1714500"/>
                </a:lnTo>
                <a:lnTo>
                  <a:pt x="2368385" y="1714500"/>
                </a:lnTo>
                <a:lnTo>
                  <a:pt x="2371179" y="1727200"/>
                </a:lnTo>
                <a:lnTo>
                  <a:pt x="2371179" y="1625600"/>
                </a:lnTo>
                <a:lnTo>
                  <a:pt x="2367330" y="1625600"/>
                </a:lnTo>
                <a:lnTo>
                  <a:pt x="2367330" y="1612900"/>
                </a:lnTo>
                <a:lnTo>
                  <a:pt x="2378240" y="1612900"/>
                </a:lnTo>
                <a:lnTo>
                  <a:pt x="2378240" y="1574800"/>
                </a:lnTo>
                <a:lnTo>
                  <a:pt x="2378240" y="1562100"/>
                </a:lnTo>
                <a:lnTo>
                  <a:pt x="2382342" y="1562100"/>
                </a:lnTo>
                <a:lnTo>
                  <a:pt x="2382342" y="1485900"/>
                </a:lnTo>
                <a:lnTo>
                  <a:pt x="2381085" y="1485900"/>
                </a:lnTo>
                <a:lnTo>
                  <a:pt x="2385517" y="1473200"/>
                </a:lnTo>
                <a:lnTo>
                  <a:pt x="2388590" y="1485900"/>
                </a:lnTo>
                <a:lnTo>
                  <a:pt x="2388590" y="1346200"/>
                </a:lnTo>
                <a:lnTo>
                  <a:pt x="2380665" y="1346200"/>
                </a:lnTo>
                <a:lnTo>
                  <a:pt x="2386736" y="1333500"/>
                </a:lnTo>
                <a:lnTo>
                  <a:pt x="2389619" y="1333500"/>
                </a:lnTo>
                <a:lnTo>
                  <a:pt x="2389619" y="1193800"/>
                </a:lnTo>
                <a:lnTo>
                  <a:pt x="2388425" y="1193800"/>
                </a:lnTo>
                <a:lnTo>
                  <a:pt x="2382342" y="1181100"/>
                </a:lnTo>
                <a:lnTo>
                  <a:pt x="2379459" y="1181100"/>
                </a:lnTo>
                <a:lnTo>
                  <a:pt x="2379459" y="1358900"/>
                </a:lnTo>
                <a:lnTo>
                  <a:pt x="2378697" y="1361567"/>
                </a:lnTo>
                <a:lnTo>
                  <a:pt x="2378697" y="1435100"/>
                </a:lnTo>
                <a:lnTo>
                  <a:pt x="2377338" y="1447800"/>
                </a:lnTo>
                <a:lnTo>
                  <a:pt x="2375814" y="1447800"/>
                </a:lnTo>
                <a:lnTo>
                  <a:pt x="2372182" y="1460500"/>
                </a:lnTo>
                <a:lnTo>
                  <a:pt x="2374608" y="1447800"/>
                </a:lnTo>
                <a:lnTo>
                  <a:pt x="2374608" y="1435100"/>
                </a:lnTo>
                <a:lnTo>
                  <a:pt x="2378697" y="1435100"/>
                </a:lnTo>
                <a:lnTo>
                  <a:pt x="2378697" y="1361567"/>
                </a:lnTo>
                <a:lnTo>
                  <a:pt x="2375814" y="1371600"/>
                </a:lnTo>
                <a:lnTo>
                  <a:pt x="2378240" y="1358900"/>
                </a:lnTo>
                <a:lnTo>
                  <a:pt x="2379459" y="1358900"/>
                </a:lnTo>
                <a:lnTo>
                  <a:pt x="2379459" y="1181100"/>
                </a:lnTo>
                <a:lnTo>
                  <a:pt x="2378532" y="1181100"/>
                </a:lnTo>
                <a:lnTo>
                  <a:pt x="2378532" y="1295400"/>
                </a:lnTo>
                <a:lnTo>
                  <a:pt x="2377821" y="1300873"/>
                </a:lnTo>
                <a:lnTo>
                  <a:pt x="2377821" y="1320800"/>
                </a:lnTo>
                <a:lnTo>
                  <a:pt x="2377033" y="1333500"/>
                </a:lnTo>
                <a:lnTo>
                  <a:pt x="2374417" y="1333500"/>
                </a:lnTo>
                <a:lnTo>
                  <a:pt x="2373388" y="1346200"/>
                </a:lnTo>
                <a:lnTo>
                  <a:pt x="2362936" y="1346200"/>
                </a:lnTo>
                <a:lnTo>
                  <a:pt x="2362936" y="1485900"/>
                </a:lnTo>
                <a:lnTo>
                  <a:pt x="2361565" y="1485900"/>
                </a:lnTo>
                <a:lnTo>
                  <a:pt x="2361565" y="1524000"/>
                </a:lnTo>
                <a:lnTo>
                  <a:pt x="2358834" y="1536700"/>
                </a:lnTo>
                <a:lnTo>
                  <a:pt x="2358834" y="1524000"/>
                </a:lnTo>
                <a:lnTo>
                  <a:pt x="2361565" y="1524000"/>
                </a:lnTo>
                <a:lnTo>
                  <a:pt x="2361565" y="1485900"/>
                </a:lnTo>
                <a:lnTo>
                  <a:pt x="2358834" y="1485900"/>
                </a:lnTo>
                <a:lnTo>
                  <a:pt x="2358834" y="1473200"/>
                </a:lnTo>
                <a:lnTo>
                  <a:pt x="2362936" y="1485900"/>
                </a:lnTo>
                <a:lnTo>
                  <a:pt x="2362936" y="1346200"/>
                </a:lnTo>
                <a:lnTo>
                  <a:pt x="2361260" y="1346200"/>
                </a:lnTo>
                <a:lnTo>
                  <a:pt x="2362479" y="1333500"/>
                </a:lnTo>
                <a:lnTo>
                  <a:pt x="2373388" y="1333500"/>
                </a:lnTo>
                <a:lnTo>
                  <a:pt x="2373388" y="1320800"/>
                </a:lnTo>
                <a:lnTo>
                  <a:pt x="2377821" y="1320800"/>
                </a:lnTo>
                <a:lnTo>
                  <a:pt x="2377821" y="1300873"/>
                </a:lnTo>
                <a:lnTo>
                  <a:pt x="2376881" y="1308100"/>
                </a:lnTo>
                <a:lnTo>
                  <a:pt x="2374100" y="1308100"/>
                </a:lnTo>
                <a:lnTo>
                  <a:pt x="2374608" y="1295400"/>
                </a:lnTo>
                <a:lnTo>
                  <a:pt x="2378532" y="1295400"/>
                </a:lnTo>
                <a:lnTo>
                  <a:pt x="2378532" y="1181100"/>
                </a:lnTo>
                <a:lnTo>
                  <a:pt x="2377033" y="1181100"/>
                </a:lnTo>
                <a:lnTo>
                  <a:pt x="2377033" y="1193800"/>
                </a:lnTo>
                <a:lnTo>
                  <a:pt x="2377033" y="1206500"/>
                </a:lnTo>
                <a:lnTo>
                  <a:pt x="2369756" y="1206500"/>
                </a:lnTo>
                <a:lnTo>
                  <a:pt x="2369756" y="1231900"/>
                </a:lnTo>
                <a:lnTo>
                  <a:pt x="2369756" y="1244600"/>
                </a:lnTo>
                <a:lnTo>
                  <a:pt x="2362479" y="1244600"/>
                </a:lnTo>
                <a:lnTo>
                  <a:pt x="2363686" y="1231900"/>
                </a:lnTo>
                <a:lnTo>
                  <a:pt x="2369756" y="1231900"/>
                </a:lnTo>
                <a:lnTo>
                  <a:pt x="2369756" y="1206500"/>
                </a:lnTo>
                <a:lnTo>
                  <a:pt x="2366111" y="1206500"/>
                </a:lnTo>
                <a:lnTo>
                  <a:pt x="2368448" y="1193800"/>
                </a:lnTo>
                <a:lnTo>
                  <a:pt x="2377033" y="1193800"/>
                </a:lnTo>
                <a:lnTo>
                  <a:pt x="2377033" y="1181100"/>
                </a:lnTo>
                <a:lnTo>
                  <a:pt x="2374608" y="1168400"/>
                </a:lnTo>
                <a:lnTo>
                  <a:pt x="2383091" y="1181100"/>
                </a:lnTo>
                <a:lnTo>
                  <a:pt x="2384310" y="1181100"/>
                </a:lnTo>
                <a:lnTo>
                  <a:pt x="2392794" y="1193800"/>
                </a:lnTo>
                <a:lnTo>
                  <a:pt x="2392794" y="1143000"/>
                </a:lnTo>
                <a:lnTo>
                  <a:pt x="2388870" y="1130300"/>
                </a:lnTo>
                <a:lnTo>
                  <a:pt x="2393302" y="1130300"/>
                </a:lnTo>
                <a:lnTo>
                  <a:pt x="2393302" y="825500"/>
                </a:lnTo>
                <a:lnTo>
                  <a:pt x="2390063" y="825500"/>
                </a:lnTo>
                <a:lnTo>
                  <a:pt x="2392794" y="812800"/>
                </a:lnTo>
                <a:lnTo>
                  <a:pt x="2396883" y="825500"/>
                </a:lnTo>
                <a:lnTo>
                  <a:pt x="2396883" y="580872"/>
                </a:lnTo>
                <a:lnTo>
                  <a:pt x="2387943" y="571500"/>
                </a:lnTo>
                <a:lnTo>
                  <a:pt x="2400071" y="571500"/>
                </a:lnTo>
                <a:lnTo>
                  <a:pt x="2400071" y="200025"/>
                </a:lnTo>
                <a:lnTo>
                  <a:pt x="2395753" y="196253"/>
                </a:lnTo>
                <a:lnTo>
                  <a:pt x="2395753" y="533400"/>
                </a:lnTo>
                <a:lnTo>
                  <a:pt x="2389162" y="546100"/>
                </a:lnTo>
                <a:lnTo>
                  <a:pt x="2387117" y="533400"/>
                </a:lnTo>
                <a:lnTo>
                  <a:pt x="2395753" y="533400"/>
                </a:lnTo>
                <a:lnTo>
                  <a:pt x="2395753" y="196253"/>
                </a:lnTo>
                <a:lnTo>
                  <a:pt x="2389619" y="190906"/>
                </a:lnTo>
                <a:lnTo>
                  <a:pt x="2389619" y="444500"/>
                </a:lnTo>
                <a:lnTo>
                  <a:pt x="2386736" y="444500"/>
                </a:lnTo>
                <a:lnTo>
                  <a:pt x="2386736" y="1104900"/>
                </a:lnTo>
                <a:lnTo>
                  <a:pt x="2383091" y="1117600"/>
                </a:lnTo>
                <a:lnTo>
                  <a:pt x="2385517" y="1104900"/>
                </a:lnTo>
                <a:lnTo>
                  <a:pt x="2386736" y="1104900"/>
                </a:lnTo>
                <a:lnTo>
                  <a:pt x="2386736" y="444500"/>
                </a:lnTo>
                <a:lnTo>
                  <a:pt x="2385809" y="444500"/>
                </a:lnTo>
                <a:lnTo>
                  <a:pt x="2385809" y="901700"/>
                </a:lnTo>
                <a:lnTo>
                  <a:pt x="2384323" y="913130"/>
                </a:lnTo>
                <a:lnTo>
                  <a:pt x="2384323" y="952500"/>
                </a:lnTo>
                <a:lnTo>
                  <a:pt x="2382342" y="965200"/>
                </a:lnTo>
                <a:lnTo>
                  <a:pt x="2381885" y="965200"/>
                </a:lnTo>
                <a:lnTo>
                  <a:pt x="2381885" y="1028700"/>
                </a:lnTo>
                <a:lnTo>
                  <a:pt x="2379611" y="1041400"/>
                </a:lnTo>
                <a:lnTo>
                  <a:pt x="2380665" y="1041400"/>
                </a:lnTo>
                <a:lnTo>
                  <a:pt x="2380043" y="1054100"/>
                </a:lnTo>
                <a:lnTo>
                  <a:pt x="2377338" y="1054100"/>
                </a:lnTo>
                <a:lnTo>
                  <a:pt x="2377338" y="1079500"/>
                </a:lnTo>
                <a:lnTo>
                  <a:pt x="2374608" y="1092200"/>
                </a:lnTo>
                <a:lnTo>
                  <a:pt x="2374608" y="1079500"/>
                </a:lnTo>
                <a:lnTo>
                  <a:pt x="2377338" y="1079500"/>
                </a:lnTo>
                <a:lnTo>
                  <a:pt x="2377338" y="1054100"/>
                </a:lnTo>
                <a:lnTo>
                  <a:pt x="2370607" y="1054100"/>
                </a:lnTo>
                <a:lnTo>
                  <a:pt x="2369756" y="1055433"/>
                </a:lnTo>
                <a:lnTo>
                  <a:pt x="2369756" y="1143000"/>
                </a:lnTo>
                <a:lnTo>
                  <a:pt x="2369756" y="1155700"/>
                </a:lnTo>
                <a:lnTo>
                  <a:pt x="2364409" y="1155700"/>
                </a:lnTo>
                <a:lnTo>
                  <a:pt x="2362479" y="1143000"/>
                </a:lnTo>
                <a:lnTo>
                  <a:pt x="2369756" y="1143000"/>
                </a:lnTo>
                <a:lnTo>
                  <a:pt x="2369756" y="1055433"/>
                </a:lnTo>
                <a:lnTo>
                  <a:pt x="2362479" y="1066800"/>
                </a:lnTo>
                <a:lnTo>
                  <a:pt x="2363609" y="1054100"/>
                </a:lnTo>
                <a:lnTo>
                  <a:pt x="2367940" y="1041400"/>
                </a:lnTo>
                <a:lnTo>
                  <a:pt x="2375814" y="1041400"/>
                </a:lnTo>
                <a:lnTo>
                  <a:pt x="2379611" y="1041400"/>
                </a:lnTo>
                <a:lnTo>
                  <a:pt x="2377059" y="1034923"/>
                </a:lnTo>
                <a:lnTo>
                  <a:pt x="2378240" y="1028700"/>
                </a:lnTo>
                <a:lnTo>
                  <a:pt x="2381885" y="1028700"/>
                </a:lnTo>
                <a:lnTo>
                  <a:pt x="2381885" y="965200"/>
                </a:lnTo>
                <a:lnTo>
                  <a:pt x="2373388" y="965200"/>
                </a:lnTo>
                <a:lnTo>
                  <a:pt x="2373388" y="1003300"/>
                </a:lnTo>
                <a:lnTo>
                  <a:pt x="2366111" y="1016000"/>
                </a:lnTo>
                <a:lnTo>
                  <a:pt x="2367330" y="1003300"/>
                </a:lnTo>
                <a:lnTo>
                  <a:pt x="2373388" y="1003300"/>
                </a:lnTo>
                <a:lnTo>
                  <a:pt x="2373388" y="965200"/>
                </a:lnTo>
                <a:lnTo>
                  <a:pt x="2370620" y="965200"/>
                </a:lnTo>
                <a:lnTo>
                  <a:pt x="2370963" y="952500"/>
                </a:lnTo>
                <a:lnTo>
                  <a:pt x="2384323" y="952500"/>
                </a:lnTo>
                <a:lnTo>
                  <a:pt x="2384323" y="913130"/>
                </a:lnTo>
                <a:lnTo>
                  <a:pt x="2384158" y="914400"/>
                </a:lnTo>
                <a:lnTo>
                  <a:pt x="2381364" y="914400"/>
                </a:lnTo>
                <a:lnTo>
                  <a:pt x="2381885" y="901700"/>
                </a:lnTo>
                <a:lnTo>
                  <a:pt x="2385809" y="901700"/>
                </a:lnTo>
                <a:lnTo>
                  <a:pt x="2385809" y="444500"/>
                </a:lnTo>
                <a:lnTo>
                  <a:pt x="2385517" y="444500"/>
                </a:lnTo>
                <a:lnTo>
                  <a:pt x="2385517" y="431800"/>
                </a:lnTo>
                <a:lnTo>
                  <a:pt x="2389619" y="444500"/>
                </a:lnTo>
                <a:lnTo>
                  <a:pt x="2389619" y="190906"/>
                </a:lnTo>
                <a:lnTo>
                  <a:pt x="2389162" y="190500"/>
                </a:lnTo>
                <a:lnTo>
                  <a:pt x="2389162" y="317500"/>
                </a:lnTo>
                <a:lnTo>
                  <a:pt x="2385695" y="330200"/>
                </a:lnTo>
                <a:lnTo>
                  <a:pt x="2383091" y="330200"/>
                </a:lnTo>
                <a:lnTo>
                  <a:pt x="2383091" y="673100"/>
                </a:lnTo>
                <a:lnTo>
                  <a:pt x="2378240" y="673100"/>
                </a:lnTo>
                <a:lnTo>
                  <a:pt x="2378240" y="736600"/>
                </a:lnTo>
                <a:lnTo>
                  <a:pt x="2377033" y="749300"/>
                </a:lnTo>
                <a:lnTo>
                  <a:pt x="2375814" y="749300"/>
                </a:lnTo>
                <a:lnTo>
                  <a:pt x="2375814" y="876300"/>
                </a:lnTo>
                <a:lnTo>
                  <a:pt x="2372182" y="889000"/>
                </a:lnTo>
                <a:lnTo>
                  <a:pt x="2374608" y="876300"/>
                </a:lnTo>
                <a:lnTo>
                  <a:pt x="2375814" y="876300"/>
                </a:lnTo>
                <a:lnTo>
                  <a:pt x="2375814" y="749300"/>
                </a:lnTo>
                <a:lnTo>
                  <a:pt x="2373388" y="749300"/>
                </a:lnTo>
                <a:lnTo>
                  <a:pt x="2373388" y="812800"/>
                </a:lnTo>
                <a:lnTo>
                  <a:pt x="2370963" y="812800"/>
                </a:lnTo>
                <a:lnTo>
                  <a:pt x="2369756" y="825500"/>
                </a:lnTo>
                <a:lnTo>
                  <a:pt x="2366111" y="825500"/>
                </a:lnTo>
                <a:lnTo>
                  <a:pt x="2363686" y="812800"/>
                </a:lnTo>
                <a:lnTo>
                  <a:pt x="2366111" y="800100"/>
                </a:lnTo>
                <a:lnTo>
                  <a:pt x="2373388" y="812800"/>
                </a:lnTo>
                <a:lnTo>
                  <a:pt x="2373388" y="749300"/>
                </a:lnTo>
                <a:lnTo>
                  <a:pt x="2366289" y="749300"/>
                </a:lnTo>
                <a:lnTo>
                  <a:pt x="2366111" y="747674"/>
                </a:lnTo>
                <a:lnTo>
                  <a:pt x="2366111" y="762000"/>
                </a:lnTo>
                <a:lnTo>
                  <a:pt x="2363838" y="762000"/>
                </a:lnTo>
                <a:lnTo>
                  <a:pt x="2363838" y="774700"/>
                </a:lnTo>
                <a:lnTo>
                  <a:pt x="2363444" y="778383"/>
                </a:lnTo>
                <a:lnTo>
                  <a:pt x="2363444" y="1041400"/>
                </a:lnTo>
                <a:lnTo>
                  <a:pt x="2359291" y="1041400"/>
                </a:lnTo>
                <a:lnTo>
                  <a:pt x="2359291" y="1371600"/>
                </a:lnTo>
                <a:lnTo>
                  <a:pt x="2357932" y="1384300"/>
                </a:lnTo>
                <a:lnTo>
                  <a:pt x="2355316" y="1384300"/>
                </a:lnTo>
                <a:lnTo>
                  <a:pt x="2355316" y="1460500"/>
                </a:lnTo>
                <a:lnTo>
                  <a:pt x="2351849" y="1472222"/>
                </a:lnTo>
                <a:lnTo>
                  <a:pt x="2351849" y="1651000"/>
                </a:lnTo>
                <a:lnTo>
                  <a:pt x="2349284" y="1663700"/>
                </a:lnTo>
                <a:lnTo>
                  <a:pt x="2347925" y="1663700"/>
                </a:lnTo>
                <a:lnTo>
                  <a:pt x="2347925" y="1955800"/>
                </a:lnTo>
                <a:lnTo>
                  <a:pt x="2347925" y="1968500"/>
                </a:lnTo>
                <a:lnTo>
                  <a:pt x="2340648" y="1968500"/>
                </a:lnTo>
                <a:lnTo>
                  <a:pt x="2340648" y="1955800"/>
                </a:lnTo>
                <a:lnTo>
                  <a:pt x="2347925" y="1955800"/>
                </a:lnTo>
                <a:lnTo>
                  <a:pt x="2347925" y="1663700"/>
                </a:lnTo>
                <a:lnTo>
                  <a:pt x="2346731" y="1663700"/>
                </a:lnTo>
                <a:lnTo>
                  <a:pt x="2346731" y="1854200"/>
                </a:lnTo>
                <a:lnTo>
                  <a:pt x="2340648" y="1854200"/>
                </a:lnTo>
                <a:lnTo>
                  <a:pt x="2343073" y="1841500"/>
                </a:lnTo>
                <a:lnTo>
                  <a:pt x="2337016" y="1828800"/>
                </a:lnTo>
                <a:lnTo>
                  <a:pt x="2337016" y="1981200"/>
                </a:lnTo>
                <a:lnTo>
                  <a:pt x="2334590" y="1981200"/>
                </a:lnTo>
                <a:lnTo>
                  <a:pt x="2335796" y="1968500"/>
                </a:lnTo>
                <a:lnTo>
                  <a:pt x="2337016" y="1981200"/>
                </a:lnTo>
                <a:lnTo>
                  <a:pt x="2337016" y="1828800"/>
                </a:lnTo>
                <a:lnTo>
                  <a:pt x="2333409" y="1841500"/>
                </a:lnTo>
                <a:lnTo>
                  <a:pt x="2333371" y="1981200"/>
                </a:lnTo>
                <a:lnTo>
                  <a:pt x="2329103" y="1993900"/>
                </a:lnTo>
                <a:lnTo>
                  <a:pt x="2324735" y="1993900"/>
                </a:lnTo>
                <a:lnTo>
                  <a:pt x="2324671" y="1981200"/>
                </a:lnTo>
                <a:lnTo>
                  <a:pt x="2333371" y="1981200"/>
                </a:lnTo>
                <a:lnTo>
                  <a:pt x="2333371" y="1841411"/>
                </a:lnTo>
                <a:lnTo>
                  <a:pt x="2328519" y="1829549"/>
                </a:lnTo>
                <a:lnTo>
                  <a:pt x="2328519" y="1879600"/>
                </a:lnTo>
                <a:lnTo>
                  <a:pt x="2328519" y="1892300"/>
                </a:lnTo>
                <a:lnTo>
                  <a:pt x="2317610" y="1892300"/>
                </a:lnTo>
                <a:lnTo>
                  <a:pt x="2318816" y="1879600"/>
                </a:lnTo>
                <a:lnTo>
                  <a:pt x="2328519" y="1879600"/>
                </a:lnTo>
                <a:lnTo>
                  <a:pt x="2328519" y="1829549"/>
                </a:lnTo>
                <a:lnTo>
                  <a:pt x="2328214" y="1828800"/>
                </a:lnTo>
                <a:lnTo>
                  <a:pt x="2337016" y="1828800"/>
                </a:lnTo>
                <a:lnTo>
                  <a:pt x="2338222" y="1816100"/>
                </a:lnTo>
                <a:lnTo>
                  <a:pt x="2340648" y="1828800"/>
                </a:lnTo>
                <a:lnTo>
                  <a:pt x="2337016" y="1828800"/>
                </a:lnTo>
                <a:lnTo>
                  <a:pt x="2343429" y="1841500"/>
                </a:lnTo>
                <a:lnTo>
                  <a:pt x="2346566" y="1841500"/>
                </a:lnTo>
                <a:lnTo>
                  <a:pt x="2346731" y="1854200"/>
                </a:lnTo>
                <a:lnTo>
                  <a:pt x="2346731" y="1663700"/>
                </a:lnTo>
                <a:lnTo>
                  <a:pt x="2344280" y="1663700"/>
                </a:lnTo>
                <a:lnTo>
                  <a:pt x="2344280" y="1752600"/>
                </a:lnTo>
                <a:lnTo>
                  <a:pt x="2342692" y="1754746"/>
                </a:lnTo>
                <a:lnTo>
                  <a:pt x="2342692" y="1816100"/>
                </a:lnTo>
                <a:lnTo>
                  <a:pt x="2338946" y="1816100"/>
                </a:lnTo>
                <a:lnTo>
                  <a:pt x="2335187" y="1803400"/>
                </a:lnTo>
                <a:lnTo>
                  <a:pt x="2332342" y="1803400"/>
                </a:lnTo>
                <a:lnTo>
                  <a:pt x="2329738" y="1790700"/>
                </a:lnTo>
                <a:lnTo>
                  <a:pt x="2326094" y="1790700"/>
                </a:lnTo>
                <a:lnTo>
                  <a:pt x="2327795" y="1778000"/>
                </a:lnTo>
                <a:lnTo>
                  <a:pt x="2338832" y="1778000"/>
                </a:lnTo>
                <a:lnTo>
                  <a:pt x="2332913" y="1790700"/>
                </a:lnTo>
                <a:lnTo>
                  <a:pt x="2329738" y="1790700"/>
                </a:lnTo>
                <a:lnTo>
                  <a:pt x="2335415" y="1803400"/>
                </a:lnTo>
                <a:lnTo>
                  <a:pt x="2339733" y="1803400"/>
                </a:lnTo>
                <a:lnTo>
                  <a:pt x="2342692" y="1816100"/>
                </a:lnTo>
                <a:lnTo>
                  <a:pt x="2342692" y="1754746"/>
                </a:lnTo>
                <a:lnTo>
                  <a:pt x="2334882" y="1765300"/>
                </a:lnTo>
                <a:lnTo>
                  <a:pt x="2326398" y="1752600"/>
                </a:lnTo>
                <a:lnTo>
                  <a:pt x="2344280" y="1752600"/>
                </a:lnTo>
                <a:lnTo>
                  <a:pt x="2344280" y="1663700"/>
                </a:lnTo>
                <a:lnTo>
                  <a:pt x="2337016" y="1663700"/>
                </a:lnTo>
                <a:lnTo>
                  <a:pt x="2334590" y="1651000"/>
                </a:lnTo>
                <a:lnTo>
                  <a:pt x="2351849" y="1651000"/>
                </a:lnTo>
                <a:lnTo>
                  <a:pt x="2351849" y="1472222"/>
                </a:lnTo>
                <a:lnTo>
                  <a:pt x="2351557" y="1473200"/>
                </a:lnTo>
                <a:lnTo>
                  <a:pt x="2341105" y="1473200"/>
                </a:lnTo>
                <a:lnTo>
                  <a:pt x="2341105" y="1485900"/>
                </a:lnTo>
                <a:lnTo>
                  <a:pt x="2340648" y="1490141"/>
                </a:lnTo>
                <a:lnTo>
                  <a:pt x="2340648" y="1549400"/>
                </a:lnTo>
                <a:lnTo>
                  <a:pt x="2338222" y="1558010"/>
                </a:lnTo>
                <a:lnTo>
                  <a:pt x="2338222" y="1612900"/>
                </a:lnTo>
                <a:lnTo>
                  <a:pt x="2332164" y="1600200"/>
                </a:lnTo>
                <a:lnTo>
                  <a:pt x="2337016" y="1600200"/>
                </a:lnTo>
                <a:lnTo>
                  <a:pt x="2338222" y="1612900"/>
                </a:lnTo>
                <a:lnTo>
                  <a:pt x="2338222" y="1558010"/>
                </a:lnTo>
                <a:lnTo>
                  <a:pt x="2337066" y="1562100"/>
                </a:lnTo>
                <a:lnTo>
                  <a:pt x="2332012" y="1549400"/>
                </a:lnTo>
                <a:lnTo>
                  <a:pt x="2340648" y="1549400"/>
                </a:lnTo>
                <a:lnTo>
                  <a:pt x="2340648" y="1490141"/>
                </a:lnTo>
                <a:lnTo>
                  <a:pt x="2339733" y="1498600"/>
                </a:lnTo>
                <a:lnTo>
                  <a:pt x="2337016" y="1498600"/>
                </a:lnTo>
                <a:lnTo>
                  <a:pt x="2337016" y="1485900"/>
                </a:lnTo>
                <a:lnTo>
                  <a:pt x="2341105" y="1485900"/>
                </a:lnTo>
                <a:lnTo>
                  <a:pt x="2341105" y="1473200"/>
                </a:lnTo>
                <a:lnTo>
                  <a:pt x="2340648" y="1473200"/>
                </a:lnTo>
                <a:lnTo>
                  <a:pt x="2343073" y="1460500"/>
                </a:lnTo>
                <a:lnTo>
                  <a:pt x="2355316" y="1460500"/>
                </a:lnTo>
                <a:lnTo>
                  <a:pt x="2355316" y="1384300"/>
                </a:lnTo>
                <a:lnTo>
                  <a:pt x="2355202" y="1371600"/>
                </a:lnTo>
                <a:lnTo>
                  <a:pt x="2359291" y="1371600"/>
                </a:lnTo>
                <a:lnTo>
                  <a:pt x="2359291" y="1041400"/>
                </a:lnTo>
                <a:lnTo>
                  <a:pt x="2359012" y="1041400"/>
                </a:lnTo>
                <a:lnTo>
                  <a:pt x="2358834" y="1028700"/>
                </a:lnTo>
                <a:lnTo>
                  <a:pt x="2358834" y="1143000"/>
                </a:lnTo>
                <a:lnTo>
                  <a:pt x="2358834" y="1155700"/>
                </a:lnTo>
                <a:lnTo>
                  <a:pt x="2355659" y="1155700"/>
                </a:lnTo>
                <a:lnTo>
                  <a:pt x="2355659" y="1358900"/>
                </a:lnTo>
                <a:lnTo>
                  <a:pt x="2354288" y="1371600"/>
                </a:lnTo>
                <a:lnTo>
                  <a:pt x="2351557" y="1371600"/>
                </a:lnTo>
                <a:lnTo>
                  <a:pt x="2351557" y="1358900"/>
                </a:lnTo>
                <a:lnTo>
                  <a:pt x="2355659" y="1358900"/>
                </a:lnTo>
                <a:lnTo>
                  <a:pt x="2355659" y="1155700"/>
                </a:lnTo>
                <a:lnTo>
                  <a:pt x="2355481" y="1155700"/>
                </a:lnTo>
                <a:lnTo>
                  <a:pt x="2355481" y="1193800"/>
                </a:lnTo>
                <a:lnTo>
                  <a:pt x="2348319" y="1193800"/>
                </a:lnTo>
                <a:lnTo>
                  <a:pt x="2351557" y="1181100"/>
                </a:lnTo>
                <a:lnTo>
                  <a:pt x="2355481" y="1193800"/>
                </a:lnTo>
                <a:lnTo>
                  <a:pt x="2355481" y="1155700"/>
                </a:lnTo>
                <a:lnTo>
                  <a:pt x="2351557" y="1155700"/>
                </a:lnTo>
                <a:lnTo>
                  <a:pt x="2351557" y="1143000"/>
                </a:lnTo>
                <a:lnTo>
                  <a:pt x="2352776" y="1143000"/>
                </a:lnTo>
                <a:lnTo>
                  <a:pt x="2358834" y="1143000"/>
                </a:lnTo>
                <a:lnTo>
                  <a:pt x="2358834" y="1028700"/>
                </a:lnTo>
                <a:lnTo>
                  <a:pt x="2355431" y="1016000"/>
                </a:lnTo>
                <a:lnTo>
                  <a:pt x="2355202" y="1016000"/>
                </a:lnTo>
                <a:lnTo>
                  <a:pt x="2355202" y="1092200"/>
                </a:lnTo>
                <a:lnTo>
                  <a:pt x="2355202" y="1104900"/>
                </a:lnTo>
                <a:lnTo>
                  <a:pt x="2345499" y="1104900"/>
                </a:lnTo>
                <a:lnTo>
                  <a:pt x="2345499" y="1270000"/>
                </a:lnTo>
                <a:lnTo>
                  <a:pt x="2344280" y="1270000"/>
                </a:lnTo>
                <a:lnTo>
                  <a:pt x="2344280" y="1384300"/>
                </a:lnTo>
                <a:lnTo>
                  <a:pt x="2340927" y="1384300"/>
                </a:lnTo>
                <a:lnTo>
                  <a:pt x="2340927" y="1397000"/>
                </a:lnTo>
                <a:lnTo>
                  <a:pt x="2335796" y="1397000"/>
                </a:lnTo>
                <a:lnTo>
                  <a:pt x="2335796" y="1447800"/>
                </a:lnTo>
                <a:lnTo>
                  <a:pt x="2333460" y="1460500"/>
                </a:lnTo>
                <a:lnTo>
                  <a:pt x="2329142" y="1460500"/>
                </a:lnTo>
                <a:lnTo>
                  <a:pt x="2335796" y="1447800"/>
                </a:lnTo>
                <a:lnTo>
                  <a:pt x="2335796" y="1397000"/>
                </a:lnTo>
                <a:lnTo>
                  <a:pt x="2333764" y="1397000"/>
                </a:lnTo>
                <a:lnTo>
                  <a:pt x="2337016" y="1384300"/>
                </a:lnTo>
                <a:lnTo>
                  <a:pt x="2332520" y="1371600"/>
                </a:lnTo>
                <a:lnTo>
                  <a:pt x="2333371" y="1371600"/>
                </a:lnTo>
                <a:lnTo>
                  <a:pt x="2337460" y="1358900"/>
                </a:lnTo>
                <a:lnTo>
                  <a:pt x="2340648" y="1371600"/>
                </a:lnTo>
                <a:lnTo>
                  <a:pt x="2337016" y="1371600"/>
                </a:lnTo>
                <a:lnTo>
                  <a:pt x="2337016" y="1384300"/>
                </a:lnTo>
                <a:lnTo>
                  <a:pt x="2340927" y="1397000"/>
                </a:lnTo>
                <a:lnTo>
                  <a:pt x="2340927" y="1384300"/>
                </a:lnTo>
                <a:lnTo>
                  <a:pt x="2340648" y="1384300"/>
                </a:lnTo>
                <a:lnTo>
                  <a:pt x="2341854" y="1371600"/>
                </a:lnTo>
                <a:lnTo>
                  <a:pt x="2342921" y="1371600"/>
                </a:lnTo>
                <a:lnTo>
                  <a:pt x="2344280" y="1384300"/>
                </a:lnTo>
                <a:lnTo>
                  <a:pt x="2344280" y="1270000"/>
                </a:lnTo>
                <a:lnTo>
                  <a:pt x="2337016" y="1270000"/>
                </a:lnTo>
                <a:lnTo>
                  <a:pt x="2337016" y="1257300"/>
                </a:lnTo>
                <a:lnTo>
                  <a:pt x="2344280" y="1257300"/>
                </a:lnTo>
                <a:lnTo>
                  <a:pt x="2345499" y="1270000"/>
                </a:lnTo>
                <a:lnTo>
                  <a:pt x="2345499" y="1104900"/>
                </a:lnTo>
                <a:lnTo>
                  <a:pt x="2344280" y="1104900"/>
                </a:lnTo>
                <a:lnTo>
                  <a:pt x="2344280" y="1092200"/>
                </a:lnTo>
                <a:lnTo>
                  <a:pt x="2339581" y="1092200"/>
                </a:lnTo>
                <a:lnTo>
                  <a:pt x="2343581" y="1104900"/>
                </a:lnTo>
                <a:lnTo>
                  <a:pt x="2339378" y="1104900"/>
                </a:lnTo>
                <a:lnTo>
                  <a:pt x="2337016" y="1100670"/>
                </a:lnTo>
                <a:lnTo>
                  <a:pt x="2337016" y="1130300"/>
                </a:lnTo>
                <a:lnTo>
                  <a:pt x="2335796" y="1130300"/>
                </a:lnTo>
                <a:lnTo>
                  <a:pt x="2335796" y="1206500"/>
                </a:lnTo>
                <a:lnTo>
                  <a:pt x="2334437" y="1206500"/>
                </a:lnTo>
                <a:lnTo>
                  <a:pt x="2334437" y="1282700"/>
                </a:lnTo>
                <a:lnTo>
                  <a:pt x="2332215" y="1295400"/>
                </a:lnTo>
                <a:lnTo>
                  <a:pt x="2329738" y="1291120"/>
                </a:lnTo>
                <a:lnTo>
                  <a:pt x="2329738" y="1397000"/>
                </a:lnTo>
                <a:lnTo>
                  <a:pt x="2328519" y="1397000"/>
                </a:lnTo>
                <a:lnTo>
                  <a:pt x="2328519" y="1473200"/>
                </a:lnTo>
                <a:lnTo>
                  <a:pt x="2325484" y="1462595"/>
                </a:lnTo>
                <a:lnTo>
                  <a:pt x="2325484" y="1752600"/>
                </a:lnTo>
                <a:lnTo>
                  <a:pt x="2325446" y="1765300"/>
                </a:lnTo>
                <a:lnTo>
                  <a:pt x="2323973" y="1778000"/>
                </a:lnTo>
                <a:lnTo>
                  <a:pt x="2320226" y="1778000"/>
                </a:lnTo>
                <a:lnTo>
                  <a:pt x="2317610" y="1790700"/>
                </a:lnTo>
                <a:lnTo>
                  <a:pt x="2312035" y="1778000"/>
                </a:lnTo>
                <a:lnTo>
                  <a:pt x="2313965" y="1778000"/>
                </a:lnTo>
                <a:lnTo>
                  <a:pt x="2318626" y="1765300"/>
                </a:lnTo>
                <a:lnTo>
                  <a:pt x="2325446" y="1765300"/>
                </a:lnTo>
                <a:lnTo>
                  <a:pt x="2325446" y="1752600"/>
                </a:lnTo>
                <a:lnTo>
                  <a:pt x="2318575" y="1752600"/>
                </a:lnTo>
                <a:lnTo>
                  <a:pt x="2317153" y="1765300"/>
                </a:lnTo>
                <a:lnTo>
                  <a:pt x="2314143" y="1765300"/>
                </a:lnTo>
                <a:lnTo>
                  <a:pt x="2313965" y="1752600"/>
                </a:lnTo>
                <a:lnTo>
                  <a:pt x="2318359" y="1752600"/>
                </a:lnTo>
                <a:lnTo>
                  <a:pt x="2310333" y="1739900"/>
                </a:lnTo>
                <a:lnTo>
                  <a:pt x="2317229" y="1739900"/>
                </a:lnTo>
                <a:lnTo>
                  <a:pt x="2325484" y="1752600"/>
                </a:lnTo>
                <a:lnTo>
                  <a:pt x="2325484" y="1462595"/>
                </a:lnTo>
                <a:lnTo>
                  <a:pt x="2324887" y="1460500"/>
                </a:lnTo>
                <a:lnTo>
                  <a:pt x="2327440" y="1460500"/>
                </a:lnTo>
                <a:lnTo>
                  <a:pt x="2328519" y="1473200"/>
                </a:lnTo>
                <a:lnTo>
                  <a:pt x="2328519" y="1397000"/>
                </a:lnTo>
                <a:lnTo>
                  <a:pt x="2327313" y="1409700"/>
                </a:lnTo>
                <a:lnTo>
                  <a:pt x="2321242" y="1409700"/>
                </a:lnTo>
                <a:lnTo>
                  <a:pt x="2321242" y="1689100"/>
                </a:lnTo>
                <a:lnTo>
                  <a:pt x="2321242" y="1701800"/>
                </a:lnTo>
                <a:lnTo>
                  <a:pt x="2313851" y="1701800"/>
                </a:lnTo>
                <a:lnTo>
                  <a:pt x="2313965" y="1689100"/>
                </a:lnTo>
                <a:lnTo>
                  <a:pt x="2321242" y="1689100"/>
                </a:lnTo>
                <a:lnTo>
                  <a:pt x="2321242" y="1409700"/>
                </a:lnTo>
                <a:lnTo>
                  <a:pt x="2318816" y="1397000"/>
                </a:lnTo>
                <a:lnTo>
                  <a:pt x="2321242" y="1397000"/>
                </a:lnTo>
                <a:lnTo>
                  <a:pt x="2321242" y="1384300"/>
                </a:lnTo>
                <a:lnTo>
                  <a:pt x="2328519" y="1384300"/>
                </a:lnTo>
                <a:lnTo>
                  <a:pt x="2329738" y="1397000"/>
                </a:lnTo>
                <a:lnTo>
                  <a:pt x="2329738" y="1291120"/>
                </a:lnTo>
                <a:lnTo>
                  <a:pt x="2327795" y="1287741"/>
                </a:lnTo>
                <a:lnTo>
                  <a:pt x="2327795" y="1358900"/>
                </a:lnTo>
                <a:lnTo>
                  <a:pt x="2324277" y="1358900"/>
                </a:lnTo>
                <a:lnTo>
                  <a:pt x="2321661" y="1346200"/>
                </a:lnTo>
                <a:lnTo>
                  <a:pt x="2326094" y="1346200"/>
                </a:lnTo>
                <a:lnTo>
                  <a:pt x="2327795" y="1358900"/>
                </a:lnTo>
                <a:lnTo>
                  <a:pt x="2327795" y="1287741"/>
                </a:lnTo>
                <a:lnTo>
                  <a:pt x="2324887" y="1282700"/>
                </a:lnTo>
                <a:lnTo>
                  <a:pt x="2334437" y="1282700"/>
                </a:lnTo>
                <a:lnTo>
                  <a:pt x="2334437" y="1206500"/>
                </a:lnTo>
                <a:lnTo>
                  <a:pt x="2327313" y="1206500"/>
                </a:lnTo>
                <a:lnTo>
                  <a:pt x="2327313" y="1231900"/>
                </a:lnTo>
                <a:lnTo>
                  <a:pt x="2326246" y="1231900"/>
                </a:lnTo>
                <a:lnTo>
                  <a:pt x="2326246" y="1270000"/>
                </a:lnTo>
                <a:lnTo>
                  <a:pt x="2324138" y="1282700"/>
                </a:lnTo>
                <a:lnTo>
                  <a:pt x="2317610" y="1282700"/>
                </a:lnTo>
                <a:lnTo>
                  <a:pt x="2317610" y="1257300"/>
                </a:lnTo>
                <a:lnTo>
                  <a:pt x="2324938" y="1257300"/>
                </a:lnTo>
                <a:lnTo>
                  <a:pt x="2326246" y="1270000"/>
                </a:lnTo>
                <a:lnTo>
                  <a:pt x="2326246" y="1231900"/>
                </a:lnTo>
                <a:lnTo>
                  <a:pt x="2316391" y="1231900"/>
                </a:lnTo>
                <a:lnTo>
                  <a:pt x="2316391" y="1435100"/>
                </a:lnTo>
                <a:lnTo>
                  <a:pt x="2313965" y="1447800"/>
                </a:lnTo>
                <a:lnTo>
                  <a:pt x="2311539" y="1447800"/>
                </a:lnTo>
                <a:lnTo>
                  <a:pt x="2316391" y="1435100"/>
                </a:lnTo>
                <a:lnTo>
                  <a:pt x="2316391" y="1231900"/>
                </a:lnTo>
                <a:lnTo>
                  <a:pt x="2315184" y="1231900"/>
                </a:lnTo>
                <a:lnTo>
                  <a:pt x="2312759" y="1223454"/>
                </a:lnTo>
                <a:lnTo>
                  <a:pt x="2312759" y="1422400"/>
                </a:lnTo>
                <a:lnTo>
                  <a:pt x="2307907" y="1435100"/>
                </a:lnTo>
                <a:lnTo>
                  <a:pt x="2307907" y="1498600"/>
                </a:lnTo>
                <a:lnTo>
                  <a:pt x="2307907" y="1511300"/>
                </a:lnTo>
                <a:lnTo>
                  <a:pt x="2307907" y="1574800"/>
                </a:lnTo>
                <a:lnTo>
                  <a:pt x="2307907" y="1600200"/>
                </a:lnTo>
                <a:lnTo>
                  <a:pt x="2307907" y="1714500"/>
                </a:lnTo>
                <a:lnTo>
                  <a:pt x="2307907" y="2019300"/>
                </a:lnTo>
                <a:lnTo>
                  <a:pt x="2307145" y="2019300"/>
                </a:lnTo>
                <a:lnTo>
                  <a:pt x="2307145" y="2057400"/>
                </a:lnTo>
                <a:lnTo>
                  <a:pt x="2304262" y="2057400"/>
                </a:lnTo>
                <a:lnTo>
                  <a:pt x="2304262" y="2146300"/>
                </a:lnTo>
                <a:lnTo>
                  <a:pt x="2303056" y="2159000"/>
                </a:lnTo>
                <a:lnTo>
                  <a:pt x="2300630" y="2159000"/>
                </a:lnTo>
                <a:lnTo>
                  <a:pt x="2304262" y="2146300"/>
                </a:lnTo>
                <a:lnTo>
                  <a:pt x="2304262" y="2057400"/>
                </a:lnTo>
                <a:lnTo>
                  <a:pt x="2303056" y="2057400"/>
                </a:lnTo>
                <a:lnTo>
                  <a:pt x="2303056" y="2044700"/>
                </a:lnTo>
                <a:lnTo>
                  <a:pt x="2307145" y="2057400"/>
                </a:lnTo>
                <a:lnTo>
                  <a:pt x="2307145" y="2019300"/>
                </a:lnTo>
                <a:lnTo>
                  <a:pt x="2296985" y="2019300"/>
                </a:lnTo>
                <a:lnTo>
                  <a:pt x="2296985" y="2108200"/>
                </a:lnTo>
                <a:lnTo>
                  <a:pt x="2293353" y="2120900"/>
                </a:lnTo>
                <a:lnTo>
                  <a:pt x="2295779" y="2108200"/>
                </a:lnTo>
                <a:lnTo>
                  <a:pt x="2296985" y="2108200"/>
                </a:lnTo>
                <a:lnTo>
                  <a:pt x="2296985" y="2019300"/>
                </a:lnTo>
                <a:lnTo>
                  <a:pt x="2295779" y="2019300"/>
                </a:lnTo>
                <a:lnTo>
                  <a:pt x="2294864" y="2009775"/>
                </a:lnTo>
                <a:lnTo>
                  <a:pt x="2294864" y="2057400"/>
                </a:lnTo>
                <a:lnTo>
                  <a:pt x="2293950" y="2057400"/>
                </a:lnTo>
                <a:lnTo>
                  <a:pt x="2291092" y="2064067"/>
                </a:lnTo>
                <a:lnTo>
                  <a:pt x="2291092" y="2298700"/>
                </a:lnTo>
                <a:lnTo>
                  <a:pt x="2288044" y="2298700"/>
                </a:lnTo>
                <a:lnTo>
                  <a:pt x="2283396" y="2286000"/>
                </a:lnTo>
                <a:lnTo>
                  <a:pt x="2289708" y="2286000"/>
                </a:lnTo>
                <a:lnTo>
                  <a:pt x="2291092" y="2298700"/>
                </a:lnTo>
                <a:lnTo>
                  <a:pt x="2291092" y="2064067"/>
                </a:lnTo>
                <a:lnTo>
                  <a:pt x="2288502" y="2070100"/>
                </a:lnTo>
                <a:lnTo>
                  <a:pt x="2287587" y="2070100"/>
                </a:lnTo>
                <a:lnTo>
                  <a:pt x="2287587" y="2260600"/>
                </a:lnTo>
                <a:lnTo>
                  <a:pt x="2284857" y="2273300"/>
                </a:lnTo>
                <a:lnTo>
                  <a:pt x="2281504" y="2273300"/>
                </a:lnTo>
                <a:lnTo>
                  <a:pt x="2281504" y="2489200"/>
                </a:lnTo>
                <a:lnTo>
                  <a:pt x="2279853" y="2501900"/>
                </a:lnTo>
                <a:lnTo>
                  <a:pt x="2277072" y="2501900"/>
                </a:lnTo>
                <a:lnTo>
                  <a:pt x="2277580" y="2489200"/>
                </a:lnTo>
                <a:lnTo>
                  <a:pt x="2281504" y="2489200"/>
                </a:lnTo>
                <a:lnTo>
                  <a:pt x="2281504" y="2273300"/>
                </a:lnTo>
                <a:lnTo>
                  <a:pt x="2280005" y="2273300"/>
                </a:lnTo>
                <a:lnTo>
                  <a:pt x="2280005" y="2286000"/>
                </a:lnTo>
                <a:lnTo>
                  <a:pt x="2274303" y="2298700"/>
                </a:lnTo>
                <a:lnTo>
                  <a:pt x="2270061" y="2298700"/>
                </a:lnTo>
                <a:lnTo>
                  <a:pt x="2270061" y="2489200"/>
                </a:lnTo>
                <a:lnTo>
                  <a:pt x="2265629" y="2489200"/>
                </a:lnTo>
                <a:lnTo>
                  <a:pt x="2265451" y="2476500"/>
                </a:lnTo>
                <a:lnTo>
                  <a:pt x="2270061" y="2489200"/>
                </a:lnTo>
                <a:lnTo>
                  <a:pt x="2270061" y="2298700"/>
                </a:lnTo>
                <a:lnTo>
                  <a:pt x="2268245" y="2298700"/>
                </a:lnTo>
                <a:lnTo>
                  <a:pt x="2268245" y="2400300"/>
                </a:lnTo>
                <a:lnTo>
                  <a:pt x="2261819" y="2400300"/>
                </a:lnTo>
                <a:lnTo>
                  <a:pt x="2261819" y="2552700"/>
                </a:lnTo>
                <a:lnTo>
                  <a:pt x="2260282" y="2565400"/>
                </a:lnTo>
                <a:lnTo>
                  <a:pt x="2260447" y="2565400"/>
                </a:lnTo>
                <a:lnTo>
                  <a:pt x="2261311" y="2578100"/>
                </a:lnTo>
                <a:lnTo>
                  <a:pt x="2259393" y="2578100"/>
                </a:lnTo>
                <a:lnTo>
                  <a:pt x="2259393" y="2616200"/>
                </a:lnTo>
                <a:lnTo>
                  <a:pt x="2258174" y="2616200"/>
                </a:lnTo>
                <a:lnTo>
                  <a:pt x="2258174" y="2654300"/>
                </a:lnTo>
                <a:lnTo>
                  <a:pt x="2258174" y="2667000"/>
                </a:lnTo>
                <a:lnTo>
                  <a:pt x="2248471" y="2667000"/>
                </a:lnTo>
                <a:lnTo>
                  <a:pt x="2248471" y="2794000"/>
                </a:lnTo>
                <a:lnTo>
                  <a:pt x="2246045" y="2806700"/>
                </a:lnTo>
                <a:lnTo>
                  <a:pt x="2248471" y="2806700"/>
                </a:lnTo>
                <a:lnTo>
                  <a:pt x="2247265" y="2810929"/>
                </a:lnTo>
                <a:lnTo>
                  <a:pt x="2247265" y="2882900"/>
                </a:lnTo>
                <a:lnTo>
                  <a:pt x="2247265" y="3009900"/>
                </a:lnTo>
                <a:lnTo>
                  <a:pt x="2247265" y="3022600"/>
                </a:lnTo>
                <a:lnTo>
                  <a:pt x="2239988" y="3022600"/>
                </a:lnTo>
                <a:lnTo>
                  <a:pt x="2239988" y="3009900"/>
                </a:lnTo>
                <a:lnTo>
                  <a:pt x="2247265" y="3009900"/>
                </a:lnTo>
                <a:lnTo>
                  <a:pt x="2247265" y="2882900"/>
                </a:lnTo>
                <a:lnTo>
                  <a:pt x="2243226" y="2895600"/>
                </a:lnTo>
                <a:lnTo>
                  <a:pt x="2242756" y="2894304"/>
                </a:lnTo>
                <a:lnTo>
                  <a:pt x="2242756" y="2908300"/>
                </a:lnTo>
                <a:lnTo>
                  <a:pt x="2238781" y="2921000"/>
                </a:lnTo>
                <a:lnTo>
                  <a:pt x="2236800" y="2923959"/>
                </a:lnTo>
                <a:lnTo>
                  <a:pt x="2236800" y="3327400"/>
                </a:lnTo>
                <a:lnTo>
                  <a:pt x="2235441" y="3340100"/>
                </a:lnTo>
                <a:lnTo>
                  <a:pt x="2232710" y="3340100"/>
                </a:lnTo>
                <a:lnTo>
                  <a:pt x="2232710" y="3327400"/>
                </a:lnTo>
                <a:lnTo>
                  <a:pt x="2236800" y="3327400"/>
                </a:lnTo>
                <a:lnTo>
                  <a:pt x="2236800" y="2923959"/>
                </a:lnTo>
                <a:lnTo>
                  <a:pt x="2232990" y="2929623"/>
                </a:lnTo>
                <a:lnTo>
                  <a:pt x="2232990" y="3276600"/>
                </a:lnTo>
                <a:lnTo>
                  <a:pt x="2231352" y="3289300"/>
                </a:lnTo>
                <a:lnTo>
                  <a:pt x="2231199" y="3289300"/>
                </a:lnTo>
                <a:lnTo>
                  <a:pt x="2231199" y="3505200"/>
                </a:lnTo>
                <a:lnTo>
                  <a:pt x="2224227" y="3505200"/>
                </a:lnTo>
                <a:lnTo>
                  <a:pt x="2224227" y="3556000"/>
                </a:lnTo>
                <a:lnTo>
                  <a:pt x="2224227" y="3568700"/>
                </a:lnTo>
                <a:lnTo>
                  <a:pt x="2224227" y="3632200"/>
                </a:lnTo>
                <a:lnTo>
                  <a:pt x="2224227" y="3644900"/>
                </a:lnTo>
                <a:lnTo>
                  <a:pt x="2216950" y="3644900"/>
                </a:lnTo>
                <a:lnTo>
                  <a:pt x="2216950" y="3632200"/>
                </a:lnTo>
                <a:lnTo>
                  <a:pt x="2224227" y="3632200"/>
                </a:lnTo>
                <a:lnTo>
                  <a:pt x="2224227" y="3568700"/>
                </a:lnTo>
                <a:lnTo>
                  <a:pt x="2216950" y="3568700"/>
                </a:lnTo>
                <a:lnTo>
                  <a:pt x="2216950" y="3556000"/>
                </a:lnTo>
                <a:lnTo>
                  <a:pt x="2224227" y="3556000"/>
                </a:lnTo>
                <a:lnTo>
                  <a:pt x="2224227" y="3505200"/>
                </a:lnTo>
                <a:lnTo>
                  <a:pt x="2223630" y="3505200"/>
                </a:lnTo>
                <a:lnTo>
                  <a:pt x="2216188" y="3517900"/>
                </a:lnTo>
                <a:lnTo>
                  <a:pt x="2215464" y="3516553"/>
                </a:lnTo>
                <a:lnTo>
                  <a:pt x="2215464" y="3568700"/>
                </a:lnTo>
                <a:lnTo>
                  <a:pt x="2212403" y="3581400"/>
                </a:lnTo>
                <a:lnTo>
                  <a:pt x="2212098" y="3582136"/>
                </a:lnTo>
                <a:lnTo>
                  <a:pt x="2212098" y="3695700"/>
                </a:lnTo>
                <a:lnTo>
                  <a:pt x="2209673" y="3708400"/>
                </a:lnTo>
                <a:lnTo>
                  <a:pt x="2209673" y="3733800"/>
                </a:lnTo>
                <a:lnTo>
                  <a:pt x="2203602" y="3733800"/>
                </a:lnTo>
                <a:lnTo>
                  <a:pt x="2204821" y="3746500"/>
                </a:lnTo>
                <a:lnTo>
                  <a:pt x="2190267" y="3746500"/>
                </a:lnTo>
                <a:lnTo>
                  <a:pt x="2189416" y="3733800"/>
                </a:lnTo>
                <a:lnTo>
                  <a:pt x="2187841" y="3733800"/>
                </a:lnTo>
                <a:lnTo>
                  <a:pt x="2187841" y="3721100"/>
                </a:lnTo>
                <a:lnTo>
                  <a:pt x="2191931" y="3721100"/>
                </a:lnTo>
                <a:lnTo>
                  <a:pt x="2191004" y="3729698"/>
                </a:lnTo>
                <a:lnTo>
                  <a:pt x="2194356" y="3721100"/>
                </a:lnTo>
                <a:lnTo>
                  <a:pt x="2208453" y="3721100"/>
                </a:lnTo>
                <a:lnTo>
                  <a:pt x="2209673" y="3733800"/>
                </a:lnTo>
                <a:lnTo>
                  <a:pt x="2209673" y="3708400"/>
                </a:lnTo>
                <a:lnTo>
                  <a:pt x="2206028" y="3695700"/>
                </a:lnTo>
                <a:lnTo>
                  <a:pt x="2196325" y="3695700"/>
                </a:lnTo>
                <a:lnTo>
                  <a:pt x="2198751" y="3683000"/>
                </a:lnTo>
                <a:lnTo>
                  <a:pt x="2201176" y="3683000"/>
                </a:lnTo>
                <a:lnTo>
                  <a:pt x="2195118" y="3672433"/>
                </a:lnTo>
                <a:lnTo>
                  <a:pt x="2195118" y="3708400"/>
                </a:lnTo>
                <a:lnTo>
                  <a:pt x="2181771" y="3708400"/>
                </a:lnTo>
                <a:lnTo>
                  <a:pt x="2181771" y="3695700"/>
                </a:lnTo>
                <a:lnTo>
                  <a:pt x="2189048" y="3695700"/>
                </a:lnTo>
                <a:lnTo>
                  <a:pt x="2195118" y="3708400"/>
                </a:lnTo>
                <a:lnTo>
                  <a:pt x="2195118" y="3672433"/>
                </a:lnTo>
                <a:lnTo>
                  <a:pt x="2193899" y="3670300"/>
                </a:lnTo>
                <a:lnTo>
                  <a:pt x="2190267" y="3683000"/>
                </a:lnTo>
                <a:lnTo>
                  <a:pt x="2190267" y="3670300"/>
                </a:lnTo>
                <a:lnTo>
                  <a:pt x="2193899" y="3670300"/>
                </a:lnTo>
                <a:lnTo>
                  <a:pt x="2201176" y="3670300"/>
                </a:lnTo>
                <a:lnTo>
                  <a:pt x="2201176" y="3683000"/>
                </a:lnTo>
                <a:lnTo>
                  <a:pt x="2204821" y="3683000"/>
                </a:lnTo>
                <a:lnTo>
                  <a:pt x="2212098" y="3695700"/>
                </a:lnTo>
                <a:lnTo>
                  <a:pt x="2212098" y="3582136"/>
                </a:lnTo>
                <a:lnTo>
                  <a:pt x="2210574" y="3585756"/>
                </a:lnTo>
                <a:lnTo>
                  <a:pt x="2210574" y="3632200"/>
                </a:lnTo>
                <a:lnTo>
                  <a:pt x="2209444" y="3644900"/>
                </a:lnTo>
                <a:lnTo>
                  <a:pt x="2206028" y="3657600"/>
                </a:lnTo>
                <a:lnTo>
                  <a:pt x="2202396" y="3644900"/>
                </a:lnTo>
                <a:lnTo>
                  <a:pt x="2203754" y="3644900"/>
                </a:lnTo>
                <a:lnTo>
                  <a:pt x="2206206" y="3632200"/>
                </a:lnTo>
                <a:lnTo>
                  <a:pt x="2210574" y="3632200"/>
                </a:lnTo>
                <a:lnTo>
                  <a:pt x="2210574" y="3585756"/>
                </a:lnTo>
                <a:lnTo>
                  <a:pt x="2207056" y="3594100"/>
                </a:lnTo>
                <a:lnTo>
                  <a:pt x="2204821" y="3594100"/>
                </a:lnTo>
                <a:lnTo>
                  <a:pt x="2204821" y="3619500"/>
                </a:lnTo>
                <a:lnTo>
                  <a:pt x="2192540" y="3619500"/>
                </a:lnTo>
                <a:lnTo>
                  <a:pt x="2192998" y="3606800"/>
                </a:lnTo>
                <a:lnTo>
                  <a:pt x="2199360" y="3606800"/>
                </a:lnTo>
                <a:lnTo>
                  <a:pt x="2204821" y="3619500"/>
                </a:lnTo>
                <a:lnTo>
                  <a:pt x="2204821" y="3594100"/>
                </a:lnTo>
                <a:lnTo>
                  <a:pt x="2203983" y="3594100"/>
                </a:lnTo>
                <a:lnTo>
                  <a:pt x="2206942" y="3581400"/>
                </a:lnTo>
                <a:lnTo>
                  <a:pt x="2210346" y="3568700"/>
                </a:lnTo>
                <a:lnTo>
                  <a:pt x="2215464" y="3568700"/>
                </a:lnTo>
                <a:lnTo>
                  <a:pt x="2215464" y="3516553"/>
                </a:lnTo>
                <a:lnTo>
                  <a:pt x="2209419" y="3505200"/>
                </a:lnTo>
                <a:lnTo>
                  <a:pt x="2220582" y="3505200"/>
                </a:lnTo>
                <a:lnTo>
                  <a:pt x="2225891" y="3492500"/>
                </a:lnTo>
                <a:lnTo>
                  <a:pt x="2231199" y="3505200"/>
                </a:lnTo>
                <a:lnTo>
                  <a:pt x="2231199" y="3289300"/>
                </a:lnTo>
                <a:lnTo>
                  <a:pt x="2228558" y="3289300"/>
                </a:lnTo>
                <a:lnTo>
                  <a:pt x="2229078" y="3276600"/>
                </a:lnTo>
                <a:lnTo>
                  <a:pt x="2232990" y="3276600"/>
                </a:lnTo>
                <a:lnTo>
                  <a:pt x="2232990" y="2929623"/>
                </a:lnTo>
                <a:lnTo>
                  <a:pt x="2232863" y="2929813"/>
                </a:lnTo>
                <a:lnTo>
                  <a:pt x="2232863" y="3225800"/>
                </a:lnTo>
                <a:lnTo>
                  <a:pt x="2230082" y="3238500"/>
                </a:lnTo>
                <a:lnTo>
                  <a:pt x="2224227" y="3238500"/>
                </a:lnTo>
                <a:lnTo>
                  <a:pt x="2224227" y="3225800"/>
                </a:lnTo>
                <a:lnTo>
                  <a:pt x="2232863" y="3225800"/>
                </a:lnTo>
                <a:lnTo>
                  <a:pt x="2232863" y="2929813"/>
                </a:lnTo>
                <a:lnTo>
                  <a:pt x="2231504" y="2931833"/>
                </a:lnTo>
                <a:lnTo>
                  <a:pt x="2231504" y="2984500"/>
                </a:lnTo>
                <a:lnTo>
                  <a:pt x="2227859" y="2984500"/>
                </a:lnTo>
                <a:lnTo>
                  <a:pt x="2227859" y="3124200"/>
                </a:lnTo>
                <a:lnTo>
                  <a:pt x="2227859" y="3136900"/>
                </a:lnTo>
                <a:lnTo>
                  <a:pt x="2221547" y="3136900"/>
                </a:lnTo>
                <a:lnTo>
                  <a:pt x="2221547" y="3390900"/>
                </a:lnTo>
                <a:lnTo>
                  <a:pt x="2220303" y="3390900"/>
                </a:lnTo>
                <a:lnTo>
                  <a:pt x="2220303" y="3416300"/>
                </a:lnTo>
                <a:lnTo>
                  <a:pt x="2216950" y="3429000"/>
                </a:lnTo>
                <a:lnTo>
                  <a:pt x="2212098" y="3416300"/>
                </a:lnTo>
                <a:lnTo>
                  <a:pt x="2209673" y="3416300"/>
                </a:lnTo>
                <a:lnTo>
                  <a:pt x="2209673" y="3441700"/>
                </a:lnTo>
                <a:lnTo>
                  <a:pt x="2208022" y="3454400"/>
                </a:lnTo>
                <a:lnTo>
                  <a:pt x="2206028" y="3454400"/>
                </a:lnTo>
                <a:lnTo>
                  <a:pt x="2206028" y="3530600"/>
                </a:lnTo>
                <a:lnTo>
                  <a:pt x="2206028" y="3543300"/>
                </a:lnTo>
                <a:lnTo>
                  <a:pt x="2202396" y="3543300"/>
                </a:lnTo>
                <a:lnTo>
                  <a:pt x="2198128" y="3556000"/>
                </a:lnTo>
                <a:lnTo>
                  <a:pt x="2192845" y="3556000"/>
                </a:lnTo>
                <a:lnTo>
                  <a:pt x="2192324" y="3543300"/>
                </a:lnTo>
                <a:lnTo>
                  <a:pt x="2198751" y="3543300"/>
                </a:lnTo>
                <a:lnTo>
                  <a:pt x="2198751" y="3530600"/>
                </a:lnTo>
                <a:lnTo>
                  <a:pt x="2206028" y="3530600"/>
                </a:lnTo>
                <a:lnTo>
                  <a:pt x="2206028" y="3454400"/>
                </a:lnTo>
                <a:lnTo>
                  <a:pt x="2193899" y="3454400"/>
                </a:lnTo>
                <a:lnTo>
                  <a:pt x="2190267" y="3462604"/>
                </a:lnTo>
                <a:lnTo>
                  <a:pt x="2190267" y="3479800"/>
                </a:lnTo>
                <a:lnTo>
                  <a:pt x="2190267" y="3492500"/>
                </a:lnTo>
                <a:lnTo>
                  <a:pt x="2188299" y="3492500"/>
                </a:lnTo>
                <a:lnTo>
                  <a:pt x="2188299" y="3619500"/>
                </a:lnTo>
                <a:lnTo>
                  <a:pt x="2186927" y="3632200"/>
                </a:lnTo>
                <a:lnTo>
                  <a:pt x="2184196" y="3632200"/>
                </a:lnTo>
                <a:lnTo>
                  <a:pt x="2184196" y="3619500"/>
                </a:lnTo>
                <a:lnTo>
                  <a:pt x="2188299" y="3619500"/>
                </a:lnTo>
                <a:lnTo>
                  <a:pt x="2188299" y="3492500"/>
                </a:lnTo>
                <a:lnTo>
                  <a:pt x="2182990" y="3492500"/>
                </a:lnTo>
                <a:lnTo>
                  <a:pt x="2182990" y="3644900"/>
                </a:lnTo>
                <a:lnTo>
                  <a:pt x="2181771" y="3657600"/>
                </a:lnTo>
                <a:lnTo>
                  <a:pt x="2178139" y="3657600"/>
                </a:lnTo>
                <a:lnTo>
                  <a:pt x="2178139" y="3771900"/>
                </a:lnTo>
                <a:lnTo>
                  <a:pt x="2176919" y="3784600"/>
                </a:lnTo>
                <a:lnTo>
                  <a:pt x="2175713" y="3771900"/>
                </a:lnTo>
                <a:lnTo>
                  <a:pt x="2178139" y="3771900"/>
                </a:lnTo>
                <a:lnTo>
                  <a:pt x="2178139" y="3657600"/>
                </a:lnTo>
                <a:lnTo>
                  <a:pt x="2176221" y="3657600"/>
                </a:lnTo>
                <a:lnTo>
                  <a:pt x="2176221" y="3759200"/>
                </a:lnTo>
                <a:lnTo>
                  <a:pt x="2173440" y="3771900"/>
                </a:lnTo>
                <a:lnTo>
                  <a:pt x="2172589" y="3771900"/>
                </a:lnTo>
                <a:lnTo>
                  <a:pt x="2172589" y="3797300"/>
                </a:lnTo>
                <a:lnTo>
                  <a:pt x="2172525" y="3810000"/>
                </a:lnTo>
                <a:lnTo>
                  <a:pt x="2163584" y="3810000"/>
                </a:lnTo>
                <a:lnTo>
                  <a:pt x="2156307" y="3810000"/>
                </a:lnTo>
                <a:lnTo>
                  <a:pt x="2157514" y="3797300"/>
                </a:lnTo>
                <a:lnTo>
                  <a:pt x="2163584" y="3810000"/>
                </a:lnTo>
                <a:lnTo>
                  <a:pt x="2169642" y="3797300"/>
                </a:lnTo>
                <a:lnTo>
                  <a:pt x="2172589" y="3797300"/>
                </a:lnTo>
                <a:lnTo>
                  <a:pt x="2172589" y="3771900"/>
                </a:lnTo>
                <a:lnTo>
                  <a:pt x="2160244" y="3771900"/>
                </a:lnTo>
                <a:lnTo>
                  <a:pt x="2158657" y="3759200"/>
                </a:lnTo>
                <a:lnTo>
                  <a:pt x="2176221" y="3759200"/>
                </a:lnTo>
                <a:lnTo>
                  <a:pt x="2176221" y="3657600"/>
                </a:lnTo>
                <a:lnTo>
                  <a:pt x="2172068" y="3657600"/>
                </a:lnTo>
                <a:lnTo>
                  <a:pt x="2172068" y="3695700"/>
                </a:lnTo>
                <a:lnTo>
                  <a:pt x="2172068" y="3708400"/>
                </a:lnTo>
                <a:lnTo>
                  <a:pt x="2168207" y="3695700"/>
                </a:lnTo>
                <a:lnTo>
                  <a:pt x="2172068" y="3695700"/>
                </a:lnTo>
                <a:lnTo>
                  <a:pt x="2172068" y="3657600"/>
                </a:lnTo>
                <a:lnTo>
                  <a:pt x="2170252" y="3657600"/>
                </a:lnTo>
                <a:lnTo>
                  <a:pt x="2167521" y="3644900"/>
                </a:lnTo>
                <a:lnTo>
                  <a:pt x="2182990" y="3644900"/>
                </a:lnTo>
                <a:lnTo>
                  <a:pt x="2182990" y="3492500"/>
                </a:lnTo>
                <a:lnTo>
                  <a:pt x="2180564" y="3492500"/>
                </a:lnTo>
                <a:lnTo>
                  <a:pt x="2180564" y="3619500"/>
                </a:lnTo>
                <a:lnTo>
                  <a:pt x="2178748" y="3619500"/>
                </a:lnTo>
                <a:lnTo>
                  <a:pt x="2176132" y="3606800"/>
                </a:lnTo>
                <a:lnTo>
                  <a:pt x="2180564" y="3619500"/>
                </a:lnTo>
                <a:lnTo>
                  <a:pt x="2180564" y="3492500"/>
                </a:lnTo>
                <a:lnTo>
                  <a:pt x="2175713" y="3492500"/>
                </a:lnTo>
                <a:lnTo>
                  <a:pt x="2176919" y="3479800"/>
                </a:lnTo>
                <a:lnTo>
                  <a:pt x="2190267" y="3479800"/>
                </a:lnTo>
                <a:lnTo>
                  <a:pt x="2190267" y="3462604"/>
                </a:lnTo>
                <a:lnTo>
                  <a:pt x="2188273" y="3467100"/>
                </a:lnTo>
                <a:lnTo>
                  <a:pt x="2185263" y="3454400"/>
                </a:lnTo>
                <a:lnTo>
                  <a:pt x="2191474" y="3454400"/>
                </a:lnTo>
                <a:lnTo>
                  <a:pt x="2191474" y="3441700"/>
                </a:lnTo>
                <a:lnTo>
                  <a:pt x="2209673" y="3441700"/>
                </a:lnTo>
                <a:lnTo>
                  <a:pt x="2209673" y="3416300"/>
                </a:lnTo>
                <a:lnTo>
                  <a:pt x="2202396" y="3416300"/>
                </a:lnTo>
                <a:lnTo>
                  <a:pt x="2207907" y="3403600"/>
                </a:lnTo>
                <a:lnTo>
                  <a:pt x="2215578" y="3403600"/>
                </a:lnTo>
                <a:lnTo>
                  <a:pt x="2220303" y="3416300"/>
                </a:lnTo>
                <a:lnTo>
                  <a:pt x="2220303" y="3390900"/>
                </a:lnTo>
                <a:lnTo>
                  <a:pt x="2217115" y="3390900"/>
                </a:lnTo>
                <a:lnTo>
                  <a:pt x="2216950" y="3378200"/>
                </a:lnTo>
                <a:lnTo>
                  <a:pt x="2221547" y="3390900"/>
                </a:lnTo>
                <a:lnTo>
                  <a:pt x="2221547" y="3136900"/>
                </a:lnTo>
                <a:lnTo>
                  <a:pt x="2221319" y="3136900"/>
                </a:lnTo>
                <a:lnTo>
                  <a:pt x="2221319" y="3187700"/>
                </a:lnTo>
                <a:lnTo>
                  <a:pt x="2220582" y="3200400"/>
                </a:lnTo>
                <a:lnTo>
                  <a:pt x="2216886" y="3200400"/>
                </a:lnTo>
                <a:lnTo>
                  <a:pt x="2217394" y="3187700"/>
                </a:lnTo>
                <a:lnTo>
                  <a:pt x="2213305" y="3187700"/>
                </a:lnTo>
                <a:lnTo>
                  <a:pt x="2217343" y="3175000"/>
                </a:lnTo>
                <a:lnTo>
                  <a:pt x="2220125" y="3187700"/>
                </a:lnTo>
                <a:lnTo>
                  <a:pt x="2221319" y="3187700"/>
                </a:lnTo>
                <a:lnTo>
                  <a:pt x="2221319" y="3136900"/>
                </a:lnTo>
                <a:lnTo>
                  <a:pt x="2220582" y="3136900"/>
                </a:lnTo>
                <a:lnTo>
                  <a:pt x="2220582" y="3124200"/>
                </a:lnTo>
                <a:lnTo>
                  <a:pt x="2227859" y="3124200"/>
                </a:lnTo>
                <a:lnTo>
                  <a:pt x="2227859" y="2984500"/>
                </a:lnTo>
                <a:lnTo>
                  <a:pt x="2221496" y="2984500"/>
                </a:lnTo>
                <a:lnTo>
                  <a:pt x="2220582" y="2971800"/>
                </a:lnTo>
                <a:lnTo>
                  <a:pt x="2229675" y="2971800"/>
                </a:lnTo>
                <a:lnTo>
                  <a:pt x="2231504" y="2984500"/>
                </a:lnTo>
                <a:lnTo>
                  <a:pt x="2231504" y="2931833"/>
                </a:lnTo>
                <a:lnTo>
                  <a:pt x="2230247" y="2933700"/>
                </a:lnTo>
                <a:lnTo>
                  <a:pt x="2220582" y="2946400"/>
                </a:lnTo>
                <a:lnTo>
                  <a:pt x="2220277" y="2933700"/>
                </a:lnTo>
                <a:lnTo>
                  <a:pt x="2223617" y="2933700"/>
                </a:lnTo>
                <a:lnTo>
                  <a:pt x="2228773" y="2921000"/>
                </a:lnTo>
                <a:lnTo>
                  <a:pt x="2233930" y="2921000"/>
                </a:lnTo>
                <a:lnTo>
                  <a:pt x="2227859" y="2908300"/>
                </a:lnTo>
                <a:lnTo>
                  <a:pt x="2242756" y="2908300"/>
                </a:lnTo>
                <a:lnTo>
                  <a:pt x="2242756" y="2894304"/>
                </a:lnTo>
                <a:lnTo>
                  <a:pt x="2238629" y="2882900"/>
                </a:lnTo>
                <a:lnTo>
                  <a:pt x="2247265" y="2882900"/>
                </a:lnTo>
                <a:lnTo>
                  <a:pt x="2247265" y="2810929"/>
                </a:lnTo>
                <a:lnTo>
                  <a:pt x="2244839" y="2819400"/>
                </a:lnTo>
                <a:lnTo>
                  <a:pt x="2243620" y="2819400"/>
                </a:lnTo>
                <a:lnTo>
                  <a:pt x="2244839" y="2832100"/>
                </a:lnTo>
                <a:lnTo>
                  <a:pt x="2235441" y="2832100"/>
                </a:lnTo>
                <a:lnTo>
                  <a:pt x="2237943" y="2819400"/>
                </a:lnTo>
                <a:lnTo>
                  <a:pt x="2238781" y="2819400"/>
                </a:lnTo>
                <a:lnTo>
                  <a:pt x="2239988" y="2806700"/>
                </a:lnTo>
                <a:lnTo>
                  <a:pt x="2236355" y="2806700"/>
                </a:lnTo>
                <a:lnTo>
                  <a:pt x="2238908" y="2794000"/>
                </a:lnTo>
                <a:lnTo>
                  <a:pt x="2248471" y="2794000"/>
                </a:lnTo>
                <a:lnTo>
                  <a:pt x="2248471" y="2667000"/>
                </a:lnTo>
                <a:lnTo>
                  <a:pt x="2243848" y="2667000"/>
                </a:lnTo>
                <a:lnTo>
                  <a:pt x="2246350" y="2654300"/>
                </a:lnTo>
                <a:lnTo>
                  <a:pt x="2258174" y="2654300"/>
                </a:lnTo>
                <a:lnTo>
                  <a:pt x="2258174" y="2616200"/>
                </a:lnTo>
                <a:lnTo>
                  <a:pt x="2242413" y="2616200"/>
                </a:lnTo>
                <a:lnTo>
                  <a:pt x="2248471" y="2603500"/>
                </a:lnTo>
                <a:lnTo>
                  <a:pt x="2258174" y="2603500"/>
                </a:lnTo>
                <a:lnTo>
                  <a:pt x="2259393" y="2616200"/>
                </a:lnTo>
                <a:lnTo>
                  <a:pt x="2259393" y="2578100"/>
                </a:lnTo>
                <a:lnTo>
                  <a:pt x="2253119" y="2578100"/>
                </a:lnTo>
                <a:lnTo>
                  <a:pt x="2249538" y="2565400"/>
                </a:lnTo>
                <a:lnTo>
                  <a:pt x="2252091" y="2565400"/>
                </a:lnTo>
                <a:lnTo>
                  <a:pt x="2261819" y="2552700"/>
                </a:lnTo>
                <a:lnTo>
                  <a:pt x="2261819" y="2400300"/>
                </a:lnTo>
                <a:lnTo>
                  <a:pt x="2261247" y="2400300"/>
                </a:lnTo>
                <a:lnTo>
                  <a:pt x="2261247" y="2501900"/>
                </a:lnTo>
                <a:lnTo>
                  <a:pt x="2260447" y="2501900"/>
                </a:lnTo>
                <a:lnTo>
                  <a:pt x="2260447" y="2540000"/>
                </a:lnTo>
                <a:lnTo>
                  <a:pt x="2254542" y="2540000"/>
                </a:lnTo>
                <a:lnTo>
                  <a:pt x="2258174" y="2527300"/>
                </a:lnTo>
                <a:lnTo>
                  <a:pt x="2260003" y="2527300"/>
                </a:lnTo>
                <a:lnTo>
                  <a:pt x="2260447" y="2540000"/>
                </a:lnTo>
                <a:lnTo>
                  <a:pt x="2260447" y="2501900"/>
                </a:lnTo>
                <a:lnTo>
                  <a:pt x="2255901" y="2501900"/>
                </a:lnTo>
                <a:lnTo>
                  <a:pt x="2255901" y="2527300"/>
                </a:lnTo>
                <a:lnTo>
                  <a:pt x="2249690" y="2527300"/>
                </a:lnTo>
                <a:lnTo>
                  <a:pt x="2250897" y="2514600"/>
                </a:lnTo>
                <a:lnTo>
                  <a:pt x="2255901" y="2527300"/>
                </a:lnTo>
                <a:lnTo>
                  <a:pt x="2255901" y="2501900"/>
                </a:lnTo>
                <a:lnTo>
                  <a:pt x="2253742" y="2501900"/>
                </a:lnTo>
                <a:lnTo>
                  <a:pt x="2258174" y="2489200"/>
                </a:lnTo>
                <a:lnTo>
                  <a:pt x="2261247" y="2501900"/>
                </a:lnTo>
                <a:lnTo>
                  <a:pt x="2261247" y="2400300"/>
                </a:lnTo>
                <a:lnTo>
                  <a:pt x="2258174" y="2400300"/>
                </a:lnTo>
                <a:lnTo>
                  <a:pt x="2260625" y="2387600"/>
                </a:lnTo>
                <a:lnTo>
                  <a:pt x="2264092" y="2387600"/>
                </a:lnTo>
                <a:lnTo>
                  <a:pt x="2268245" y="2400300"/>
                </a:lnTo>
                <a:lnTo>
                  <a:pt x="2268245" y="2298700"/>
                </a:lnTo>
                <a:lnTo>
                  <a:pt x="2265451" y="2298700"/>
                </a:lnTo>
                <a:lnTo>
                  <a:pt x="2265451" y="2336800"/>
                </a:lnTo>
                <a:lnTo>
                  <a:pt x="2258466" y="2349500"/>
                </a:lnTo>
                <a:lnTo>
                  <a:pt x="2253183" y="2349500"/>
                </a:lnTo>
                <a:lnTo>
                  <a:pt x="2254034" y="2336800"/>
                </a:lnTo>
                <a:lnTo>
                  <a:pt x="2265451" y="2336800"/>
                </a:lnTo>
                <a:lnTo>
                  <a:pt x="2265451" y="2298700"/>
                </a:lnTo>
                <a:lnTo>
                  <a:pt x="2263025" y="2286000"/>
                </a:lnTo>
                <a:lnTo>
                  <a:pt x="2253323" y="2286000"/>
                </a:lnTo>
                <a:lnTo>
                  <a:pt x="2255266" y="2273300"/>
                </a:lnTo>
                <a:lnTo>
                  <a:pt x="2267318" y="2273300"/>
                </a:lnTo>
                <a:lnTo>
                  <a:pt x="2267877" y="2286000"/>
                </a:lnTo>
                <a:lnTo>
                  <a:pt x="2280005" y="2286000"/>
                </a:lnTo>
                <a:lnTo>
                  <a:pt x="2280005" y="2273300"/>
                </a:lnTo>
                <a:lnTo>
                  <a:pt x="2275154" y="2273300"/>
                </a:lnTo>
                <a:lnTo>
                  <a:pt x="2283650" y="2260600"/>
                </a:lnTo>
                <a:lnTo>
                  <a:pt x="2287587" y="2260600"/>
                </a:lnTo>
                <a:lnTo>
                  <a:pt x="2287587" y="2070100"/>
                </a:lnTo>
                <a:lnTo>
                  <a:pt x="2281224" y="2070100"/>
                </a:lnTo>
                <a:lnTo>
                  <a:pt x="2281224" y="2057400"/>
                </a:lnTo>
                <a:lnTo>
                  <a:pt x="2287282" y="2057400"/>
                </a:lnTo>
                <a:lnTo>
                  <a:pt x="2288502" y="2044700"/>
                </a:lnTo>
                <a:lnTo>
                  <a:pt x="2294864" y="2057400"/>
                </a:lnTo>
                <a:lnTo>
                  <a:pt x="2294864" y="2009775"/>
                </a:lnTo>
                <a:lnTo>
                  <a:pt x="2294559" y="2006600"/>
                </a:lnTo>
                <a:lnTo>
                  <a:pt x="2306688" y="2006600"/>
                </a:lnTo>
                <a:lnTo>
                  <a:pt x="2307907" y="2019300"/>
                </a:lnTo>
                <a:lnTo>
                  <a:pt x="2307907" y="1714500"/>
                </a:lnTo>
                <a:lnTo>
                  <a:pt x="2306688" y="1727200"/>
                </a:lnTo>
                <a:lnTo>
                  <a:pt x="2305481" y="1727200"/>
                </a:lnTo>
                <a:lnTo>
                  <a:pt x="2305481" y="1866900"/>
                </a:lnTo>
                <a:lnTo>
                  <a:pt x="2296985" y="1866900"/>
                </a:lnTo>
                <a:lnTo>
                  <a:pt x="2296985" y="1892300"/>
                </a:lnTo>
                <a:lnTo>
                  <a:pt x="2293353" y="1905000"/>
                </a:lnTo>
                <a:lnTo>
                  <a:pt x="2295779" y="1892300"/>
                </a:lnTo>
                <a:lnTo>
                  <a:pt x="2296985" y="1892300"/>
                </a:lnTo>
                <a:lnTo>
                  <a:pt x="2296985" y="1866900"/>
                </a:lnTo>
                <a:lnTo>
                  <a:pt x="2288502" y="1866900"/>
                </a:lnTo>
                <a:lnTo>
                  <a:pt x="2292134" y="1854200"/>
                </a:lnTo>
                <a:lnTo>
                  <a:pt x="2299411" y="1854200"/>
                </a:lnTo>
                <a:lnTo>
                  <a:pt x="2305481" y="1866900"/>
                </a:lnTo>
                <a:lnTo>
                  <a:pt x="2305481" y="1727200"/>
                </a:lnTo>
                <a:lnTo>
                  <a:pt x="2304262" y="1727200"/>
                </a:lnTo>
                <a:lnTo>
                  <a:pt x="2307907" y="1714500"/>
                </a:lnTo>
                <a:lnTo>
                  <a:pt x="2307907" y="1600200"/>
                </a:lnTo>
                <a:lnTo>
                  <a:pt x="2306688" y="1612900"/>
                </a:lnTo>
                <a:lnTo>
                  <a:pt x="2304262" y="1612900"/>
                </a:lnTo>
                <a:lnTo>
                  <a:pt x="2303056" y="1600200"/>
                </a:lnTo>
                <a:lnTo>
                  <a:pt x="2307907" y="1600200"/>
                </a:lnTo>
                <a:lnTo>
                  <a:pt x="2307907" y="1574800"/>
                </a:lnTo>
                <a:lnTo>
                  <a:pt x="2299411" y="1574800"/>
                </a:lnTo>
                <a:lnTo>
                  <a:pt x="2299411" y="1625600"/>
                </a:lnTo>
                <a:lnTo>
                  <a:pt x="2296236" y="1633918"/>
                </a:lnTo>
                <a:lnTo>
                  <a:pt x="2296236" y="1676400"/>
                </a:lnTo>
                <a:lnTo>
                  <a:pt x="2295779" y="1676400"/>
                </a:lnTo>
                <a:lnTo>
                  <a:pt x="2295779" y="1765300"/>
                </a:lnTo>
                <a:lnTo>
                  <a:pt x="2295779" y="1778000"/>
                </a:lnTo>
                <a:lnTo>
                  <a:pt x="2288197" y="1778000"/>
                </a:lnTo>
                <a:lnTo>
                  <a:pt x="2288197" y="2044700"/>
                </a:lnTo>
                <a:lnTo>
                  <a:pt x="2283650" y="2044700"/>
                </a:lnTo>
                <a:lnTo>
                  <a:pt x="2280005" y="2037080"/>
                </a:lnTo>
                <a:lnTo>
                  <a:pt x="2280005" y="2082800"/>
                </a:lnTo>
                <a:lnTo>
                  <a:pt x="2280005" y="2108200"/>
                </a:lnTo>
                <a:lnTo>
                  <a:pt x="2279104" y="2120900"/>
                </a:lnTo>
                <a:lnTo>
                  <a:pt x="2272728" y="2120900"/>
                </a:lnTo>
                <a:lnTo>
                  <a:pt x="2272728" y="2222500"/>
                </a:lnTo>
                <a:lnTo>
                  <a:pt x="2271522" y="2235200"/>
                </a:lnTo>
                <a:lnTo>
                  <a:pt x="2267877" y="2235200"/>
                </a:lnTo>
                <a:lnTo>
                  <a:pt x="2267877" y="2247900"/>
                </a:lnTo>
                <a:lnTo>
                  <a:pt x="2263025" y="2260600"/>
                </a:lnTo>
                <a:lnTo>
                  <a:pt x="2265451" y="2247900"/>
                </a:lnTo>
                <a:lnTo>
                  <a:pt x="2267877" y="2247900"/>
                </a:lnTo>
                <a:lnTo>
                  <a:pt x="2267877" y="2235200"/>
                </a:lnTo>
                <a:lnTo>
                  <a:pt x="2258174" y="2235200"/>
                </a:lnTo>
                <a:lnTo>
                  <a:pt x="2258174" y="2222500"/>
                </a:lnTo>
                <a:lnTo>
                  <a:pt x="2272728" y="2222500"/>
                </a:lnTo>
                <a:lnTo>
                  <a:pt x="2272728" y="2120900"/>
                </a:lnTo>
                <a:lnTo>
                  <a:pt x="2268867" y="2120900"/>
                </a:lnTo>
                <a:lnTo>
                  <a:pt x="2276602" y="2108200"/>
                </a:lnTo>
                <a:lnTo>
                  <a:pt x="2280005" y="2108200"/>
                </a:lnTo>
                <a:lnTo>
                  <a:pt x="2280005" y="2082800"/>
                </a:lnTo>
                <a:lnTo>
                  <a:pt x="2276373" y="2082800"/>
                </a:lnTo>
                <a:lnTo>
                  <a:pt x="2277580" y="2070100"/>
                </a:lnTo>
                <a:lnTo>
                  <a:pt x="2280005" y="2082800"/>
                </a:lnTo>
                <a:lnTo>
                  <a:pt x="2280005" y="2037080"/>
                </a:lnTo>
                <a:lnTo>
                  <a:pt x="2277580" y="2032000"/>
                </a:lnTo>
                <a:lnTo>
                  <a:pt x="2283650" y="2032000"/>
                </a:lnTo>
                <a:lnTo>
                  <a:pt x="2288197" y="2044700"/>
                </a:lnTo>
                <a:lnTo>
                  <a:pt x="2288197" y="1778000"/>
                </a:lnTo>
                <a:lnTo>
                  <a:pt x="2284857" y="1778000"/>
                </a:lnTo>
                <a:lnTo>
                  <a:pt x="2284857" y="1765300"/>
                </a:lnTo>
                <a:lnTo>
                  <a:pt x="2295779" y="1765300"/>
                </a:lnTo>
                <a:lnTo>
                  <a:pt x="2295779" y="1676400"/>
                </a:lnTo>
                <a:lnTo>
                  <a:pt x="2292591" y="1676400"/>
                </a:lnTo>
                <a:lnTo>
                  <a:pt x="2292591" y="1727200"/>
                </a:lnTo>
                <a:lnTo>
                  <a:pt x="2291232" y="1739900"/>
                </a:lnTo>
                <a:lnTo>
                  <a:pt x="2288502" y="1739900"/>
                </a:lnTo>
                <a:lnTo>
                  <a:pt x="2288502" y="1727200"/>
                </a:lnTo>
                <a:lnTo>
                  <a:pt x="2292591" y="1727200"/>
                </a:lnTo>
                <a:lnTo>
                  <a:pt x="2292591" y="1676400"/>
                </a:lnTo>
                <a:lnTo>
                  <a:pt x="2292134" y="1676400"/>
                </a:lnTo>
                <a:lnTo>
                  <a:pt x="2292134" y="1663700"/>
                </a:lnTo>
                <a:lnTo>
                  <a:pt x="2296236" y="1676400"/>
                </a:lnTo>
                <a:lnTo>
                  <a:pt x="2296236" y="1633918"/>
                </a:lnTo>
                <a:lnTo>
                  <a:pt x="2294559" y="1638300"/>
                </a:lnTo>
                <a:lnTo>
                  <a:pt x="2292426" y="1638300"/>
                </a:lnTo>
                <a:lnTo>
                  <a:pt x="2291677" y="1625600"/>
                </a:lnTo>
                <a:lnTo>
                  <a:pt x="2299411" y="1625600"/>
                </a:lnTo>
                <a:lnTo>
                  <a:pt x="2299411" y="1574800"/>
                </a:lnTo>
                <a:lnTo>
                  <a:pt x="2292134" y="1574800"/>
                </a:lnTo>
                <a:lnTo>
                  <a:pt x="2292134" y="1587500"/>
                </a:lnTo>
                <a:lnTo>
                  <a:pt x="2290775" y="1587500"/>
                </a:lnTo>
                <a:lnTo>
                  <a:pt x="2288895" y="1574800"/>
                </a:lnTo>
                <a:lnTo>
                  <a:pt x="2292134" y="1587500"/>
                </a:lnTo>
                <a:lnTo>
                  <a:pt x="2292134" y="1574800"/>
                </a:lnTo>
                <a:lnTo>
                  <a:pt x="2296985" y="1562100"/>
                </a:lnTo>
                <a:lnTo>
                  <a:pt x="2307907" y="1574800"/>
                </a:lnTo>
                <a:lnTo>
                  <a:pt x="2307907" y="1511300"/>
                </a:lnTo>
                <a:lnTo>
                  <a:pt x="2303056" y="1511300"/>
                </a:lnTo>
                <a:lnTo>
                  <a:pt x="2303056" y="1498600"/>
                </a:lnTo>
                <a:lnTo>
                  <a:pt x="2307907" y="1498600"/>
                </a:lnTo>
                <a:lnTo>
                  <a:pt x="2307907" y="1435100"/>
                </a:lnTo>
                <a:lnTo>
                  <a:pt x="2310333" y="1422400"/>
                </a:lnTo>
                <a:lnTo>
                  <a:pt x="2312759" y="1422400"/>
                </a:lnTo>
                <a:lnTo>
                  <a:pt x="2312759" y="1223454"/>
                </a:lnTo>
                <a:lnTo>
                  <a:pt x="2311539" y="1219200"/>
                </a:lnTo>
                <a:lnTo>
                  <a:pt x="2326094" y="1219200"/>
                </a:lnTo>
                <a:lnTo>
                  <a:pt x="2327313" y="1231900"/>
                </a:lnTo>
                <a:lnTo>
                  <a:pt x="2327313" y="1206500"/>
                </a:lnTo>
                <a:lnTo>
                  <a:pt x="2324887" y="1206500"/>
                </a:lnTo>
                <a:lnTo>
                  <a:pt x="2328126" y="1193800"/>
                </a:lnTo>
                <a:lnTo>
                  <a:pt x="2331872" y="1193800"/>
                </a:lnTo>
                <a:lnTo>
                  <a:pt x="2335796" y="1206500"/>
                </a:lnTo>
                <a:lnTo>
                  <a:pt x="2335796" y="1130300"/>
                </a:lnTo>
                <a:lnTo>
                  <a:pt x="2332456" y="1130300"/>
                </a:lnTo>
                <a:lnTo>
                  <a:pt x="2330412" y="1143000"/>
                </a:lnTo>
                <a:lnTo>
                  <a:pt x="2330018" y="1150429"/>
                </a:lnTo>
                <a:lnTo>
                  <a:pt x="2330018" y="1168400"/>
                </a:lnTo>
                <a:lnTo>
                  <a:pt x="2328367" y="1181100"/>
                </a:lnTo>
                <a:lnTo>
                  <a:pt x="2325586" y="1181100"/>
                </a:lnTo>
                <a:lnTo>
                  <a:pt x="2326094" y="1168400"/>
                </a:lnTo>
                <a:lnTo>
                  <a:pt x="2330018" y="1168400"/>
                </a:lnTo>
                <a:lnTo>
                  <a:pt x="2330018" y="1150429"/>
                </a:lnTo>
                <a:lnTo>
                  <a:pt x="2329738" y="1155700"/>
                </a:lnTo>
                <a:lnTo>
                  <a:pt x="2325751" y="1143000"/>
                </a:lnTo>
                <a:lnTo>
                  <a:pt x="2322461" y="1130300"/>
                </a:lnTo>
                <a:lnTo>
                  <a:pt x="2319159" y="1130300"/>
                </a:lnTo>
                <a:lnTo>
                  <a:pt x="2315184" y="1117600"/>
                </a:lnTo>
                <a:lnTo>
                  <a:pt x="2335796" y="1117600"/>
                </a:lnTo>
                <a:lnTo>
                  <a:pt x="2337016" y="1130300"/>
                </a:lnTo>
                <a:lnTo>
                  <a:pt x="2337016" y="1100670"/>
                </a:lnTo>
                <a:lnTo>
                  <a:pt x="2332304" y="1092200"/>
                </a:lnTo>
                <a:lnTo>
                  <a:pt x="2333371" y="1092200"/>
                </a:lnTo>
                <a:lnTo>
                  <a:pt x="2334590" y="1079500"/>
                </a:lnTo>
                <a:lnTo>
                  <a:pt x="2344966" y="1079500"/>
                </a:lnTo>
                <a:lnTo>
                  <a:pt x="2346109" y="1092200"/>
                </a:lnTo>
                <a:lnTo>
                  <a:pt x="2355202" y="1092200"/>
                </a:lnTo>
                <a:lnTo>
                  <a:pt x="2355202" y="1016000"/>
                </a:lnTo>
                <a:lnTo>
                  <a:pt x="2352471" y="1016000"/>
                </a:lnTo>
                <a:lnTo>
                  <a:pt x="2349970" y="1003300"/>
                </a:lnTo>
                <a:lnTo>
                  <a:pt x="2354402" y="1003300"/>
                </a:lnTo>
                <a:lnTo>
                  <a:pt x="2359749" y="1016000"/>
                </a:lnTo>
                <a:lnTo>
                  <a:pt x="2361908" y="1016000"/>
                </a:lnTo>
                <a:lnTo>
                  <a:pt x="2358834" y="1028700"/>
                </a:lnTo>
                <a:lnTo>
                  <a:pt x="2363444" y="1041400"/>
                </a:lnTo>
                <a:lnTo>
                  <a:pt x="2363444" y="778383"/>
                </a:lnTo>
                <a:lnTo>
                  <a:pt x="2362479" y="787400"/>
                </a:lnTo>
                <a:lnTo>
                  <a:pt x="2358390" y="774700"/>
                </a:lnTo>
                <a:lnTo>
                  <a:pt x="2363838" y="774700"/>
                </a:lnTo>
                <a:lnTo>
                  <a:pt x="2363838" y="762000"/>
                </a:lnTo>
                <a:lnTo>
                  <a:pt x="2361323" y="762000"/>
                </a:lnTo>
                <a:lnTo>
                  <a:pt x="2362974" y="751039"/>
                </a:lnTo>
                <a:lnTo>
                  <a:pt x="2366111" y="762000"/>
                </a:lnTo>
                <a:lnTo>
                  <a:pt x="2366111" y="747674"/>
                </a:lnTo>
                <a:lnTo>
                  <a:pt x="2364905" y="736600"/>
                </a:lnTo>
                <a:lnTo>
                  <a:pt x="2378240" y="736600"/>
                </a:lnTo>
                <a:lnTo>
                  <a:pt x="2378240" y="673100"/>
                </a:lnTo>
                <a:lnTo>
                  <a:pt x="2374608" y="673100"/>
                </a:lnTo>
                <a:lnTo>
                  <a:pt x="2374608" y="660400"/>
                </a:lnTo>
                <a:lnTo>
                  <a:pt x="2381885" y="660400"/>
                </a:lnTo>
                <a:lnTo>
                  <a:pt x="2383091" y="673100"/>
                </a:lnTo>
                <a:lnTo>
                  <a:pt x="2383091" y="330200"/>
                </a:lnTo>
                <a:lnTo>
                  <a:pt x="2378240" y="330200"/>
                </a:lnTo>
                <a:lnTo>
                  <a:pt x="2378240" y="368300"/>
                </a:lnTo>
                <a:lnTo>
                  <a:pt x="2378240" y="381000"/>
                </a:lnTo>
                <a:lnTo>
                  <a:pt x="2375065" y="381000"/>
                </a:lnTo>
                <a:lnTo>
                  <a:pt x="2375065" y="622300"/>
                </a:lnTo>
                <a:lnTo>
                  <a:pt x="2367330" y="622300"/>
                </a:lnTo>
                <a:lnTo>
                  <a:pt x="2367330" y="723900"/>
                </a:lnTo>
                <a:lnTo>
                  <a:pt x="2363686" y="723900"/>
                </a:lnTo>
                <a:lnTo>
                  <a:pt x="2364600" y="711200"/>
                </a:lnTo>
                <a:lnTo>
                  <a:pt x="2367102" y="711200"/>
                </a:lnTo>
                <a:lnTo>
                  <a:pt x="2367330" y="723900"/>
                </a:lnTo>
                <a:lnTo>
                  <a:pt x="2367330" y="622300"/>
                </a:lnTo>
                <a:lnTo>
                  <a:pt x="2367330" y="609600"/>
                </a:lnTo>
                <a:lnTo>
                  <a:pt x="2374658" y="609600"/>
                </a:lnTo>
                <a:lnTo>
                  <a:pt x="2375065" y="622300"/>
                </a:lnTo>
                <a:lnTo>
                  <a:pt x="2375065" y="381000"/>
                </a:lnTo>
                <a:lnTo>
                  <a:pt x="2370963" y="381000"/>
                </a:lnTo>
                <a:lnTo>
                  <a:pt x="2370963" y="508000"/>
                </a:lnTo>
                <a:lnTo>
                  <a:pt x="2370963" y="520700"/>
                </a:lnTo>
                <a:lnTo>
                  <a:pt x="2367330" y="520700"/>
                </a:lnTo>
                <a:lnTo>
                  <a:pt x="2370378" y="533400"/>
                </a:lnTo>
                <a:lnTo>
                  <a:pt x="2362936" y="533400"/>
                </a:lnTo>
                <a:lnTo>
                  <a:pt x="2362936" y="571500"/>
                </a:lnTo>
                <a:lnTo>
                  <a:pt x="2358834" y="571500"/>
                </a:lnTo>
                <a:lnTo>
                  <a:pt x="2358834" y="762000"/>
                </a:lnTo>
                <a:lnTo>
                  <a:pt x="2355659" y="767753"/>
                </a:lnTo>
                <a:lnTo>
                  <a:pt x="2355659" y="914400"/>
                </a:lnTo>
                <a:lnTo>
                  <a:pt x="2354973" y="920750"/>
                </a:lnTo>
                <a:lnTo>
                  <a:pt x="2354973" y="952500"/>
                </a:lnTo>
                <a:lnTo>
                  <a:pt x="2351557" y="965200"/>
                </a:lnTo>
                <a:lnTo>
                  <a:pt x="2349512" y="965200"/>
                </a:lnTo>
                <a:lnTo>
                  <a:pt x="2352471" y="952500"/>
                </a:lnTo>
                <a:lnTo>
                  <a:pt x="2354973" y="952500"/>
                </a:lnTo>
                <a:lnTo>
                  <a:pt x="2354973" y="920750"/>
                </a:lnTo>
                <a:lnTo>
                  <a:pt x="2354288" y="927100"/>
                </a:lnTo>
                <a:lnTo>
                  <a:pt x="2351557" y="927100"/>
                </a:lnTo>
                <a:lnTo>
                  <a:pt x="2351557" y="914400"/>
                </a:lnTo>
                <a:lnTo>
                  <a:pt x="2355659" y="914400"/>
                </a:lnTo>
                <a:lnTo>
                  <a:pt x="2355659" y="767753"/>
                </a:lnTo>
                <a:lnTo>
                  <a:pt x="2351824" y="774700"/>
                </a:lnTo>
                <a:lnTo>
                  <a:pt x="2350998" y="774700"/>
                </a:lnTo>
                <a:lnTo>
                  <a:pt x="2350998" y="812800"/>
                </a:lnTo>
                <a:lnTo>
                  <a:pt x="2350351" y="812800"/>
                </a:lnTo>
                <a:lnTo>
                  <a:pt x="2350351" y="939800"/>
                </a:lnTo>
                <a:lnTo>
                  <a:pt x="2348382" y="939800"/>
                </a:lnTo>
                <a:lnTo>
                  <a:pt x="2348382" y="977900"/>
                </a:lnTo>
                <a:lnTo>
                  <a:pt x="2347925" y="982141"/>
                </a:lnTo>
                <a:lnTo>
                  <a:pt x="2347925" y="1041400"/>
                </a:lnTo>
                <a:lnTo>
                  <a:pt x="2346160" y="1044613"/>
                </a:lnTo>
                <a:lnTo>
                  <a:pt x="2346160" y="1066800"/>
                </a:lnTo>
                <a:lnTo>
                  <a:pt x="2342921" y="1054100"/>
                </a:lnTo>
                <a:lnTo>
                  <a:pt x="2344280" y="1054100"/>
                </a:lnTo>
                <a:lnTo>
                  <a:pt x="2346160" y="1066800"/>
                </a:lnTo>
                <a:lnTo>
                  <a:pt x="2346160" y="1044613"/>
                </a:lnTo>
                <a:lnTo>
                  <a:pt x="2340927" y="1054100"/>
                </a:lnTo>
                <a:lnTo>
                  <a:pt x="2335644" y="1054100"/>
                </a:lnTo>
                <a:lnTo>
                  <a:pt x="2336495" y="1041400"/>
                </a:lnTo>
                <a:lnTo>
                  <a:pt x="2347925" y="1041400"/>
                </a:lnTo>
                <a:lnTo>
                  <a:pt x="2347925" y="982141"/>
                </a:lnTo>
                <a:lnTo>
                  <a:pt x="2347010" y="990600"/>
                </a:lnTo>
                <a:lnTo>
                  <a:pt x="2344280" y="990600"/>
                </a:lnTo>
                <a:lnTo>
                  <a:pt x="2344280" y="977900"/>
                </a:lnTo>
                <a:lnTo>
                  <a:pt x="2348382" y="977900"/>
                </a:lnTo>
                <a:lnTo>
                  <a:pt x="2348382" y="939800"/>
                </a:lnTo>
                <a:lnTo>
                  <a:pt x="2344115" y="939800"/>
                </a:lnTo>
                <a:lnTo>
                  <a:pt x="2344280" y="927100"/>
                </a:lnTo>
                <a:lnTo>
                  <a:pt x="2349131" y="927100"/>
                </a:lnTo>
                <a:lnTo>
                  <a:pt x="2350351" y="939800"/>
                </a:lnTo>
                <a:lnTo>
                  <a:pt x="2350351" y="812800"/>
                </a:lnTo>
                <a:lnTo>
                  <a:pt x="2347925" y="812800"/>
                </a:lnTo>
                <a:lnTo>
                  <a:pt x="2347925" y="889000"/>
                </a:lnTo>
                <a:lnTo>
                  <a:pt x="2347925" y="901700"/>
                </a:lnTo>
                <a:lnTo>
                  <a:pt x="2340483" y="889000"/>
                </a:lnTo>
                <a:lnTo>
                  <a:pt x="2347925" y="889000"/>
                </a:lnTo>
                <a:lnTo>
                  <a:pt x="2347925" y="812800"/>
                </a:lnTo>
                <a:lnTo>
                  <a:pt x="2346502" y="812800"/>
                </a:lnTo>
                <a:lnTo>
                  <a:pt x="2347468" y="825500"/>
                </a:lnTo>
                <a:lnTo>
                  <a:pt x="2345931" y="825500"/>
                </a:lnTo>
                <a:lnTo>
                  <a:pt x="2344280" y="838200"/>
                </a:lnTo>
                <a:lnTo>
                  <a:pt x="2340648" y="838200"/>
                </a:lnTo>
                <a:lnTo>
                  <a:pt x="2340648" y="876300"/>
                </a:lnTo>
                <a:lnTo>
                  <a:pt x="2334717" y="888733"/>
                </a:lnTo>
                <a:lnTo>
                  <a:pt x="2333764" y="876300"/>
                </a:lnTo>
                <a:lnTo>
                  <a:pt x="2340648" y="876300"/>
                </a:lnTo>
                <a:lnTo>
                  <a:pt x="2340648" y="838200"/>
                </a:lnTo>
                <a:lnTo>
                  <a:pt x="2340483" y="838200"/>
                </a:lnTo>
                <a:lnTo>
                  <a:pt x="2340191" y="825500"/>
                </a:lnTo>
                <a:lnTo>
                  <a:pt x="2341041" y="825500"/>
                </a:lnTo>
                <a:lnTo>
                  <a:pt x="2340648" y="812800"/>
                </a:lnTo>
                <a:lnTo>
                  <a:pt x="2343493" y="812800"/>
                </a:lnTo>
                <a:lnTo>
                  <a:pt x="2347925" y="800100"/>
                </a:lnTo>
                <a:lnTo>
                  <a:pt x="2350998" y="812800"/>
                </a:lnTo>
                <a:lnTo>
                  <a:pt x="2350998" y="774700"/>
                </a:lnTo>
                <a:lnTo>
                  <a:pt x="2337016" y="774700"/>
                </a:lnTo>
                <a:lnTo>
                  <a:pt x="2337016" y="787400"/>
                </a:lnTo>
                <a:lnTo>
                  <a:pt x="2333371" y="787400"/>
                </a:lnTo>
                <a:lnTo>
                  <a:pt x="2333371" y="939800"/>
                </a:lnTo>
                <a:lnTo>
                  <a:pt x="2333371" y="952500"/>
                </a:lnTo>
                <a:lnTo>
                  <a:pt x="2330793" y="952500"/>
                </a:lnTo>
                <a:lnTo>
                  <a:pt x="2330793" y="977900"/>
                </a:lnTo>
                <a:lnTo>
                  <a:pt x="2329599" y="990600"/>
                </a:lnTo>
                <a:lnTo>
                  <a:pt x="2324887" y="990600"/>
                </a:lnTo>
                <a:lnTo>
                  <a:pt x="2324887" y="1092200"/>
                </a:lnTo>
                <a:lnTo>
                  <a:pt x="2321852" y="1092200"/>
                </a:lnTo>
                <a:lnTo>
                  <a:pt x="2317000" y="1079500"/>
                </a:lnTo>
                <a:lnTo>
                  <a:pt x="2322461" y="1079500"/>
                </a:lnTo>
                <a:lnTo>
                  <a:pt x="2324887" y="1092200"/>
                </a:lnTo>
                <a:lnTo>
                  <a:pt x="2324887" y="990600"/>
                </a:lnTo>
                <a:lnTo>
                  <a:pt x="2321242" y="990600"/>
                </a:lnTo>
                <a:lnTo>
                  <a:pt x="2324887" y="977900"/>
                </a:lnTo>
                <a:lnTo>
                  <a:pt x="2330793" y="977900"/>
                </a:lnTo>
                <a:lnTo>
                  <a:pt x="2330793" y="952500"/>
                </a:lnTo>
                <a:lnTo>
                  <a:pt x="2326094" y="952500"/>
                </a:lnTo>
                <a:lnTo>
                  <a:pt x="2324887" y="939800"/>
                </a:lnTo>
                <a:lnTo>
                  <a:pt x="2333371" y="939800"/>
                </a:lnTo>
                <a:lnTo>
                  <a:pt x="2333371" y="787400"/>
                </a:lnTo>
                <a:lnTo>
                  <a:pt x="2329738" y="787400"/>
                </a:lnTo>
                <a:lnTo>
                  <a:pt x="2329738" y="774700"/>
                </a:lnTo>
                <a:lnTo>
                  <a:pt x="2333256" y="774700"/>
                </a:lnTo>
                <a:lnTo>
                  <a:pt x="2328519" y="767511"/>
                </a:lnTo>
                <a:lnTo>
                  <a:pt x="2328519" y="889000"/>
                </a:lnTo>
                <a:lnTo>
                  <a:pt x="2328519" y="901700"/>
                </a:lnTo>
                <a:lnTo>
                  <a:pt x="2327313" y="901700"/>
                </a:lnTo>
                <a:lnTo>
                  <a:pt x="2326094" y="889000"/>
                </a:lnTo>
                <a:lnTo>
                  <a:pt x="2321242" y="901700"/>
                </a:lnTo>
                <a:lnTo>
                  <a:pt x="2322461" y="889000"/>
                </a:lnTo>
                <a:lnTo>
                  <a:pt x="2326094" y="889000"/>
                </a:lnTo>
                <a:lnTo>
                  <a:pt x="2328519" y="889000"/>
                </a:lnTo>
                <a:lnTo>
                  <a:pt x="2328519" y="767511"/>
                </a:lnTo>
                <a:lnTo>
                  <a:pt x="2324887" y="762000"/>
                </a:lnTo>
                <a:lnTo>
                  <a:pt x="2358834" y="762000"/>
                </a:lnTo>
                <a:lnTo>
                  <a:pt x="2358834" y="571500"/>
                </a:lnTo>
                <a:lnTo>
                  <a:pt x="2358834" y="558800"/>
                </a:lnTo>
                <a:lnTo>
                  <a:pt x="2362936" y="571500"/>
                </a:lnTo>
                <a:lnTo>
                  <a:pt x="2362936" y="533400"/>
                </a:lnTo>
                <a:lnTo>
                  <a:pt x="2358834" y="533400"/>
                </a:lnTo>
                <a:lnTo>
                  <a:pt x="2358834" y="520700"/>
                </a:lnTo>
                <a:lnTo>
                  <a:pt x="2355659" y="529018"/>
                </a:lnTo>
                <a:lnTo>
                  <a:pt x="2355659" y="546100"/>
                </a:lnTo>
                <a:lnTo>
                  <a:pt x="2354288" y="558800"/>
                </a:lnTo>
                <a:lnTo>
                  <a:pt x="2351557" y="558800"/>
                </a:lnTo>
                <a:lnTo>
                  <a:pt x="2351557" y="546100"/>
                </a:lnTo>
                <a:lnTo>
                  <a:pt x="2355659" y="546100"/>
                </a:lnTo>
                <a:lnTo>
                  <a:pt x="2355659" y="529018"/>
                </a:lnTo>
                <a:lnTo>
                  <a:pt x="2353983" y="533400"/>
                </a:lnTo>
                <a:lnTo>
                  <a:pt x="2351557" y="520700"/>
                </a:lnTo>
                <a:lnTo>
                  <a:pt x="2358834" y="520700"/>
                </a:lnTo>
                <a:lnTo>
                  <a:pt x="2362479" y="520700"/>
                </a:lnTo>
                <a:lnTo>
                  <a:pt x="2365248" y="508000"/>
                </a:lnTo>
                <a:lnTo>
                  <a:pt x="2370963" y="508000"/>
                </a:lnTo>
                <a:lnTo>
                  <a:pt x="2370963" y="381000"/>
                </a:lnTo>
                <a:lnTo>
                  <a:pt x="2369756" y="381000"/>
                </a:lnTo>
                <a:lnTo>
                  <a:pt x="2369756" y="368300"/>
                </a:lnTo>
                <a:lnTo>
                  <a:pt x="2378240" y="368300"/>
                </a:lnTo>
                <a:lnTo>
                  <a:pt x="2378240" y="330200"/>
                </a:lnTo>
                <a:lnTo>
                  <a:pt x="2376030" y="330200"/>
                </a:lnTo>
                <a:lnTo>
                  <a:pt x="2374608" y="342900"/>
                </a:lnTo>
                <a:lnTo>
                  <a:pt x="2366111" y="342900"/>
                </a:lnTo>
                <a:lnTo>
                  <a:pt x="2366111" y="330200"/>
                </a:lnTo>
                <a:lnTo>
                  <a:pt x="2367330" y="317500"/>
                </a:lnTo>
                <a:lnTo>
                  <a:pt x="2389162" y="317500"/>
                </a:lnTo>
                <a:lnTo>
                  <a:pt x="2389162" y="190500"/>
                </a:lnTo>
                <a:lnTo>
                  <a:pt x="2394051" y="190500"/>
                </a:lnTo>
                <a:lnTo>
                  <a:pt x="2396439" y="177800"/>
                </a:lnTo>
                <a:lnTo>
                  <a:pt x="2396439" y="165100"/>
                </a:lnTo>
                <a:lnTo>
                  <a:pt x="2403716" y="165100"/>
                </a:lnTo>
                <a:lnTo>
                  <a:pt x="2403716" y="177800"/>
                </a:lnTo>
                <a:lnTo>
                  <a:pt x="2407348" y="177800"/>
                </a:lnTo>
                <a:lnTo>
                  <a:pt x="2407348" y="101600"/>
                </a:lnTo>
                <a:lnTo>
                  <a:pt x="2400071" y="101600"/>
                </a:lnTo>
                <a:lnTo>
                  <a:pt x="2400071" y="139700"/>
                </a:lnTo>
                <a:lnTo>
                  <a:pt x="2396439" y="139700"/>
                </a:lnTo>
                <a:lnTo>
                  <a:pt x="2395220" y="127000"/>
                </a:lnTo>
                <a:lnTo>
                  <a:pt x="2390368" y="139700"/>
                </a:lnTo>
                <a:lnTo>
                  <a:pt x="2389162" y="139700"/>
                </a:lnTo>
                <a:lnTo>
                  <a:pt x="2390368" y="127000"/>
                </a:lnTo>
                <a:lnTo>
                  <a:pt x="2388781" y="132575"/>
                </a:lnTo>
                <a:lnTo>
                  <a:pt x="2388476" y="127000"/>
                </a:lnTo>
                <a:lnTo>
                  <a:pt x="2390368" y="127000"/>
                </a:lnTo>
                <a:lnTo>
                  <a:pt x="2395220" y="127000"/>
                </a:lnTo>
                <a:lnTo>
                  <a:pt x="2398026" y="127000"/>
                </a:lnTo>
                <a:lnTo>
                  <a:pt x="2400071" y="139700"/>
                </a:lnTo>
                <a:lnTo>
                  <a:pt x="2400071" y="101600"/>
                </a:lnTo>
                <a:lnTo>
                  <a:pt x="2395372" y="101600"/>
                </a:lnTo>
                <a:lnTo>
                  <a:pt x="2404834" y="88900"/>
                </a:lnTo>
                <a:lnTo>
                  <a:pt x="2414625" y="88900"/>
                </a:lnTo>
                <a:lnTo>
                  <a:pt x="2414625" y="63500"/>
                </a:lnTo>
                <a:lnTo>
                  <a:pt x="2409571" y="63500"/>
                </a:lnTo>
                <a:lnTo>
                  <a:pt x="2401735" y="76200"/>
                </a:lnTo>
                <a:lnTo>
                  <a:pt x="2381885" y="76200"/>
                </a:lnTo>
                <a:lnTo>
                  <a:pt x="2381885" y="228600"/>
                </a:lnTo>
                <a:lnTo>
                  <a:pt x="2381885" y="241300"/>
                </a:lnTo>
                <a:lnTo>
                  <a:pt x="2378240" y="228600"/>
                </a:lnTo>
                <a:lnTo>
                  <a:pt x="2368537" y="241300"/>
                </a:lnTo>
                <a:lnTo>
                  <a:pt x="2370963" y="228600"/>
                </a:lnTo>
                <a:lnTo>
                  <a:pt x="2378240" y="228600"/>
                </a:lnTo>
                <a:lnTo>
                  <a:pt x="2381885" y="228600"/>
                </a:lnTo>
                <a:lnTo>
                  <a:pt x="2381885" y="76200"/>
                </a:lnTo>
                <a:lnTo>
                  <a:pt x="2345499" y="76200"/>
                </a:lnTo>
                <a:lnTo>
                  <a:pt x="2356929" y="88900"/>
                </a:lnTo>
                <a:lnTo>
                  <a:pt x="2378240" y="88900"/>
                </a:lnTo>
                <a:lnTo>
                  <a:pt x="2361514" y="108673"/>
                </a:lnTo>
                <a:lnTo>
                  <a:pt x="2361514" y="469900"/>
                </a:lnTo>
                <a:lnTo>
                  <a:pt x="2357932" y="469900"/>
                </a:lnTo>
                <a:lnTo>
                  <a:pt x="2353500" y="457200"/>
                </a:lnTo>
                <a:lnTo>
                  <a:pt x="2355202" y="457200"/>
                </a:lnTo>
                <a:lnTo>
                  <a:pt x="2355202" y="444500"/>
                </a:lnTo>
                <a:lnTo>
                  <a:pt x="2359126" y="457200"/>
                </a:lnTo>
                <a:lnTo>
                  <a:pt x="2360206" y="457200"/>
                </a:lnTo>
                <a:lnTo>
                  <a:pt x="2361514" y="469900"/>
                </a:lnTo>
                <a:lnTo>
                  <a:pt x="2361514" y="108673"/>
                </a:lnTo>
                <a:lnTo>
                  <a:pt x="2361260" y="108978"/>
                </a:lnTo>
                <a:lnTo>
                  <a:pt x="2361260" y="152400"/>
                </a:lnTo>
                <a:lnTo>
                  <a:pt x="2355202" y="165100"/>
                </a:lnTo>
                <a:lnTo>
                  <a:pt x="2349131" y="165100"/>
                </a:lnTo>
                <a:lnTo>
                  <a:pt x="2349131" y="419100"/>
                </a:lnTo>
                <a:lnTo>
                  <a:pt x="2349119" y="419239"/>
                </a:lnTo>
                <a:lnTo>
                  <a:pt x="2349119" y="698500"/>
                </a:lnTo>
                <a:lnTo>
                  <a:pt x="2347010" y="698500"/>
                </a:lnTo>
                <a:lnTo>
                  <a:pt x="2347010" y="723900"/>
                </a:lnTo>
                <a:lnTo>
                  <a:pt x="2344280" y="736600"/>
                </a:lnTo>
                <a:lnTo>
                  <a:pt x="2340191" y="723900"/>
                </a:lnTo>
                <a:lnTo>
                  <a:pt x="2347010" y="723900"/>
                </a:lnTo>
                <a:lnTo>
                  <a:pt x="2347010" y="698500"/>
                </a:lnTo>
                <a:lnTo>
                  <a:pt x="2343658" y="698500"/>
                </a:lnTo>
                <a:lnTo>
                  <a:pt x="2338374" y="685800"/>
                </a:lnTo>
                <a:lnTo>
                  <a:pt x="2338768" y="685800"/>
                </a:lnTo>
                <a:lnTo>
                  <a:pt x="2347925" y="673100"/>
                </a:lnTo>
                <a:lnTo>
                  <a:pt x="2344229" y="685800"/>
                </a:lnTo>
                <a:lnTo>
                  <a:pt x="2345652" y="685800"/>
                </a:lnTo>
                <a:lnTo>
                  <a:pt x="2349119" y="698500"/>
                </a:lnTo>
                <a:lnTo>
                  <a:pt x="2349119" y="419239"/>
                </a:lnTo>
                <a:lnTo>
                  <a:pt x="2347925" y="431800"/>
                </a:lnTo>
                <a:lnTo>
                  <a:pt x="2345499" y="431800"/>
                </a:lnTo>
                <a:lnTo>
                  <a:pt x="2349131" y="419100"/>
                </a:lnTo>
                <a:lnTo>
                  <a:pt x="2349131" y="165100"/>
                </a:lnTo>
                <a:lnTo>
                  <a:pt x="2355202" y="152400"/>
                </a:lnTo>
                <a:lnTo>
                  <a:pt x="2361260" y="152400"/>
                </a:lnTo>
                <a:lnTo>
                  <a:pt x="2361260" y="108978"/>
                </a:lnTo>
                <a:lnTo>
                  <a:pt x="2346007" y="127000"/>
                </a:lnTo>
                <a:lnTo>
                  <a:pt x="2345588" y="127469"/>
                </a:lnTo>
                <a:lnTo>
                  <a:pt x="2345588" y="355600"/>
                </a:lnTo>
                <a:lnTo>
                  <a:pt x="2342527" y="355600"/>
                </a:lnTo>
                <a:lnTo>
                  <a:pt x="2342527" y="635000"/>
                </a:lnTo>
                <a:lnTo>
                  <a:pt x="2339289" y="635000"/>
                </a:lnTo>
                <a:lnTo>
                  <a:pt x="2336723" y="622300"/>
                </a:lnTo>
                <a:lnTo>
                  <a:pt x="2340648" y="622300"/>
                </a:lnTo>
                <a:lnTo>
                  <a:pt x="2342527" y="635000"/>
                </a:lnTo>
                <a:lnTo>
                  <a:pt x="2342527" y="355600"/>
                </a:lnTo>
                <a:lnTo>
                  <a:pt x="2342007" y="355600"/>
                </a:lnTo>
                <a:lnTo>
                  <a:pt x="2342007" y="596900"/>
                </a:lnTo>
                <a:lnTo>
                  <a:pt x="2339911" y="609600"/>
                </a:lnTo>
                <a:lnTo>
                  <a:pt x="2333371" y="609600"/>
                </a:lnTo>
                <a:lnTo>
                  <a:pt x="2336495" y="596900"/>
                </a:lnTo>
                <a:lnTo>
                  <a:pt x="2335644" y="596900"/>
                </a:lnTo>
                <a:lnTo>
                  <a:pt x="2334564" y="584200"/>
                </a:lnTo>
                <a:lnTo>
                  <a:pt x="2340699" y="584200"/>
                </a:lnTo>
                <a:lnTo>
                  <a:pt x="2342007" y="596900"/>
                </a:lnTo>
                <a:lnTo>
                  <a:pt x="2342007" y="355600"/>
                </a:lnTo>
                <a:lnTo>
                  <a:pt x="2340927" y="355600"/>
                </a:lnTo>
                <a:lnTo>
                  <a:pt x="2340927" y="546100"/>
                </a:lnTo>
                <a:lnTo>
                  <a:pt x="2333764" y="546100"/>
                </a:lnTo>
                <a:lnTo>
                  <a:pt x="2337016" y="533400"/>
                </a:lnTo>
                <a:lnTo>
                  <a:pt x="2340927" y="546100"/>
                </a:lnTo>
                <a:lnTo>
                  <a:pt x="2340927" y="355600"/>
                </a:lnTo>
                <a:lnTo>
                  <a:pt x="2332748" y="355600"/>
                </a:lnTo>
                <a:lnTo>
                  <a:pt x="2339289" y="342900"/>
                </a:lnTo>
                <a:lnTo>
                  <a:pt x="2345588" y="355600"/>
                </a:lnTo>
                <a:lnTo>
                  <a:pt x="2345588" y="127469"/>
                </a:lnTo>
                <a:lnTo>
                  <a:pt x="2341105" y="132448"/>
                </a:lnTo>
                <a:lnTo>
                  <a:pt x="2341105" y="165100"/>
                </a:lnTo>
                <a:lnTo>
                  <a:pt x="2337016" y="165100"/>
                </a:lnTo>
                <a:lnTo>
                  <a:pt x="2337016" y="152400"/>
                </a:lnTo>
                <a:lnTo>
                  <a:pt x="2341105" y="165100"/>
                </a:lnTo>
                <a:lnTo>
                  <a:pt x="2341105" y="132448"/>
                </a:lnTo>
                <a:lnTo>
                  <a:pt x="2334577" y="139700"/>
                </a:lnTo>
                <a:lnTo>
                  <a:pt x="2333371" y="139700"/>
                </a:lnTo>
                <a:lnTo>
                  <a:pt x="2333371" y="317500"/>
                </a:lnTo>
                <a:lnTo>
                  <a:pt x="2333371" y="330200"/>
                </a:lnTo>
                <a:lnTo>
                  <a:pt x="2329738" y="330200"/>
                </a:lnTo>
                <a:lnTo>
                  <a:pt x="2329738" y="317500"/>
                </a:lnTo>
                <a:lnTo>
                  <a:pt x="2333371" y="317500"/>
                </a:lnTo>
                <a:lnTo>
                  <a:pt x="2333371" y="139700"/>
                </a:lnTo>
                <a:lnTo>
                  <a:pt x="2332151" y="139700"/>
                </a:lnTo>
                <a:lnTo>
                  <a:pt x="2329726" y="127000"/>
                </a:lnTo>
                <a:lnTo>
                  <a:pt x="2326094" y="127000"/>
                </a:lnTo>
                <a:lnTo>
                  <a:pt x="2326094" y="749300"/>
                </a:lnTo>
                <a:lnTo>
                  <a:pt x="2318816" y="749300"/>
                </a:lnTo>
                <a:lnTo>
                  <a:pt x="2318816" y="736600"/>
                </a:lnTo>
                <a:lnTo>
                  <a:pt x="2322461" y="723900"/>
                </a:lnTo>
                <a:lnTo>
                  <a:pt x="2324887" y="736600"/>
                </a:lnTo>
                <a:lnTo>
                  <a:pt x="2325979" y="736600"/>
                </a:lnTo>
                <a:lnTo>
                  <a:pt x="2326094" y="749300"/>
                </a:lnTo>
                <a:lnTo>
                  <a:pt x="2326094" y="127000"/>
                </a:lnTo>
                <a:lnTo>
                  <a:pt x="2325789" y="127000"/>
                </a:lnTo>
                <a:lnTo>
                  <a:pt x="2325789" y="685800"/>
                </a:lnTo>
                <a:lnTo>
                  <a:pt x="2323668" y="685800"/>
                </a:lnTo>
                <a:lnTo>
                  <a:pt x="2323668" y="698500"/>
                </a:lnTo>
                <a:lnTo>
                  <a:pt x="2321242" y="711200"/>
                </a:lnTo>
                <a:lnTo>
                  <a:pt x="2317610" y="711200"/>
                </a:lnTo>
                <a:lnTo>
                  <a:pt x="2317610" y="1016000"/>
                </a:lnTo>
                <a:lnTo>
                  <a:pt x="2314257" y="1028700"/>
                </a:lnTo>
                <a:lnTo>
                  <a:pt x="2313063" y="1025245"/>
                </a:lnTo>
                <a:lnTo>
                  <a:pt x="2313063" y="1054100"/>
                </a:lnTo>
                <a:lnTo>
                  <a:pt x="2310892" y="1066800"/>
                </a:lnTo>
                <a:lnTo>
                  <a:pt x="2306688" y="1066800"/>
                </a:lnTo>
                <a:lnTo>
                  <a:pt x="2306688" y="1143000"/>
                </a:lnTo>
                <a:lnTo>
                  <a:pt x="2303056" y="1143000"/>
                </a:lnTo>
                <a:lnTo>
                  <a:pt x="2303056" y="1257300"/>
                </a:lnTo>
                <a:lnTo>
                  <a:pt x="2296236" y="1257300"/>
                </a:lnTo>
                <a:lnTo>
                  <a:pt x="2296236" y="1308100"/>
                </a:lnTo>
                <a:lnTo>
                  <a:pt x="2296236" y="1333500"/>
                </a:lnTo>
                <a:lnTo>
                  <a:pt x="2295779" y="1337741"/>
                </a:lnTo>
                <a:lnTo>
                  <a:pt x="2295779" y="1384300"/>
                </a:lnTo>
                <a:lnTo>
                  <a:pt x="2295601" y="1397000"/>
                </a:lnTo>
                <a:lnTo>
                  <a:pt x="2288502" y="1397000"/>
                </a:lnTo>
                <a:lnTo>
                  <a:pt x="2288502" y="1447800"/>
                </a:lnTo>
                <a:lnTo>
                  <a:pt x="2283041" y="1447800"/>
                </a:lnTo>
                <a:lnTo>
                  <a:pt x="2281682" y="1438300"/>
                </a:lnTo>
                <a:lnTo>
                  <a:pt x="2281682" y="1739900"/>
                </a:lnTo>
                <a:lnTo>
                  <a:pt x="2280310" y="1752600"/>
                </a:lnTo>
                <a:lnTo>
                  <a:pt x="2280005" y="1752600"/>
                </a:lnTo>
                <a:lnTo>
                  <a:pt x="2280005" y="1917700"/>
                </a:lnTo>
                <a:lnTo>
                  <a:pt x="2270302" y="1917700"/>
                </a:lnTo>
                <a:lnTo>
                  <a:pt x="2266670" y="1905000"/>
                </a:lnTo>
                <a:lnTo>
                  <a:pt x="2277580" y="1905000"/>
                </a:lnTo>
                <a:lnTo>
                  <a:pt x="2280005" y="1917700"/>
                </a:lnTo>
                <a:lnTo>
                  <a:pt x="2280005" y="1752600"/>
                </a:lnTo>
                <a:lnTo>
                  <a:pt x="2277580" y="1752600"/>
                </a:lnTo>
                <a:lnTo>
                  <a:pt x="2277580" y="1739900"/>
                </a:lnTo>
                <a:lnTo>
                  <a:pt x="2281682" y="1739900"/>
                </a:lnTo>
                <a:lnTo>
                  <a:pt x="2281682" y="1438300"/>
                </a:lnTo>
                <a:lnTo>
                  <a:pt x="2281224" y="1435100"/>
                </a:lnTo>
                <a:lnTo>
                  <a:pt x="2283041" y="1435100"/>
                </a:lnTo>
                <a:lnTo>
                  <a:pt x="2288502" y="1447800"/>
                </a:lnTo>
                <a:lnTo>
                  <a:pt x="2288502" y="1397000"/>
                </a:lnTo>
                <a:lnTo>
                  <a:pt x="2284857" y="1384300"/>
                </a:lnTo>
                <a:lnTo>
                  <a:pt x="2295779" y="1384300"/>
                </a:lnTo>
                <a:lnTo>
                  <a:pt x="2295779" y="1337741"/>
                </a:lnTo>
                <a:lnTo>
                  <a:pt x="2294864" y="1346200"/>
                </a:lnTo>
                <a:lnTo>
                  <a:pt x="2292134" y="1346200"/>
                </a:lnTo>
                <a:lnTo>
                  <a:pt x="2292134" y="1333500"/>
                </a:lnTo>
                <a:lnTo>
                  <a:pt x="2296236" y="1333500"/>
                </a:lnTo>
                <a:lnTo>
                  <a:pt x="2296236" y="1308100"/>
                </a:lnTo>
                <a:lnTo>
                  <a:pt x="2292134" y="1308100"/>
                </a:lnTo>
                <a:lnTo>
                  <a:pt x="2292134" y="1295400"/>
                </a:lnTo>
                <a:lnTo>
                  <a:pt x="2296236" y="1308100"/>
                </a:lnTo>
                <a:lnTo>
                  <a:pt x="2296236" y="1257300"/>
                </a:lnTo>
                <a:lnTo>
                  <a:pt x="2294979" y="1257300"/>
                </a:lnTo>
                <a:lnTo>
                  <a:pt x="2294064" y="1254201"/>
                </a:lnTo>
                <a:lnTo>
                  <a:pt x="2294064" y="1282700"/>
                </a:lnTo>
                <a:lnTo>
                  <a:pt x="2284857" y="1295400"/>
                </a:lnTo>
                <a:lnTo>
                  <a:pt x="2289289" y="1282700"/>
                </a:lnTo>
                <a:lnTo>
                  <a:pt x="2294064" y="1282700"/>
                </a:lnTo>
                <a:lnTo>
                  <a:pt x="2294064" y="1254201"/>
                </a:lnTo>
                <a:lnTo>
                  <a:pt x="2291232" y="1244600"/>
                </a:lnTo>
                <a:lnTo>
                  <a:pt x="2289746" y="1244600"/>
                </a:lnTo>
                <a:lnTo>
                  <a:pt x="2288502" y="1231900"/>
                </a:lnTo>
                <a:lnTo>
                  <a:pt x="2298204" y="1231900"/>
                </a:lnTo>
                <a:lnTo>
                  <a:pt x="2303056" y="1257300"/>
                </a:lnTo>
                <a:lnTo>
                  <a:pt x="2303056" y="1143000"/>
                </a:lnTo>
                <a:lnTo>
                  <a:pt x="2301290" y="1143000"/>
                </a:lnTo>
                <a:lnTo>
                  <a:pt x="2300782" y="1155700"/>
                </a:lnTo>
                <a:lnTo>
                  <a:pt x="2300211" y="1155700"/>
                </a:lnTo>
                <a:lnTo>
                  <a:pt x="2300211" y="1193800"/>
                </a:lnTo>
                <a:lnTo>
                  <a:pt x="2295779" y="1206500"/>
                </a:lnTo>
                <a:lnTo>
                  <a:pt x="2290432" y="1206500"/>
                </a:lnTo>
                <a:lnTo>
                  <a:pt x="2284857" y="1193800"/>
                </a:lnTo>
                <a:lnTo>
                  <a:pt x="2300211" y="1193800"/>
                </a:lnTo>
                <a:lnTo>
                  <a:pt x="2300211" y="1155700"/>
                </a:lnTo>
                <a:lnTo>
                  <a:pt x="2293353" y="1155700"/>
                </a:lnTo>
                <a:lnTo>
                  <a:pt x="2293353" y="1181100"/>
                </a:lnTo>
                <a:lnTo>
                  <a:pt x="2286076" y="1181100"/>
                </a:lnTo>
                <a:lnTo>
                  <a:pt x="2284857" y="1168400"/>
                </a:lnTo>
                <a:lnTo>
                  <a:pt x="2281224" y="1168400"/>
                </a:lnTo>
                <a:lnTo>
                  <a:pt x="2281224" y="1155700"/>
                </a:lnTo>
                <a:lnTo>
                  <a:pt x="2289708" y="1155700"/>
                </a:lnTo>
                <a:lnTo>
                  <a:pt x="2287282" y="1168400"/>
                </a:lnTo>
                <a:lnTo>
                  <a:pt x="2290927" y="1168400"/>
                </a:lnTo>
                <a:lnTo>
                  <a:pt x="2293353" y="1181100"/>
                </a:lnTo>
                <a:lnTo>
                  <a:pt x="2293353" y="1155700"/>
                </a:lnTo>
                <a:lnTo>
                  <a:pt x="2292197" y="1155700"/>
                </a:lnTo>
                <a:lnTo>
                  <a:pt x="2292591" y="1143000"/>
                </a:lnTo>
                <a:lnTo>
                  <a:pt x="2298217" y="1130300"/>
                </a:lnTo>
                <a:lnTo>
                  <a:pt x="2306688" y="1143000"/>
                </a:lnTo>
                <a:lnTo>
                  <a:pt x="2306688" y="1066800"/>
                </a:lnTo>
                <a:lnTo>
                  <a:pt x="2305481" y="1066800"/>
                </a:lnTo>
                <a:lnTo>
                  <a:pt x="2305481" y="1079500"/>
                </a:lnTo>
                <a:lnTo>
                  <a:pt x="2303056" y="1092200"/>
                </a:lnTo>
                <a:lnTo>
                  <a:pt x="2298395" y="1092200"/>
                </a:lnTo>
                <a:lnTo>
                  <a:pt x="2298395" y="1104900"/>
                </a:lnTo>
                <a:lnTo>
                  <a:pt x="2295779" y="1117600"/>
                </a:lnTo>
                <a:lnTo>
                  <a:pt x="2291054" y="1104900"/>
                </a:lnTo>
                <a:lnTo>
                  <a:pt x="2286228" y="1104900"/>
                </a:lnTo>
                <a:lnTo>
                  <a:pt x="2284349" y="1092200"/>
                </a:lnTo>
                <a:lnTo>
                  <a:pt x="2292705" y="1092200"/>
                </a:lnTo>
                <a:lnTo>
                  <a:pt x="2296680" y="1104900"/>
                </a:lnTo>
                <a:lnTo>
                  <a:pt x="2298395" y="1104900"/>
                </a:lnTo>
                <a:lnTo>
                  <a:pt x="2298395" y="1092200"/>
                </a:lnTo>
                <a:lnTo>
                  <a:pt x="2295779" y="1092200"/>
                </a:lnTo>
                <a:lnTo>
                  <a:pt x="2300630" y="1079500"/>
                </a:lnTo>
                <a:lnTo>
                  <a:pt x="2305481" y="1079500"/>
                </a:lnTo>
                <a:lnTo>
                  <a:pt x="2305481" y="1066800"/>
                </a:lnTo>
                <a:lnTo>
                  <a:pt x="2303056" y="1066800"/>
                </a:lnTo>
                <a:lnTo>
                  <a:pt x="2303056" y="1054100"/>
                </a:lnTo>
                <a:lnTo>
                  <a:pt x="2313063" y="1054100"/>
                </a:lnTo>
                <a:lnTo>
                  <a:pt x="2313063" y="1025245"/>
                </a:lnTo>
                <a:lnTo>
                  <a:pt x="2309876" y="1016000"/>
                </a:lnTo>
                <a:lnTo>
                  <a:pt x="2317610" y="1016000"/>
                </a:lnTo>
                <a:lnTo>
                  <a:pt x="2317610" y="711200"/>
                </a:lnTo>
                <a:lnTo>
                  <a:pt x="2316975" y="711200"/>
                </a:lnTo>
                <a:lnTo>
                  <a:pt x="2315337" y="698500"/>
                </a:lnTo>
                <a:lnTo>
                  <a:pt x="2323668" y="698500"/>
                </a:lnTo>
                <a:lnTo>
                  <a:pt x="2323668" y="685800"/>
                </a:lnTo>
                <a:lnTo>
                  <a:pt x="2321242" y="685800"/>
                </a:lnTo>
                <a:lnTo>
                  <a:pt x="2321242" y="673100"/>
                </a:lnTo>
                <a:lnTo>
                  <a:pt x="2325103" y="673100"/>
                </a:lnTo>
                <a:lnTo>
                  <a:pt x="2325789" y="685800"/>
                </a:lnTo>
                <a:lnTo>
                  <a:pt x="2325789" y="127000"/>
                </a:lnTo>
                <a:lnTo>
                  <a:pt x="2323668" y="127000"/>
                </a:lnTo>
                <a:lnTo>
                  <a:pt x="2318816" y="139700"/>
                </a:lnTo>
                <a:lnTo>
                  <a:pt x="2318575" y="139700"/>
                </a:lnTo>
                <a:lnTo>
                  <a:pt x="2318575" y="482600"/>
                </a:lnTo>
                <a:lnTo>
                  <a:pt x="2314143" y="482600"/>
                </a:lnTo>
                <a:lnTo>
                  <a:pt x="2313965" y="469900"/>
                </a:lnTo>
                <a:lnTo>
                  <a:pt x="2313965" y="520700"/>
                </a:lnTo>
                <a:lnTo>
                  <a:pt x="2313965" y="609600"/>
                </a:lnTo>
                <a:lnTo>
                  <a:pt x="2313965" y="876300"/>
                </a:lnTo>
                <a:lnTo>
                  <a:pt x="2313965" y="965200"/>
                </a:lnTo>
                <a:lnTo>
                  <a:pt x="2297366" y="965200"/>
                </a:lnTo>
                <a:lnTo>
                  <a:pt x="2297366" y="1003300"/>
                </a:lnTo>
                <a:lnTo>
                  <a:pt x="2295779" y="1016000"/>
                </a:lnTo>
                <a:lnTo>
                  <a:pt x="2292134" y="1016000"/>
                </a:lnTo>
                <a:lnTo>
                  <a:pt x="2293353" y="1003300"/>
                </a:lnTo>
                <a:lnTo>
                  <a:pt x="2297366" y="1003300"/>
                </a:lnTo>
                <a:lnTo>
                  <a:pt x="2297366" y="965200"/>
                </a:lnTo>
                <a:lnTo>
                  <a:pt x="2296909" y="965200"/>
                </a:lnTo>
                <a:lnTo>
                  <a:pt x="2295779" y="952500"/>
                </a:lnTo>
                <a:lnTo>
                  <a:pt x="2310333" y="952500"/>
                </a:lnTo>
                <a:lnTo>
                  <a:pt x="2313965" y="965200"/>
                </a:lnTo>
                <a:lnTo>
                  <a:pt x="2313965" y="876300"/>
                </a:lnTo>
                <a:lnTo>
                  <a:pt x="2312759" y="889000"/>
                </a:lnTo>
                <a:lnTo>
                  <a:pt x="2306688" y="876300"/>
                </a:lnTo>
                <a:lnTo>
                  <a:pt x="2310333" y="876300"/>
                </a:lnTo>
                <a:lnTo>
                  <a:pt x="2304529" y="863600"/>
                </a:lnTo>
                <a:lnTo>
                  <a:pt x="2307945" y="863600"/>
                </a:lnTo>
                <a:lnTo>
                  <a:pt x="2310333" y="876300"/>
                </a:lnTo>
                <a:lnTo>
                  <a:pt x="2313965" y="876300"/>
                </a:lnTo>
                <a:lnTo>
                  <a:pt x="2313965" y="609600"/>
                </a:lnTo>
                <a:lnTo>
                  <a:pt x="2312759" y="609600"/>
                </a:lnTo>
                <a:lnTo>
                  <a:pt x="2312759" y="774700"/>
                </a:lnTo>
                <a:lnTo>
                  <a:pt x="2307907" y="787400"/>
                </a:lnTo>
                <a:lnTo>
                  <a:pt x="2310333" y="774700"/>
                </a:lnTo>
                <a:lnTo>
                  <a:pt x="2312759" y="774700"/>
                </a:lnTo>
                <a:lnTo>
                  <a:pt x="2312759" y="609600"/>
                </a:lnTo>
                <a:lnTo>
                  <a:pt x="2310777" y="609600"/>
                </a:lnTo>
                <a:lnTo>
                  <a:pt x="2310777" y="647700"/>
                </a:lnTo>
                <a:lnTo>
                  <a:pt x="2306688" y="647700"/>
                </a:lnTo>
                <a:lnTo>
                  <a:pt x="2306688" y="635000"/>
                </a:lnTo>
                <a:lnTo>
                  <a:pt x="2310777" y="647700"/>
                </a:lnTo>
                <a:lnTo>
                  <a:pt x="2310777" y="609600"/>
                </a:lnTo>
                <a:lnTo>
                  <a:pt x="2304262" y="609600"/>
                </a:lnTo>
                <a:lnTo>
                  <a:pt x="2303843" y="605193"/>
                </a:lnTo>
                <a:lnTo>
                  <a:pt x="2303843" y="762000"/>
                </a:lnTo>
                <a:lnTo>
                  <a:pt x="2303056" y="762000"/>
                </a:lnTo>
                <a:lnTo>
                  <a:pt x="2303056" y="774700"/>
                </a:lnTo>
                <a:lnTo>
                  <a:pt x="2301837" y="774700"/>
                </a:lnTo>
                <a:lnTo>
                  <a:pt x="2301837" y="850900"/>
                </a:lnTo>
                <a:lnTo>
                  <a:pt x="2296985" y="863600"/>
                </a:lnTo>
                <a:lnTo>
                  <a:pt x="2286571" y="863600"/>
                </a:lnTo>
                <a:lnTo>
                  <a:pt x="2286571" y="1066800"/>
                </a:lnTo>
                <a:lnTo>
                  <a:pt x="2286076" y="1065022"/>
                </a:lnTo>
                <a:lnTo>
                  <a:pt x="2286076" y="1066800"/>
                </a:lnTo>
                <a:lnTo>
                  <a:pt x="2286076" y="1079500"/>
                </a:lnTo>
                <a:lnTo>
                  <a:pt x="2281504" y="1079500"/>
                </a:lnTo>
                <a:lnTo>
                  <a:pt x="2281504" y="1117600"/>
                </a:lnTo>
                <a:lnTo>
                  <a:pt x="2280920" y="1122095"/>
                </a:lnTo>
                <a:lnTo>
                  <a:pt x="2280920" y="1422400"/>
                </a:lnTo>
                <a:lnTo>
                  <a:pt x="2278418" y="1435100"/>
                </a:lnTo>
                <a:lnTo>
                  <a:pt x="2277275" y="1435100"/>
                </a:lnTo>
                <a:lnTo>
                  <a:pt x="2277275" y="1841500"/>
                </a:lnTo>
                <a:lnTo>
                  <a:pt x="2275802" y="1854200"/>
                </a:lnTo>
                <a:lnTo>
                  <a:pt x="2266251" y="1845525"/>
                </a:lnTo>
                <a:lnTo>
                  <a:pt x="2266251" y="2146300"/>
                </a:lnTo>
                <a:lnTo>
                  <a:pt x="2262733" y="2159000"/>
                </a:lnTo>
                <a:lnTo>
                  <a:pt x="2258745" y="2146300"/>
                </a:lnTo>
                <a:lnTo>
                  <a:pt x="2266251" y="2146300"/>
                </a:lnTo>
                <a:lnTo>
                  <a:pt x="2266251" y="1845525"/>
                </a:lnTo>
                <a:lnTo>
                  <a:pt x="2263864" y="1843366"/>
                </a:lnTo>
                <a:lnTo>
                  <a:pt x="2263864" y="1879600"/>
                </a:lnTo>
                <a:lnTo>
                  <a:pt x="2263330" y="1892300"/>
                </a:lnTo>
                <a:lnTo>
                  <a:pt x="2262352" y="1905000"/>
                </a:lnTo>
                <a:lnTo>
                  <a:pt x="2262327" y="2032000"/>
                </a:lnTo>
                <a:lnTo>
                  <a:pt x="2261819" y="2044700"/>
                </a:lnTo>
                <a:lnTo>
                  <a:pt x="2257895" y="2032000"/>
                </a:lnTo>
                <a:lnTo>
                  <a:pt x="2262327" y="2032000"/>
                </a:lnTo>
                <a:lnTo>
                  <a:pt x="2262327" y="1905000"/>
                </a:lnTo>
                <a:lnTo>
                  <a:pt x="2253958" y="1905000"/>
                </a:lnTo>
                <a:lnTo>
                  <a:pt x="2252573" y="1892300"/>
                </a:lnTo>
                <a:lnTo>
                  <a:pt x="2255507" y="1879600"/>
                </a:lnTo>
                <a:lnTo>
                  <a:pt x="2260600" y="1866900"/>
                </a:lnTo>
                <a:lnTo>
                  <a:pt x="2263025" y="1866900"/>
                </a:lnTo>
                <a:lnTo>
                  <a:pt x="2263864" y="1879600"/>
                </a:lnTo>
                <a:lnTo>
                  <a:pt x="2263864" y="1843366"/>
                </a:lnTo>
                <a:lnTo>
                  <a:pt x="2261819" y="1841500"/>
                </a:lnTo>
                <a:lnTo>
                  <a:pt x="2253323" y="1854200"/>
                </a:lnTo>
                <a:lnTo>
                  <a:pt x="2252116" y="1854200"/>
                </a:lnTo>
                <a:lnTo>
                  <a:pt x="2252116" y="1930400"/>
                </a:lnTo>
                <a:lnTo>
                  <a:pt x="2251659" y="1935162"/>
                </a:lnTo>
                <a:lnTo>
                  <a:pt x="2251659" y="2463800"/>
                </a:lnTo>
                <a:lnTo>
                  <a:pt x="2246045" y="2474391"/>
                </a:lnTo>
                <a:lnTo>
                  <a:pt x="2246045" y="2552700"/>
                </a:lnTo>
                <a:lnTo>
                  <a:pt x="2241194" y="2552700"/>
                </a:lnTo>
                <a:lnTo>
                  <a:pt x="2241194" y="2565400"/>
                </a:lnTo>
                <a:lnTo>
                  <a:pt x="2238781" y="2573845"/>
                </a:lnTo>
                <a:lnTo>
                  <a:pt x="2238781" y="2667000"/>
                </a:lnTo>
                <a:lnTo>
                  <a:pt x="2238324" y="2669400"/>
                </a:lnTo>
                <a:lnTo>
                  <a:pt x="2238324" y="2794000"/>
                </a:lnTo>
                <a:lnTo>
                  <a:pt x="2236216" y="2794000"/>
                </a:lnTo>
                <a:lnTo>
                  <a:pt x="2231796" y="2787294"/>
                </a:lnTo>
                <a:lnTo>
                  <a:pt x="2231796" y="2882900"/>
                </a:lnTo>
                <a:lnTo>
                  <a:pt x="2229078" y="2895600"/>
                </a:lnTo>
                <a:lnTo>
                  <a:pt x="2229078" y="2882900"/>
                </a:lnTo>
                <a:lnTo>
                  <a:pt x="2231796" y="2882900"/>
                </a:lnTo>
                <a:lnTo>
                  <a:pt x="2231796" y="2787294"/>
                </a:lnTo>
                <a:lnTo>
                  <a:pt x="2230285" y="2784995"/>
                </a:lnTo>
                <a:lnTo>
                  <a:pt x="2230285" y="2806700"/>
                </a:lnTo>
                <a:lnTo>
                  <a:pt x="2225433" y="2819400"/>
                </a:lnTo>
                <a:lnTo>
                  <a:pt x="2216950" y="2819400"/>
                </a:lnTo>
                <a:lnTo>
                  <a:pt x="2216950" y="3073400"/>
                </a:lnTo>
                <a:lnTo>
                  <a:pt x="2216950" y="3086100"/>
                </a:lnTo>
                <a:lnTo>
                  <a:pt x="2210879" y="3086100"/>
                </a:lnTo>
                <a:lnTo>
                  <a:pt x="2210879" y="3111500"/>
                </a:lnTo>
                <a:lnTo>
                  <a:pt x="2210879" y="3352800"/>
                </a:lnTo>
                <a:lnTo>
                  <a:pt x="2198751" y="3352800"/>
                </a:lnTo>
                <a:lnTo>
                  <a:pt x="2198751" y="3390900"/>
                </a:lnTo>
                <a:lnTo>
                  <a:pt x="2193899" y="3390900"/>
                </a:lnTo>
                <a:lnTo>
                  <a:pt x="2195118" y="3378200"/>
                </a:lnTo>
                <a:lnTo>
                  <a:pt x="2198751" y="3390900"/>
                </a:lnTo>
                <a:lnTo>
                  <a:pt x="2198751" y="3352800"/>
                </a:lnTo>
                <a:lnTo>
                  <a:pt x="2196312" y="3352800"/>
                </a:lnTo>
                <a:lnTo>
                  <a:pt x="2196477" y="3340100"/>
                </a:lnTo>
                <a:lnTo>
                  <a:pt x="2206028" y="3340100"/>
                </a:lnTo>
                <a:lnTo>
                  <a:pt x="2210879" y="3352800"/>
                </a:lnTo>
                <a:lnTo>
                  <a:pt x="2210879" y="3111500"/>
                </a:lnTo>
                <a:lnTo>
                  <a:pt x="2209419" y="3111500"/>
                </a:lnTo>
                <a:lnTo>
                  <a:pt x="2209419" y="3263900"/>
                </a:lnTo>
                <a:lnTo>
                  <a:pt x="2203627" y="3263900"/>
                </a:lnTo>
                <a:lnTo>
                  <a:pt x="2203450" y="3251200"/>
                </a:lnTo>
                <a:lnTo>
                  <a:pt x="2195118" y="3251200"/>
                </a:lnTo>
                <a:lnTo>
                  <a:pt x="2199208" y="3263900"/>
                </a:lnTo>
                <a:lnTo>
                  <a:pt x="2198751" y="3263900"/>
                </a:lnTo>
                <a:lnTo>
                  <a:pt x="2198751" y="3302000"/>
                </a:lnTo>
                <a:lnTo>
                  <a:pt x="2194496" y="3314700"/>
                </a:lnTo>
                <a:lnTo>
                  <a:pt x="2190051" y="3314700"/>
                </a:lnTo>
                <a:lnTo>
                  <a:pt x="2198751" y="3302000"/>
                </a:lnTo>
                <a:lnTo>
                  <a:pt x="2198751" y="3263900"/>
                </a:lnTo>
                <a:lnTo>
                  <a:pt x="2195118" y="3263900"/>
                </a:lnTo>
                <a:lnTo>
                  <a:pt x="2195118" y="3251200"/>
                </a:lnTo>
                <a:lnTo>
                  <a:pt x="2197544" y="3238500"/>
                </a:lnTo>
                <a:lnTo>
                  <a:pt x="2204821" y="3251200"/>
                </a:lnTo>
                <a:lnTo>
                  <a:pt x="2209419" y="3263900"/>
                </a:lnTo>
                <a:lnTo>
                  <a:pt x="2209419" y="3111500"/>
                </a:lnTo>
                <a:lnTo>
                  <a:pt x="2206028" y="3111500"/>
                </a:lnTo>
                <a:lnTo>
                  <a:pt x="2206028" y="3200400"/>
                </a:lnTo>
                <a:lnTo>
                  <a:pt x="2204821" y="3213100"/>
                </a:lnTo>
                <a:lnTo>
                  <a:pt x="2195118" y="3213100"/>
                </a:lnTo>
                <a:lnTo>
                  <a:pt x="2193899" y="3200400"/>
                </a:lnTo>
                <a:lnTo>
                  <a:pt x="2206028" y="3200400"/>
                </a:lnTo>
                <a:lnTo>
                  <a:pt x="2206028" y="3111500"/>
                </a:lnTo>
                <a:lnTo>
                  <a:pt x="2200287" y="3111500"/>
                </a:lnTo>
                <a:lnTo>
                  <a:pt x="2199208" y="3098800"/>
                </a:lnTo>
                <a:lnTo>
                  <a:pt x="2209673" y="3098800"/>
                </a:lnTo>
                <a:lnTo>
                  <a:pt x="2210879" y="3111500"/>
                </a:lnTo>
                <a:lnTo>
                  <a:pt x="2210879" y="3086100"/>
                </a:lnTo>
                <a:lnTo>
                  <a:pt x="2209673" y="3086100"/>
                </a:lnTo>
                <a:lnTo>
                  <a:pt x="2209673" y="3073400"/>
                </a:lnTo>
                <a:lnTo>
                  <a:pt x="2216950" y="3073400"/>
                </a:lnTo>
                <a:lnTo>
                  <a:pt x="2216950" y="2819400"/>
                </a:lnTo>
                <a:lnTo>
                  <a:pt x="2215731" y="2832100"/>
                </a:lnTo>
                <a:lnTo>
                  <a:pt x="2212098" y="2832100"/>
                </a:lnTo>
                <a:lnTo>
                  <a:pt x="2212098" y="2857500"/>
                </a:lnTo>
                <a:lnTo>
                  <a:pt x="2212098" y="2870200"/>
                </a:lnTo>
                <a:lnTo>
                  <a:pt x="2204605" y="2870200"/>
                </a:lnTo>
                <a:lnTo>
                  <a:pt x="2204605" y="2921000"/>
                </a:lnTo>
                <a:lnTo>
                  <a:pt x="2202396" y="2933700"/>
                </a:lnTo>
                <a:lnTo>
                  <a:pt x="2199970" y="2926486"/>
                </a:lnTo>
                <a:lnTo>
                  <a:pt x="2199970" y="3060700"/>
                </a:lnTo>
                <a:lnTo>
                  <a:pt x="2198751" y="3058160"/>
                </a:lnTo>
                <a:lnTo>
                  <a:pt x="2198751" y="3149600"/>
                </a:lnTo>
                <a:lnTo>
                  <a:pt x="2198751" y="3162300"/>
                </a:lnTo>
                <a:lnTo>
                  <a:pt x="2190572" y="3162300"/>
                </a:lnTo>
                <a:lnTo>
                  <a:pt x="2189543" y="3149600"/>
                </a:lnTo>
                <a:lnTo>
                  <a:pt x="2198751" y="3149600"/>
                </a:lnTo>
                <a:lnTo>
                  <a:pt x="2198751" y="3058160"/>
                </a:lnTo>
                <a:lnTo>
                  <a:pt x="2193899" y="3048000"/>
                </a:lnTo>
                <a:lnTo>
                  <a:pt x="2191931" y="3052127"/>
                </a:lnTo>
                <a:lnTo>
                  <a:pt x="2191931" y="3111500"/>
                </a:lnTo>
                <a:lnTo>
                  <a:pt x="2188299" y="3111500"/>
                </a:lnTo>
                <a:lnTo>
                  <a:pt x="2188299" y="3352800"/>
                </a:lnTo>
                <a:lnTo>
                  <a:pt x="2187841" y="3352800"/>
                </a:lnTo>
                <a:lnTo>
                  <a:pt x="2187841" y="3365500"/>
                </a:lnTo>
                <a:lnTo>
                  <a:pt x="2187841" y="3378200"/>
                </a:lnTo>
                <a:lnTo>
                  <a:pt x="2184196" y="3378200"/>
                </a:lnTo>
                <a:lnTo>
                  <a:pt x="2184196" y="3416300"/>
                </a:lnTo>
                <a:lnTo>
                  <a:pt x="2184196" y="3429000"/>
                </a:lnTo>
                <a:lnTo>
                  <a:pt x="2176919" y="3429000"/>
                </a:lnTo>
                <a:lnTo>
                  <a:pt x="2176919" y="3416300"/>
                </a:lnTo>
                <a:lnTo>
                  <a:pt x="2184196" y="3416300"/>
                </a:lnTo>
                <a:lnTo>
                  <a:pt x="2184196" y="3378200"/>
                </a:lnTo>
                <a:lnTo>
                  <a:pt x="2182990" y="3378200"/>
                </a:lnTo>
                <a:lnTo>
                  <a:pt x="2179345" y="3365500"/>
                </a:lnTo>
                <a:lnTo>
                  <a:pt x="2187841" y="3365500"/>
                </a:lnTo>
                <a:lnTo>
                  <a:pt x="2187841" y="3352800"/>
                </a:lnTo>
                <a:lnTo>
                  <a:pt x="2184196" y="3352800"/>
                </a:lnTo>
                <a:lnTo>
                  <a:pt x="2184196" y="3340100"/>
                </a:lnTo>
                <a:lnTo>
                  <a:pt x="2188299" y="3352800"/>
                </a:lnTo>
                <a:lnTo>
                  <a:pt x="2188299" y="3111500"/>
                </a:lnTo>
                <a:lnTo>
                  <a:pt x="2187841" y="3111500"/>
                </a:lnTo>
                <a:lnTo>
                  <a:pt x="2187841" y="3098800"/>
                </a:lnTo>
                <a:lnTo>
                  <a:pt x="2191931" y="3111500"/>
                </a:lnTo>
                <a:lnTo>
                  <a:pt x="2191931" y="3052127"/>
                </a:lnTo>
                <a:lnTo>
                  <a:pt x="2187841" y="3060700"/>
                </a:lnTo>
                <a:lnTo>
                  <a:pt x="2189048" y="3048000"/>
                </a:lnTo>
                <a:lnTo>
                  <a:pt x="2193899" y="3048000"/>
                </a:lnTo>
                <a:lnTo>
                  <a:pt x="2198751" y="3048000"/>
                </a:lnTo>
                <a:lnTo>
                  <a:pt x="2199970" y="3060700"/>
                </a:lnTo>
                <a:lnTo>
                  <a:pt x="2199970" y="2926486"/>
                </a:lnTo>
                <a:lnTo>
                  <a:pt x="2198751" y="2922854"/>
                </a:lnTo>
                <a:lnTo>
                  <a:pt x="2198751" y="2984500"/>
                </a:lnTo>
                <a:lnTo>
                  <a:pt x="2194712" y="2971800"/>
                </a:lnTo>
                <a:lnTo>
                  <a:pt x="2189200" y="2971800"/>
                </a:lnTo>
                <a:lnTo>
                  <a:pt x="2183917" y="2959100"/>
                </a:lnTo>
                <a:lnTo>
                  <a:pt x="2198293" y="2959100"/>
                </a:lnTo>
                <a:lnTo>
                  <a:pt x="2195626" y="2971800"/>
                </a:lnTo>
                <a:lnTo>
                  <a:pt x="2197544" y="2971800"/>
                </a:lnTo>
                <a:lnTo>
                  <a:pt x="2198751" y="2984500"/>
                </a:lnTo>
                <a:lnTo>
                  <a:pt x="2198751" y="2922854"/>
                </a:lnTo>
                <a:lnTo>
                  <a:pt x="2198128" y="2921000"/>
                </a:lnTo>
                <a:lnTo>
                  <a:pt x="2204605" y="2921000"/>
                </a:lnTo>
                <a:lnTo>
                  <a:pt x="2204605" y="2870200"/>
                </a:lnTo>
                <a:lnTo>
                  <a:pt x="2203602" y="2870200"/>
                </a:lnTo>
                <a:lnTo>
                  <a:pt x="2206028" y="2857500"/>
                </a:lnTo>
                <a:lnTo>
                  <a:pt x="2212098" y="2857500"/>
                </a:lnTo>
                <a:lnTo>
                  <a:pt x="2212098" y="2832100"/>
                </a:lnTo>
                <a:lnTo>
                  <a:pt x="2207247" y="2832100"/>
                </a:lnTo>
                <a:lnTo>
                  <a:pt x="2208453" y="2844800"/>
                </a:lnTo>
                <a:lnTo>
                  <a:pt x="2201697" y="2844800"/>
                </a:lnTo>
                <a:lnTo>
                  <a:pt x="2204821" y="2832100"/>
                </a:lnTo>
                <a:lnTo>
                  <a:pt x="2203754" y="2832100"/>
                </a:lnTo>
                <a:lnTo>
                  <a:pt x="2196236" y="2819400"/>
                </a:lnTo>
                <a:lnTo>
                  <a:pt x="2195118" y="2820720"/>
                </a:lnTo>
                <a:lnTo>
                  <a:pt x="2195118" y="2857500"/>
                </a:lnTo>
                <a:lnTo>
                  <a:pt x="2193074" y="2870200"/>
                </a:lnTo>
                <a:lnTo>
                  <a:pt x="2187613" y="2870200"/>
                </a:lnTo>
                <a:lnTo>
                  <a:pt x="2187613" y="2908300"/>
                </a:lnTo>
                <a:lnTo>
                  <a:pt x="2184196" y="2921000"/>
                </a:lnTo>
                <a:lnTo>
                  <a:pt x="2180793" y="2908300"/>
                </a:lnTo>
                <a:lnTo>
                  <a:pt x="2187613" y="2908300"/>
                </a:lnTo>
                <a:lnTo>
                  <a:pt x="2187613" y="2870200"/>
                </a:lnTo>
                <a:lnTo>
                  <a:pt x="2183523" y="2870200"/>
                </a:lnTo>
                <a:lnTo>
                  <a:pt x="2184196" y="2857500"/>
                </a:lnTo>
                <a:lnTo>
                  <a:pt x="2195118" y="2857500"/>
                </a:lnTo>
                <a:lnTo>
                  <a:pt x="2195118" y="2820720"/>
                </a:lnTo>
                <a:lnTo>
                  <a:pt x="2185416" y="2832100"/>
                </a:lnTo>
                <a:lnTo>
                  <a:pt x="2192286" y="2819400"/>
                </a:lnTo>
                <a:lnTo>
                  <a:pt x="2196236" y="2819400"/>
                </a:lnTo>
                <a:lnTo>
                  <a:pt x="2203323" y="2819400"/>
                </a:lnTo>
                <a:lnTo>
                  <a:pt x="2210879" y="2806700"/>
                </a:lnTo>
                <a:lnTo>
                  <a:pt x="2212098" y="2806700"/>
                </a:lnTo>
                <a:lnTo>
                  <a:pt x="2212098" y="2794000"/>
                </a:lnTo>
                <a:lnTo>
                  <a:pt x="2213305" y="2794000"/>
                </a:lnTo>
                <a:lnTo>
                  <a:pt x="2214524" y="2806700"/>
                </a:lnTo>
                <a:lnTo>
                  <a:pt x="2230285" y="2806700"/>
                </a:lnTo>
                <a:lnTo>
                  <a:pt x="2230285" y="2784995"/>
                </a:lnTo>
                <a:lnTo>
                  <a:pt x="2227859" y="2781300"/>
                </a:lnTo>
                <a:lnTo>
                  <a:pt x="2235200" y="2781300"/>
                </a:lnTo>
                <a:lnTo>
                  <a:pt x="2238324" y="2794000"/>
                </a:lnTo>
                <a:lnTo>
                  <a:pt x="2238324" y="2669400"/>
                </a:lnTo>
                <a:lnTo>
                  <a:pt x="2236355" y="2679700"/>
                </a:lnTo>
                <a:lnTo>
                  <a:pt x="2227859" y="2679700"/>
                </a:lnTo>
                <a:lnTo>
                  <a:pt x="2227859" y="2755900"/>
                </a:lnTo>
                <a:lnTo>
                  <a:pt x="2221319" y="2755900"/>
                </a:lnTo>
                <a:lnTo>
                  <a:pt x="2224227" y="2743200"/>
                </a:lnTo>
                <a:lnTo>
                  <a:pt x="2227859" y="2755900"/>
                </a:lnTo>
                <a:lnTo>
                  <a:pt x="2227859" y="2679700"/>
                </a:lnTo>
                <a:lnTo>
                  <a:pt x="2224341" y="2692400"/>
                </a:lnTo>
                <a:lnTo>
                  <a:pt x="2219668" y="2692400"/>
                </a:lnTo>
                <a:lnTo>
                  <a:pt x="2217280" y="2679700"/>
                </a:lnTo>
                <a:lnTo>
                  <a:pt x="2224227" y="2679700"/>
                </a:lnTo>
                <a:lnTo>
                  <a:pt x="2225433" y="2667000"/>
                </a:lnTo>
                <a:lnTo>
                  <a:pt x="2238781" y="2667000"/>
                </a:lnTo>
                <a:lnTo>
                  <a:pt x="2238781" y="2573845"/>
                </a:lnTo>
                <a:lnTo>
                  <a:pt x="2237562" y="2578100"/>
                </a:lnTo>
                <a:lnTo>
                  <a:pt x="2236800" y="2578100"/>
                </a:lnTo>
                <a:lnTo>
                  <a:pt x="2236800" y="2590800"/>
                </a:lnTo>
                <a:lnTo>
                  <a:pt x="2235441" y="2603500"/>
                </a:lnTo>
                <a:lnTo>
                  <a:pt x="2232710" y="2603500"/>
                </a:lnTo>
                <a:lnTo>
                  <a:pt x="2232710" y="2590800"/>
                </a:lnTo>
                <a:lnTo>
                  <a:pt x="2236800" y="2590800"/>
                </a:lnTo>
                <a:lnTo>
                  <a:pt x="2236800" y="2578100"/>
                </a:lnTo>
                <a:lnTo>
                  <a:pt x="2234527" y="2578100"/>
                </a:lnTo>
                <a:lnTo>
                  <a:pt x="2232710" y="2565400"/>
                </a:lnTo>
                <a:lnTo>
                  <a:pt x="2241194" y="2565400"/>
                </a:lnTo>
                <a:lnTo>
                  <a:pt x="2241194" y="2552700"/>
                </a:lnTo>
                <a:lnTo>
                  <a:pt x="2236355" y="2552700"/>
                </a:lnTo>
                <a:lnTo>
                  <a:pt x="2235136" y="2540000"/>
                </a:lnTo>
                <a:lnTo>
                  <a:pt x="2243620" y="2540000"/>
                </a:lnTo>
                <a:lnTo>
                  <a:pt x="2246045" y="2552700"/>
                </a:lnTo>
                <a:lnTo>
                  <a:pt x="2246045" y="2474391"/>
                </a:lnTo>
                <a:lnTo>
                  <a:pt x="2244928" y="2476500"/>
                </a:lnTo>
                <a:lnTo>
                  <a:pt x="2244839" y="2501900"/>
                </a:lnTo>
                <a:lnTo>
                  <a:pt x="2243912" y="2501900"/>
                </a:lnTo>
                <a:lnTo>
                  <a:pt x="2243912" y="2514600"/>
                </a:lnTo>
                <a:lnTo>
                  <a:pt x="2240445" y="2527300"/>
                </a:lnTo>
                <a:lnTo>
                  <a:pt x="2236749" y="2514600"/>
                </a:lnTo>
                <a:lnTo>
                  <a:pt x="2243912" y="2514600"/>
                </a:lnTo>
                <a:lnTo>
                  <a:pt x="2243912" y="2501900"/>
                </a:lnTo>
                <a:lnTo>
                  <a:pt x="2238781" y="2501900"/>
                </a:lnTo>
                <a:lnTo>
                  <a:pt x="2238781" y="2489200"/>
                </a:lnTo>
                <a:lnTo>
                  <a:pt x="2244839" y="2501900"/>
                </a:lnTo>
                <a:lnTo>
                  <a:pt x="2244839" y="2476500"/>
                </a:lnTo>
                <a:lnTo>
                  <a:pt x="2238781" y="2476500"/>
                </a:lnTo>
                <a:lnTo>
                  <a:pt x="2242870" y="2463800"/>
                </a:lnTo>
                <a:lnTo>
                  <a:pt x="2251659" y="2463800"/>
                </a:lnTo>
                <a:lnTo>
                  <a:pt x="2251659" y="1935162"/>
                </a:lnTo>
                <a:lnTo>
                  <a:pt x="2250897" y="1943100"/>
                </a:lnTo>
                <a:lnTo>
                  <a:pt x="2248471" y="1943100"/>
                </a:lnTo>
                <a:lnTo>
                  <a:pt x="2252116" y="1930400"/>
                </a:lnTo>
                <a:lnTo>
                  <a:pt x="2252116" y="1854200"/>
                </a:lnTo>
                <a:lnTo>
                  <a:pt x="2246045" y="1854200"/>
                </a:lnTo>
                <a:lnTo>
                  <a:pt x="2253627" y="1841500"/>
                </a:lnTo>
                <a:lnTo>
                  <a:pt x="2261819" y="1841500"/>
                </a:lnTo>
                <a:lnTo>
                  <a:pt x="2277275" y="1841500"/>
                </a:lnTo>
                <a:lnTo>
                  <a:pt x="2277275" y="1435100"/>
                </a:lnTo>
                <a:lnTo>
                  <a:pt x="2272728" y="1435100"/>
                </a:lnTo>
                <a:lnTo>
                  <a:pt x="2271522" y="1422400"/>
                </a:lnTo>
                <a:lnTo>
                  <a:pt x="2280920" y="1422400"/>
                </a:lnTo>
                <a:lnTo>
                  <a:pt x="2280920" y="1122095"/>
                </a:lnTo>
                <a:lnTo>
                  <a:pt x="2279853" y="1130300"/>
                </a:lnTo>
                <a:lnTo>
                  <a:pt x="2277072" y="1130300"/>
                </a:lnTo>
                <a:lnTo>
                  <a:pt x="2277580" y="1117600"/>
                </a:lnTo>
                <a:lnTo>
                  <a:pt x="2281504" y="1117600"/>
                </a:lnTo>
                <a:lnTo>
                  <a:pt x="2281504" y="1079500"/>
                </a:lnTo>
                <a:lnTo>
                  <a:pt x="2276373" y="1079500"/>
                </a:lnTo>
                <a:lnTo>
                  <a:pt x="2277580" y="1066800"/>
                </a:lnTo>
                <a:lnTo>
                  <a:pt x="2286076" y="1066800"/>
                </a:lnTo>
                <a:lnTo>
                  <a:pt x="2286076" y="1065022"/>
                </a:lnTo>
                <a:lnTo>
                  <a:pt x="2283041" y="1054100"/>
                </a:lnTo>
                <a:lnTo>
                  <a:pt x="2284857" y="1054100"/>
                </a:lnTo>
                <a:lnTo>
                  <a:pt x="2286571" y="1066800"/>
                </a:lnTo>
                <a:lnTo>
                  <a:pt x="2286571" y="863600"/>
                </a:lnTo>
                <a:lnTo>
                  <a:pt x="2280005" y="863600"/>
                </a:lnTo>
                <a:lnTo>
                  <a:pt x="2284857" y="850900"/>
                </a:lnTo>
                <a:lnTo>
                  <a:pt x="2301837" y="850900"/>
                </a:lnTo>
                <a:lnTo>
                  <a:pt x="2301837" y="774700"/>
                </a:lnTo>
                <a:lnTo>
                  <a:pt x="2295779" y="774700"/>
                </a:lnTo>
                <a:lnTo>
                  <a:pt x="2295779" y="762000"/>
                </a:lnTo>
                <a:lnTo>
                  <a:pt x="2300325" y="762000"/>
                </a:lnTo>
                <a:lnTo>
                  <a:pt x="2296337" y="749300"/>
                </a:lnTo>
                <a:lnTo>
                  <a:pt x="2299411" y="749300"/>
                </a:lnTo>
                <a:lnTo>
                  <a:pt x="2303843" y="762000"/>
                </a:lnTo>
                <a:lnTo>
                  <a:pt x="2303843" y="605193"/>
                </a:lnTo>
                <a:lnTo>
                  <a:pt x="2303056" y="596900"/>
                </a:lnTo>
                <a:lnTo>
                  <a:pt x="2300630" y="609600"/>
                </a:lnTo>
                <a:lnTo>
                  <a:pt x="2295372" y="609600"/>
                </a:lnTo>
                <a:lnTo>
                  <a:pt x="2292134" y="622300"/>
                </a:lnTo>
                <a:lnTo>
                  <a:pt x="2291715" y="622300"/>
                </a:lnTo>
                <a:lnTo>
                  <a:pt x="2291715" y="774700"/>
                </a:lnTo>
                <a:lnTo>
                  <a:pt x="2289111" y="787400"/>
                </a:lnTo>
                <a:lnTo>
                  <a:pt x="2287282" y="787400"/>
                </a:lnTo>
                <a:lnTo>
                  <a:pt x="2291715" y="774700"/>
                </a:lnTo>
                <a:lnTo>
                  <a:pt x="2291715" y="622300"/>
                </a:lnTo>
                <a:lnTo>
                  <a:pt x="2290546" y="622300"/>
                </a:lnTo>
                <a:lnTo>
                  <a:pt x="2290546" y="647700"/>
                </a:lnTo>
                <a:lnTo>
                  <a:pt x="2289708" y="647700"/>
                </a:lnTo>
                <a:lnTo>
                  <a:pt x="2289708" y="698500"/>
                </a:lnTo>
                <a:lnTo>
                  <a:pt x="2286076" y="711200"/>
                </a:lnTo>
                <a:lnTo>
                  <a:pt x="2288502" y="698500"/>
                </a:lnTo>
                <a:lnTo>
                  <a:pt x="2289708" y="698500"/>
                </a:lnTo>
                <a:lnTo>
                  <a:pt x="2289708" y="647700"/>
                </a:lnTo>
                <a:lnTo>
                  <a:pt x="2281682" y="647700"/>
                </a:lnTo>
                <a:lnTo>
                  <a:pt x="2281504" y="647141"/>
                </a:lnTo>
                <a:lnTo>
                  <a:pt x="2281504" y="800100"/>
                </a:lnTo>
                <a:lnTo>
                  <a:pt x="2277072" y="800100"/>
                </a:lnTo>
                <a:lnTo>
                  <a:pt x="2277580" y="787400"/>
                </a:lnTo>
                <a:lnTo>
                  <a:pt x="2281504" y="800100"/>
                </a:lnTo>
                <a:lnTo>
                  <a:pt x="2281504" y="647141"/>
                </a:lnTo>
                <a:lnTo>
                  <a:pt x="2277643" y="635000"/>
                </a:lnTo>
                <a:lnTo>
                  <a:pt x="2289403" y="635000"/>
                </a:lnTo>
                <a:lnTo>
                  <a:pt x="2290546" y="647700"/>
                </a:lnTo>
                <a:lnTo>
                  <a:pt x="2290546" y="622300"/>
                </a:lnTo>
                <a:lnTo>
                  <a:pt x="2289581" y="622300"/>
                </a:lnTo>
                <a:lnTo>
                  <a:pt x="2292591" y="609600"/>
                </a:lnTo>
                <a:lnTo>
                  <a:pt x="2286076" y="609600"/>
                </a:lnTo>
                <a:lnTo>
                  <a:pt x="2281224" y="596900"/>
                </a:lnTo>
                <a:lnTo>
                  <a:pt x="2278799" y="609600"/>
                </a:lnTo>
                <a:lnTo>
                  <a:pt x="2280005" y="596900"/>
                </a:lnTo>
                <a:lnTo>
                  <a:pt x="2281224" y="596900"/>
                </a:lnTo>
                <a:lnTo>
                  <a:pt x="2303056" y="596900"/>
                </a:lnTo>
                <a:lnTo>
                  <a:pt x="2310333" y="596900"/>
                </a:lnTo>
                <a:lnTo>
                  <a:pt x="2313965" y="609600"/>
                </a:lnTo>
                <a:lnTo>
                  <a:pt x="2313965" y="520700"/>
                </a:lnTo>
                <a:lnTo>
                  <a:pt x="2312200" y="533400"/>
                </a:lnTo>
                <a:lnTo>
                  <a:pt x="2299411" y="533400"/>
                </a:lnTo>
                <a:lnTo>
                  <a:pt x="2299411" y="520700"/>
                </a:lnTo>
                <a:lnTo>
                  <a:pt x="2313965" y="520700"/>
                </a:lnTo>
                <a:lnTo>
                  <a:pt x="2313965" y="469900"/>
                </a:lnTo>
                <a:lnTo>
                  <a:pt x="2318575" y="482600"/>
                </a:lnTo>
                <a:lnTo>
                  <a:pt x="2318575" y="139700"/>
                </a:lnTo>
                <a:lnTo>
                  <a:pt x="2316391" y="139700"/>
                </a:lnTo>
                <a:lnTo>
                  <a:pt x="2316391" y="190500"/>
                </a:lnTo>
                <a:lnTo>
                  <a:pt x="2313965" y="196850"/>
                </a:lnTo>
                <a:lnTo>
                  <a:pt x="2313965" y="368300"/>
                </a:lnTo>
                <a:lnTo>
                  <a:pt x="2310333" y="381000"/>
                </a:lnTo>
                <a:lnTo>
                  <a:pt x="2307145" y="375437"/>
                </a:lnTo>
                <a:lnTo>
                  <a:pt x="2307145" y="419100"/>
                </a:lnTo>
                <a:lnTo>
                  <a:pt x="2305786" y="431800"/>
                </a:lnTo>
                <a:lnTo>
                  <a:pt x="2303056" y="431800"/>
                </a:lnTo>
                <a:lnTo>
                  <a:pt x="2303056" y="419100"/>
                </a:lnTo>
                <a:lnTo>
                  <a:pt x="2307145" y="419100"/>
                </a:lnTo>
                <a:lnTo>
                  <a:pt x="2307145" y="375437"/>
                </a:lnTo>
                <a:lnTo>
                  <a:pt x="2303056" y="368300"/>
                </a:lnTo>
                <a:lnTo>
                  <a:pt x="2300630" y="381000"/>
                </a:lnTo>
                <a:lnTo>
                  <a:pt x="2299411" y="368300"/>
                </a:lnTo>
                <a:lnTo>
                  <a:pt x="2303056" y="368300"/>
                </a:lnTo>
                <a:lnTo>
                  <a:pt x="2313965" y="368300"/>
                </a:lnTo>
                <a:lnTo>
                  <a:pt x="2313965" y="196850"/>
                </a:lnTo>
                <a:lnTo>
                  <a:pt x="2311539" y="203200"/>
                </a:lnTo>
                <a:lnTo>
                  <a:pt x="2313965" y="190500"/>
                </a:lnTo>
                <a:lnTo>
                  <a:pt x="2316391" y="190500"/>
                </a:lnTo>
                <a:lnTo>
                  <a:pt x="2316391" y="139700"/>
                </a:lnTo>
                <a:lnTo>
                  <a:pt x="2307907" y="139700"/>
                </a:lnTo>
                <a:lnTo>
                  <a:pt x="2307907" y="177800"/>
                </a:lnTo>
                <a:lnTo>
                  <a:pt x="2306688" y="190500"/>
                </a:lnTo>
                <a:lnTo>
                  <a:pt x="2304262" y="190500"/>
                </a:lnTo>
                <a:lnTo>
                  <a:pt x="2307907" y="177800"/>
                </a:lnTo>
                <a:lnTo>
                  <a:pt x="2307907" y="139700"/>
                </a:lnTo>
                <a:lnTo>
                  <a:pt x="2303056" y="139700"/>
                </a:lnTo>
                <a:lnTo>
                  <a:pt x="2303056" y="279400"/>
                </a:lnTo>
                <a:lnTo>
                  <a:pt x="2298217" y="279400"/>
                </a:lnTo>
                <a:lnTo>
                  <a:pt x="2298217" y="444500"/>
                </a:lnTo>
                <a:lnTo>
                  <a:pt x="2296985" y="444500"/>
                </a:lnTo>
                <a:lnTo>
                  <a:pt x="2296985" y="558800"/>
                </a:lnTo>
                <a:lnTo>
                  <a:pt x="2294559" y="571500"/>
                </a:lnTo>
                <a:lnTo>
                  <a:pt x="2290927" y="558800"/>
                </a:lnTo>
                <a:lnTo>
                  <a:pt x="2277160" y="558800"/>
                </a:lnTo>
                <a:lnTo>
                  <a:pt x="2277160" y="660400"/>
                </a:lnTo>
                <a:lnTo>
                  <a:pt x="2273871" y="660400"/>
                </a:lnTo>
                <a:lnTo>
                  <a:pt x="2273871" y="914400"/>
                </a:lnTo>
                <a:lnTo>
                  <a:pt x="2273693" y="915174"/>
                </a:lnTo>
                <a:lnTo>
                  <a:pt x="2273693" y="1079500"/>
                </a:lnTo>
                <a:lnTo>
                  <a:pt x="2273135" y="1084541"/>
                </a:lnTo>
                <a:lnTo>
                  <a:pt x="2273135" y="1155700"/>
                </a:lnTo>
                <a:lnTo>
                  <a:pt x="2272728" y="1157630"/>
                </a:lnTo>
                <a:lnTo>
                  <a:pt x="2272728" y="1257300"/>
                </a:lnTo>
                <a:lnTo>
                  <a:pt x="2272728" y="1371600"/>
                </a:lnTo>
                <a:lnTo>
                  <a:pt x="2267877" y="1383157"/>
                </a:lnTo>
                <a:lnTo>
                  <a:pt x="2267877" y="1689100"/>
                </a:lnTo>
                <a:lnTo>
                  <a:pt x="2262784" y="1689100"/>
                </a:lnTo>
                <a:lnTo>
                  <a:pt x="2262784" y="1790700"/>
                </a:lnTo>
                <a:lnTo>
                  <a:pt x="2258352" y="1790700"/>
                </a:lnTo>
                <a:lnTo>
                  <a:pt x="2258174" y="1778000"/>
                </a:lnTo>
                <a:lnTo>
                  <a:pt x="2258174" y="1790700"/>
                </a:lnTo>
                <a:lnTo>
                  <a:pt x="2258174" y="1816100"/>
                </a:lnTo>
                <a:lnTo>
                  <a:pt x="2253323" y="1816100"/>
                </a:lnTo>
                <a:lnTo>
                  <a:pt x="2255748" y="1803400"/>
                </a:lnTo>
                <a:lnTo>
                  <a:pt x="2256967" y="1803400"/>
                </a:lnTo>
                <a:lnTo>
                  <a:pt x="2258174" y="1816100"/>
                </a:lnTo>
                <a:lnTo>
                  <a:pt x="2258174" y="1790700"/>
                </a:lnTo>
                <a:lnTo>
                  <a:pt x="2247265" y="1790700"/>
                </a:lnTo>
                <a:lnTo>
                  <a:pt x="2247265" y="1803400"/>
                </a:lnTo>
                <a:lnTo>
                  <a:pt x="2243620" y="1803400"/>
                </a:lnTo>
                <a:lnTo>
                  <a:pt x="2247722" y="1816100"/>
                </a:lnTo>
                <a:lnTo>
                  <a:pt x="2246350" y="1816100"/>
                </a:lnTo>
                <a:lnTo>
                  <a:pt x="2244839" y="1823135"/>
                </a:lnTo>
                <a:lnTo>
                  <a:pt x="2244839" y="1879600"/>
                </a:lnTo>
                <a:lnTo>
                  <a:pt x="2241423" y="1891550"/>
                </a:lnTo>
                <a:lnTo>
                  <a:pt x="2241423" y="2057400"/>
                </a:lnTo>
                <a:lnTo>
                  <a:pt x="2236800" y="2065248"/>
                </a:lnTo>
                <a:lnTo>
                  <a:pt x="2236800" y="2095500"/>
                </a:lnTo>
                <a:lnTo>
                  <a:pt x="2232710" y="2095500"/>
                </a:lnTo>
                <a:lnTo>
                  <a:pt x="2232710" y="2082800"/>
                </a:lnTo>
                <a:lnTo>
                  <a:pt x="2236800" y="2095500"/>
                </a:lnTo>
                <a:lnTo>
                  <a:pt x="2236800" y="2065248"/>
                </a:lnTo>
                <a:lnTo>
                  <a:pt x="2236355" y="2065997"/>
                </a:lnTo>
                <a:lnTo>
                  <a:pt x="2236355" y="2057400"/>
                </a:lnTo>
                <a:lnTo>
                  <a:pt x="2241423" y="2057400"/>
                </a:lnTo>
                <a:lnTo>
                  <a:pt x="2241423" y="1891550"/>
                </a:lnTo>
                <a:lnTo>
                  <a:pt x="2241207" y="1892300"/>
                </a:lnTo>
                <a:lnTo>
                  <a:pt x="2243620" y="1879600"/>
                </a:lnTo>
                <a:lnTo>
                  <a:pt x="2244839" y="1879600"/>
                </a:lnTo>
                <a:lnTo>
                  <a:pt x="2244839" y="1823135"/>
                </a:lnTo>
                <a:lnTo>
                  <a:pt x="2243925" y="1827390"/>
                </a:lnTo>
                <a:lnTo>
                  <a:pt x="2243925" y="1854200"/>
                </a:lnTo>
                <a:lnTo>
                  <a:pt x="2239988" y="1866900"/>
                </a:lnTo>
                <a:lnTo>
                  <a:pt x="2239988" y="1879600"/>
                </a:lnTo>
                <a:lnTo>
                  <a:pt x="2238032" y="1883156"/>
                </a:lnTo>
                <a:lnTo>
                  <a:pt x="2238032" y="1993900"/>
                </a:lnTo>
                <a:lnTo>
                  <a:pt x="2231504" y="2005774"/>
                </a:lnTo>
                <a:lnTo>
                  <a:pt x="2231504" y="2133600"/>
                </a:lnTo>
                <a:lnTo>
                  <a:pt x="2231504" y="2590800"/>
                </a:lnTo>
                <a:lnTo>
                  <a:pt x="2225192" y="2602255"/>
                </a:lnTo>
                <a:lnTo>
                  <a:pt x="2225192" y="2641600"/>
                </a:lnTo>
                <a:lnTo>
                  <a:pt x="2223770" y="2654300"/>
                </a:lnTo>
                <a:lnTo>
                  <a:pt x="2220760" y="2654300"/>
                </a:lnTo>
                <a:lnTo>
                  <a:pt x="2220582" y="2641600"/>
                </a:lnTo>
                <a:lnTo>
                  <a:pt x="2225192" y="2641600"/>
                </a:lnTo>
                <a:lnTo>
                  <a:pt x="2225192" y="2602255"/>
                </a:lnTo>
                <a:lnTo>
                  <a:pt x="2224506" y="2603500"/>
                </a:lnTo>
                <a:lnTo>
                  <a:pt x="2219223" y="2590800"/>
                </a:lnTo>
                <a:lnTo>
                  <a:pt x="2231504" y="2590800"/>
                </a:lnTo>
                <a:lnTo>
                  <a:pt x="2231504" y="2133600"/>
                </a:lnTo>
                <a:lnTo>
                  <a:pt x="2230158" y="2138299"/>
                </a:lnTo>
                <a:lnTo>
                  <a:pt x="2230158" y="2552700"/>
                </a:lnTo>
                <a:lnTo>
                  <a:pt x="2229078" y="2552700"/>
                </a:lnTo>
                <a:lnTo>
                  <a:pt x="2229078" y="2565400"/>
                </a:lnTo>
                <a:lnTo>
                  <a:pt x="2229078" y="2578100"/>
                </a:lnTo>
                <a:lnTo>
                  <a:pt x="2221801" y="2578100"/>
                </a:lnTo>
                <a:lnTo>
                  <a:pt x="2221801" y="2565400"/>
                </a:lnTo>
                <a:lnTo>
                  <a:pt x="2229078" y="2565400"/>
                </a:lnTo>
                <a:lnTo>
                  <a:pt x="2229078" y="2552700"/>
                </a:lnTo>
                <a:lnTo>
                  <a:pt x="2217255" y="2552700"/>
                </a:lnTo>
                <a:lnTo>
                  <a:pt x="2221115" y="2540000"/>
                </a:lnTo>
                <a:lnTo>
                  <a:pt x="2229078" y="2540000"/>
                </a:lnTo>
                <a:lnTo>
                  <a:pt x="2230158" y="2552700"/>
                </a:lnTo>
                <a:lnTo>
                  <a:pt x="2230158" y="2138299"/>
                </a:lnTo>
                <a:lnTo>
                  <a:pt x="2227859" y="2146300"/>
                </a:lnTo>
                <a:lnTo>
                  <a:pt x="2224227" y="2133600"/>
                </a:lnTo>
                <a:lnTo>
                  <a:pt x="2231504" y="2133600"/>
                </a:lnTo>
                <a:lnTo>
                  <a:pt x="2231504" y="2005774"/>
                </a:lnTo>
                <a:lnTo>
                  <a:pt x="2231047" y="2006600"/>
                </a:lnTo>
                <a:lnTo>
                  <a:pt x="2229078" y="2006600"/>
                </a:lnTo>
                <a:lnTo>
                  <a:pt x="2229078" y="2070100"/>
                </a:lnTo>
                <a:lnTo>
                  <a:pt x="2221547" y="2081364"/>
                </a:lnTo>
                <a:lnTo>
                  <a:pt x="2221547" y="2159000"/>
                </a:lnTo>
                <a:lnTo>
                  <a:pt x="2220582" y="2159000"/>
                </a:lnTo>
                <a:lnTo>
                  <a:pt x="2220582" y="2501900"/>
                </a:lnTo>
                <a:lnTo>
                  <a:pt x="2218156" y="2514600"/>
                </a:lnTo>
                <a:lnTo>
                  <a:pt x="2210879" y="2514600"/>
                </a:lnTo>
                <a:lnTo>
                  <a:pt x="2210879" y="2578100"/>
                </a:lnTo>
                <a:lnTo>
                  <a:pt x="2202396" y="2578100"/>
                </a:lnTo>
                <a:lnTo>
                  <a:pt x="2208453" y="2590800"/>
                </a:lnTo>
                <a:lnTo>
                  <a:pt x="2210879" y="2590800"/>
                </a:lnTo>
                <a:lnTo>
                  <a:pt x="2209673" y="2603500"/>
                </a:lnTo>
                <a:lnTo>
                  <a:pt x="2207552" y="2603500"/>
                </a:lnTo>
                <a:lnTo>
                  <a:pt x="2207552" y="2641600"/>
                </a:lnTo>
                <a:lnTo>
                  <a:pt x="2205723" y="2654300"/>
                </a:lnTo>
                <a:lnTo>
                  <a:pt x="2193899" y="2654300"/>
                </a:lnTo>
                <a:lnTo>
                  <a:pt x="2193391" y="2641600"/>
                </a:lnTo>
                <a:lnTo>
                  <a:pt x="2207552" y="2641600"/>
                </a:lnTo>
                <a:lnTo>
                  <a:pt x="2207552" y="2603500"/>
                </a:lnTo>
                <a:lnTo>
                  <a:pt x="2203602" y="2603500"/>
                </a:lnTo>
                <a:lnTo>
                  <a:pt x="2203602" y="2616200"/>
                </a:lnTo>
                <a:lnTo>
                  <a:pt x="2199970" y="2628900"/>
                </a:lnTo>
                <a:lnTo>
                  <a:pt x="2187841" y="2628900"/>
                </a:lnTo>
                <a:lnTo>
                  <a:pt x="2196325" y="2616200"/>
                </a:lnTo>
                <a:lnTo>
                  <a:pt x="2203602" y="2616200"/>
                </a:lnTo>
                <a:lnTo>
                  <a:pt x="2203602" y="2603500"/>
                </a:lnTo>
                <a:lnTo>
                  <a:pt x="2201176" y="2590800"/>
                </a:lnTo>
                <a:lnTo>
                  <a:pt x="2202396" y="2578100"/>
                </a:lnTo>
                <a:lnTo>
                  <a:pt x="2190267" y="2578100"/>
                </a:lnTo>
                <a:lnTo>
                  <a:pt x="2187308" y="2571915"/>
                </a:lnTo>
                <a:lnTo>
                  <a:pt x="2187308" y="2781300"/>
                </a:lnTo>
                <a:lnTo>
                  <a:pt x="2186622" y="2781300"/>
                </a:lnTo>
                <a:lnTo>
                  <a:pt x="2186622" y="2806700"/>
                </a:lnTo>
                <a:lnTo>
                  <a:pt x="2186622" y="2819400"/>
                </a:lnTo>
                <a:lnTo>
                  <a:pt x="2179802" y="2819400"/>
                </a:lnTo>
                <a:lnTo>
                  <a:pt x="2179802" y="3086100"/>
                </a:lnTo>
                <a:lnTo>
                  <a:pt x="2177516" y="3086100"/>
                </a:lnTo>
                <a:lnTo>
                  <a:pt x="2177516" y="3403600"/>
                </a:lnTo>
                <a:lnTo>
                  <a:pt x="2170404" y="3403600"/>
                </a:lnTo>
                <a:lnTo>
                  <a:pt x="2171255" y="3390900"/>
                </a:lnTo>
                <a:lnTo>
                  <a:pt x="2165312" y="3390900"/>
                </a:lnTo>
                <a:lnTo>
                  <a:pt x="2165312" y="3416300"/>
                </a:lnTo>
                <a:lnTo>
                  <a:pt x="2165248" y="3429000"/>
                </a:lnTo>
                <a:lnTo>
                  <a:pt x="2161324" y="3441700"/>
                </a:lnTo>
                <a:lnTo>
                  <a:pt x="2153882" y="3441700"/>
                </a:lnTo>
                <a:lnTo>
                  <a:pt x="2153145" y="3429000"/>
                </a:lnTo>
                <a:lnTo>
                  <a:pt x="2156155" y="3429000"/>
                </a:lnTo>
                <a:lnTo>
                  <a:pt x="2159851" y="3416300"/>
                </a:lnTo>
                <a:lnTo>
                  <a:pt x="2165312" y="3416300"/>
                </a:lnTo>
                <a:lnTo>
                  <a:pt x="2165312" y="3390900"/>
                </a:lnTo>
                <a:lnTo>
                  <a:pt x="2152662" y="3390900"/>
                </a:lnTo>
                <a:lnTo>
                  <a:pt x="2157514" y="3378200"/>
                </a:lnTo>
                <a:lnTo>
                  <a:pt x="2156307" y="3378200"/>
                </a:lnTo>
                <a:lnTo>
                  <a:pt x="2157514" y="3365500"/>
                </a:lnTo>
                <a:lnTo>
                  <a:pt x="2161768" y="3365500"/>
                </a:lnTo>
                <a:lnTo>
                  <a:pt x="2164829" y="3378200"/>
                </a:lnTo>
                <a:lnTo>
                  <a:pt x="2170861" y="3365500"/>
                </a:lnTo>
                <a:lnTo>
                  <a:pt x="2168525" y="3378200"/>
                </a:lnTo>
                <a:lnTo>
                  <a:pt x="2173135" y="3390900"/>
                </a:lnTo>
                <a:lnTo>
                  <a:pt x="2177516" y="3403600"/>
                </a:lnTo>
                <a:lnTo>
                  <a:pt x="2177516" y="3086100"/>
                </a:lnTo>
                <a:lnTo>
                  <a:pt x="2175713" y="3086100"/>
                </a:lnTo>
                <a:lnTo>
                  <a:pt x="2175713" y="3251200"/>
                </a:lnTo>
                <a:lnTo>
                  <a:pt x="2175713" y="3263900"/>
                </a:lnTo>
                <a:lnTo>
                  <a:pt x="2168436" y="3263900"/>
                </a:lnTo>
                <a:lnTo>
                  <a:pt x="2168436" y="3251200"/>
                </a:lnTo>
                <a:lnTo>
                  <a:pt x="2175713" y="3251200"/>
                </a:lnTo>
                <a:lnTo>
                  <a:pt x="2175713" y="3086100"/>
                </a:lnTo>
                <a:lnTo>
                  <a:pt x="2173033" y="3086100"/>
                </a:lnTo>
                <a:lnTo>
                  <a:pt x="2173033" y="3111500"/>
                </a:lnTo>
                <a:lnTo>
                  <a:pt x="2171623" y="3124200"/>
                </a:lnTo>
                <a:lnTo>
                  <a:pt x="2170861" y="3124200"/>
                </a:lnTo>
                <a:lnTo>
                  <a:pt x="2170861" y="3225800"/>
                </a:lnTo>
                <a:lnTo>
                  <a:pt x="2163864" y="3238500"/>
                </a:lnTo>
                <a:lnTo>
                  <a:pt x="2161616" y="3238500"/>
                </a:lnTo>
                <a:lnTo>
                  <a:pt x="2161616" y="3276600"/>
                </a:lnTo>
                <a:lnTo>
                  <a:pt x="2160244" y="3289300"/>
                </a:lnTo>
                <a:lnTo>
                  <a:pt x="2157514" y="3289300"/>
                </a:lnTo>
                <a:lnTo>
                  <a:pt x="2157514" y="3276600"/>
                </a:lnTo>
                <a:lnTo>
                  <a:pt x="2161616" y="3276600"/>
                </a:lnTo>
                <a:lnTo>
                  <a:pt x="2161616" y="3238500"/>
                </a:lnTo>
                <a:lnTo>
                  <a:pt x="2159495" y="3238500"/>
                </a:lnTo>
                <a:lnTo>
                  <a:pt x="2160803" y="3225800"/>
                </a:lnTo>
                <a:lnTo>
                  <a:pt x="2170861" y="3225800"/>
                </a:lnTo>
                <a:lnTo>
                  <a:pt x="2170861" y="3124200"/>
                </a:lnTo>
                <a:lnTo>
                  <a:pt x="2168601" y="3124200"/>
                </a:lnTo>
                <a:lnTo>
                  <a:pt x="2168436" y="3111500"/>
                </a:lnTo>
                <a:lnTo>
                  <a:pt x="2173033" y="3111500"/>
                </a:lnTo>
                <a:lnTo>
                  <a:pt x="2173033" y="3086100"/>
                </a:lnTo>
                <a:lnTo>
                  <a:pt x="2176615" y="3073400"/>
                </a:lnTo>
                <a:lnTo>
                  <a:pt x="2179802" y="3086100"/>
                </a:lnTo>
                <a:lnTo>
                  <a:pt x="2179802" y="2819400"/>
                </a:lnTo>
                <a:lnTo>
                  <a:pt x="2175713" y="2819400"/>
                </a:lnTo>
                <a:lnTo>
                  <a:pt x="2175713" y="3073400"/>
                </a:lnTo>
                <a:lnTo>
                  <a:pt x="2167217" y="3060700"/>
                </a:lnTo>
                <a:lnTo>
                  <a:pt x="2170861" y="3060700"/>
                </a:lnTo>
                <a:lnTo>
                  <a:pt x="2175713" y="3073400"/>
                </a:lnTo>
                <a:lnTo>
                  <a:pt x="2175713" y="2819400"/>
                </a:lnTo>
                <a:lnTo>
                  <a:pt x="2175713" y="2806700"/>
                </a:lnTo>
                <a:lnTo>
                  <a:pt x="2186622" y="2806700"/>
                </a:lnTo>
                <a:lnTo>
                  <a:pt x="2186622" y="2781300"/>
                </a:lnTo>
                <a:lnTo>
                  <a:pt x="2173287" y="2781300"/>
                </a:lnTo>
                <a:lnTo>
                  <a:pt x="2173287" y="2997200"/>
                </a:lnTo>
                <a:lnTo>
                  <a:pt x="2166391" y="2997200"/>
                </a:lnTo>
                <a:lnTo>
                  <a:pt x="2166391" y="3086100"/>
                </a:lnTo>
                <a:lnTo>
                  <a:pt x="2166010" y="3093161"/>
                </a:lnTo>
                <a:lnTo>
                  <a:pt x="2166010" y="3187700"/>
                </a:lnTo>
                <a:lnTo>
                  <a:pt x="2157514" y="3187700"/>
                </a:lnTo>
                <a:lnTo>
                  <a:pt x="2158733" y="3175000"/>
                </a:lnTo>
                <a:lnTo>
                  <a:pt x="2161159" y="3175000"/>
                </a:lnTo>
                <a:lnTo>
                  <a:pt x="2166010" y="3187700"/>
                </a:lnTo>
                <a:lnTo>
                  <a:pt x="2166010" y="3093161"/>
                </a:lnTo>
                <a:lnTo>
                  <a:pt x="2165705" y="3098800"/>
                </a:lnTo>
                <a:lnTo>
                  <a:pt x="2165312" y="3098800"/>
                </a:lnTo>
                <a:lnTo>
                  <a:pt x="2165312" y="3149600"/>
                </a:lnTo>
                <a:lnTo>
                  <a:pt x="2164791" y="3162300"/>
                </a:lnTo>
                <a:lnTo>
                  <a:pt x="2160879" y="3149600"/>
                </a:lnTo>
                <a:lnTo>
                  <a:pt x="2165312" y="3149600"/>
                </a:lnTo>
                <a:lnTo>
                  <a:pt x="2165312" y="3098800"/>
                </a:lnTo>
                <a:lnTo>
                  <a:pt x="2163661" y="3098800"/>
                </a:lnTo>
                <a:lnTo>
                  <a:pt x="2161159" y="3103981"/>
                </a:lnTo>
                <a:lnTo>
                  <a:pt x="2161159" y="3124200"/>
                </a:lnTo>
                <a:lnTo>
                  <a:pt x="2158542" y="3149600"/>
                </a:lnTo>
                <a:lnTo>
                  <a:pt x="2152662" y="3149600"/>
                </a:lnTo>
                <a:lnTo>
                  <a:pt x="2152662" y="3263900"/>
                </a:lnTo>
                <a:lnTo>
                  <a:pt x="2150529" y="3263900"/>
                </a:lnTo>
                <a:lnTo>
                  <a:pt x="2150529" y="3797300"/>
                </a:lnTo>
                <a:lnTo>
                  <a:pt x="2143366" y="3797300"/>
                </a:lnTo>
                <a:lnTo>
                  <a:pt x="2146604" y="3784600"/>
                </a:lnTo>
                <a:lnTo>
                  <a:pt x="2150529" y="3797300"/>
                </a:lnTo>
                <a:lnTo>
                  <a:pt x="2150529" y="3263900"/>
                </a:lnTo>
                <a:lnTo>
                  <a:pt x="2150249" y="3263900"/>
                </a:lnTo>
                <a:lnTo>
                  <a:pt x="2150249" y="3390900"/>
                </a:lnTo>
                <a:lnTo>
                  <a:pt x="2147824" y="3403600"/>
                </a:lnTo>
                <a:lnTo>
                  <a:pt x="2147214" y="3402812"/>
                </a:lnTo>
                <a:lnTo>
                  <a:pt x="2147214" y="3708400"/>
                </a:lnTo>
                <a:lnTo>
                  <a:pt x="2146643" y="3708400"/>
                </a:lnTo>
                <a:lnTo>
                  <a:pt x="2141753" y="3695700"/>
                </a:lnTo>
                <a:lnTo>
                  <a:pt x="2135733" y="3708400"/>
                </a:lnTo>
                <a:lnTo>
                  <a:pt x="2132660" y="3708400"/>
                </a:lnTo>
                <a:lnTo>
                  <a:pt x="2133231" y="3695700"/>
                </a:lnTo>
                <a:lnTo>
                  <a:pt x="2141753" y="3695700"/>
                </a:lnTo>
                <a:lnTo>
                  <a:pt x="2144141" y="3695700"/>
                </a:lnTo>
                <a:lnTo>
                  <a:pt x="2147214" y="3708400"/>
                </a:lnTo>
                <a:lnTo>
                  <a:pt x="2147214" y="3402812"/>
                </a:lnTo>
                <a:lnTo>
                  <a:pt x="2141753" y="3395662"/>
                </a:lnTo>
                <a:lnTo>
                  <a:pt x="2141753" y="3594100"/>
                </a:lnTo>
                <a:lnTo>
                  <a:pt x="2123567" y="3594100"/>
                </a:lnTo>
                <a:lnTo>
                  <a:pt x="2123567" y="3581400"/>
                </a:lnTo>
                <a:lnTo>
                  <a:pt x="2136902" y="3581400"/>
                </a:lnTo>
                <a:lnTo>
                  <a:pt x="2141753" y="3594100"/>
                </a:lnTo>
                <a:lnTo>
                  <a:pt x="2141753" y="3395662"/>
                </a:lnTo>
                <a:lnTo>
                  <a:pt x="2138121" y="3390900"/>
                </a:lnTo>
                <a:lnTo>
                  <a:pt x="2138121" y="3403600"/>
                </a:lnTo>
                <a:lnTo>
                  <a:pt x="2127478" y="3403600"/>
                </a:lnTo>
                <a:lnTo>
                  <a:pt x="2127478" y="3543300"/>
                </a:lnTo>
                <a:lnTo>
                  <a:pt x="2124011" y="3556000"/>
                </a:lnTo>
                <a:lnTo>
                  <a:pt x="2122652" y="3551339"/>
                </a:lnTo>
                <a:lnTo>
                  <a:pt x="2122652" y="3683000"/>
                </a:lnTo>
                <a:lnTo>
                  <a:pt x="2119693" y="3695700"/>
                </a:lnTo>
                <a:lnTo>
                  <a:pt x="2116290" y="3708400"/>
                </a:lnTo>
                <a:lnTo>
                  <a:pt x="2112022" y="3695700"/>
                </a:lnTo>
                <a:lnTo>
                  <a:pt x="2114918" y="3695700"/>
                </a:lnTo>
                <a:lnTo>
                  <a:pt x="2118499" y="3683000"/>
                </a:lnTo>
                <a:lnTo>
                  <a:pt x="2122652" y="3683000"/>
                </a:lnTo>
                <a:lnTo>
                  <a:pt x="2122652" y="3551339"/>
                </a:lnTo>
                <a:lnTo>
                  <a:pt x="2120315" y="3543300"/>
                </a:lnTo>
                <a:lnTo>
                  <a:pt x="2127478" y="3543300"/>
                </a:lnTo>
                <a:lnTo>
                  <a:pt x="2127478" y="3403600"/>
                </a:lnTo>
                <a:lnTo>
                  <a:pt x="2127008" y="3403600"/>
                </a:lnTo>
                <a:lnTo>
                  <a:pt x="2128113" y="3390900"/>
                </a:lnTo>
                <a:lnTo>
                  <a:pt x="2138121" y="3390900"/>
                </a:lnTo>
                <a:lnTo>
                  <a:pt x="2150249" y="3390900"/>
                </a:lnTo>
                <a:lnTo>
                  <a:pt x="2150249" y="3263900"/>
                </a:lnTo>
                <a:lnTo>
                  <a:pt x="2149030" y="3263900"/>
                </a:lnTo>
                <a:lnTo>
                  <a:pt x="2150237" y="3251200"/>
                </a:lnTo>
                <a:lnTo>
                  <a:pt x="2152662" y="3263900"/>
                </a:lnTo>
                <a:lnTo>
                  <a:pt x="2152662" y="3149600"/>
                </a:lnTo>
                <a:lnTo>
                  <a:pt x="2150529" y="3149600"/>
                </a:lnTo>
                <a:lnTo>
                  <a:pt x="2150529" y="3187700"/>
                </a:lnTo>
                <a:lnTo>
                  <a:pt x="2146096" y="3187700"/>
                </a:lnTo>
                <a:lnTo>
                  <a:pt x="2146604" y="3175000"/>
                </a:lnTo>
                <a:lnTo>
                  <a:pt x="2150529" y="3187700"/>
                </a:lnTo>
                <a:lnTo>
                  <a:pt x="2150529" y="3149600"/>
                </a:lnTo>
                <a:lnTo>
                  <a:pt x="2150237" y="3149600"/>
                </a:lnTo>
                <a:lnTo>
                  <a:pt x="2153767" y="3136900"/>
                </a:lnTo>
                <a:lnTo>
                  <a:pt x="2149335" y="3124200"/>
                </a:lnTo>
                <a:lnTo>
                  <a:pt x="2145398" y="3124200"/>
                </a:lnTo>
                <a:lnTo>
                  <a:pt x="2145398" y="3289300"/>
                </a:lnTo>
                <a:lnTo>
                  <a:pt x="2144179" y="3302000"/>
                </a:lnTo>
                <a:lnTo>
                  <a:pt x="2141753" y="3302000"/>
                </a:lnTo>
                <a:lnTo>
                  <a:pt x="2136902" y="3289300"/>
                </a:lnTo>
                <a:lnTo>
                  <a:pt x="2129625" y="3302000"/>
                </a:lnTo>
                <a:lnTo>
                  <a:pt x="2138121" y="3302000"/>
                </a:lnTo>
                <a:lnTo>
                  <a:pt x="2139327" y="3314700"/>
                </a:lnTo>
                <a:lnTo>
                  <a:pt x="2131123" y="3314700"/>
                </a:lnTo>
                <a:lnTo>
                  <a:pt x="2131123" y="3378200"/>
                </a:lnTo>
                <a:lnTo>
                  <a:pt x="2124773" y="3378200"/>
                </a:lnTo>
                <a:lnTo>
                  <a:pt x="2124773" y="3492500"/>
                </a:lnTo>
                <a:lnTo>
                  <a:pt x="2124773" y="3503206"/>
                </a:lnTo>
                <a:lnTo>
                  <a:pt x="2124773" y="3505200"/>
                </a:lnTo>
                <a:lnTo>
                  <a:pt x="2124710" y="3503091"/>
                </a:lnTo>
                <a:lnTo>
                  <a:pt x="2119922" y="3494100"/>
                </a:lnTo>
                <a:lnTo>
                  <a:pt x="2119922" y="3556000"/>
                </a:lnTo>
                <a:lnTo>
                  <a:pt x="2115832" y="3568700"/>
                </a:lnTo>
                <a:lnTo>
                  <a:pt x="2111286" y="3568700"/>
                </a:lnTo>
                <a:lnTo>
                  <a:pt x="2111286" y="3683000"/>
                </a:lnTo>
                <a:lnTo>
                  <a:pt x="2110994" y="3695700"/>
                </a:lnTo>
                <a:lnTo>
                  <a:pt x="2109012" y="3700183"/>
                </a:lnTo>
                <a:lnTo>
                  <a:pt x="2109012" y="3759200"/>
                </a:lnTo>
                <a:lnTo>
                  <a:pt x="2101735" y="3759200"/>
                </a:lnTo>
                <a:lnTo>
                  <a:pt x="2101735" y="3746500"/>
                </a:lnTo>
                <a:lnTo>
                  <a:pt x="2106587" y="3746500"/>
                </a:lnTo>
                <a:lnTo>
                  <a:pt x="2109012" y="3759200"/>
                </a:lnTo>
                <a:lnTo>
                  <a:pt x="2109012" y="3700183"/>
                </a:lnTo>
                <a:lnTo>
                  <a:pt x="2105367" y="3708400"/>
                </a:lnTo>
                <a:lnTo>
                  <a:pt x="2101735" y="3708400"/>
                </a:lnTo>
                <a:lnTo>
                  <a:pt x="2099310" y="3695700"/>
                </a:lnTo>
                <a:lnTo>
                  <a:pt x="2099310" y="3771900"/>
                </a:lnTo>
                <a:lnTo>
                  <a:pt x="2087181" y="3771900"/>
                </a:lnTo>
                <a:lnTo>
                  <a:pt x="2087181" y="3759200"/>
                </a:lnTo>
                <a:lnTo>
                  <a:pt x="2098090" y="3759200"/>
                </a:lnTo>
                <a:lnTo>
                  <a:pt x="2099310" y="3771900"/>
                </a:lnTo>
                <a:lnTo>
                  <a:pt x="2099310" y="3695700"/>
                </a:lnTo>
                <a:lnTo>
                  <a:pt x="2098090" y="3695700"/>
                </a:lnTo>
                <a:lnTo>
                  <a:pt x="2097862" y="3683000"/>
                </a:lnTo>
                <a:lnTo>
                  <a:pt x="2093264" y="3683000"/>
                </a:lnTo>
                <a:lnTo>
                  <a:pt x="2093264" y="3721100"/>
                </a:lnTo>
                <a:lnTo>
                  <a:pt x="2084755" y="3721100"/>
                </a:lnTo>
                <a:lnTo>
                  <a:pt x="2084755" y="3759200"/>
                </a:lnTo>
                <a:lnTo>
                  <a:pt x="2084755" y="3771900"/>
                </a:lnTo>
                <a:lnTo>
                  <a:pt x="2078837" y="3771900"/>
                </a:lnTo>
                <a:lnTo>
                  <a:pt x="2068982" y="3771900"/>
                </a:lnTo>
                <a:lnTo>
                  <a:pt x="2066556" y="3759200"/>
                </a:lnTo>
                <a:lnTo>
                  <a:pt x="2073833" y="3759200"/>
                </a:lnTo>
                <a:lnTo>
                  <a:pt x="2078837" y="3771900"/>
                </a:lnTo>
                <a:lnTo>
                  <a:pt x="2084755" y="3759200"/>
                </a:lnTo>
                <a:lnTo>
                  <a:pt x="2084755" y="3721100"/>
                </a:lnTo>
                <a:lnTo>
                  <a:pt x="2084451" y="3721100"/>
                </a:lnTo>
                <a:lnTo>
                  <a:pt x="2086838" y="3708400"/>
                </a:lnTo>
                <a:lnTo>
                  <a:pt x="2093087" y="3708400"/>
                </a:lnTo>
                <a:lnTo>
                  <a:pt x="2093264" y="3721100"/>
                </a:lnTo>
                <a:lnTo>
                  <a:pt x="2093264" y="3683000"/>
                </a:lnTo>
                <a:lnTo>
                  <a:pt x="2085073" y="3683000"/>
                </a:lnTo>
                <a:lnTo>
                  <a:pt x="2084908" y="3670300"/>
                </a:lnTo>
                <a:lnTo>
                  <a:pt x="2088603" y="3670300"/>
                </a:lnTo>
                <a:lnTo>
                  <a:pt x="2094458" y="3657600"/>
                </a:lnTo>
                <a:lnTo>
                  <a:pt x="2105888" y="3670300"/>
                </a:lnTo>
                <a:lnTo>
                  <a:pt x="2111286" y="3683000"/>
                </a:lnTo>
                <a:lnTo>
                  <a:pt x="2111286" y="3568700"/>
                </a:lnTo>
                <a:lnTo>
                  <a:pt x="2110829" y="3568700"/>
                </a:lnTo>
                <a:lnTo>
                  <a:pt x="2110371" y="3556000"/>
                </a:lnTo>
                <a:lnTo>
                  <a:pt x="2119922" y="3556000"/>
                </a:lnTo>
                <a:lnTo>
                  <a:pt x="2119922" y="3494100"/>
                </a:lnTo>
                <a:lnTo>
                  <a:pt x="2119071" y="3492500"/>
                </a:lnTo>
                <a:lnTo>
                  <a:pt x="2124773" y="3492500"/>
                </a:lnTo>
                <a:lnTo>
                  <a:pt x="2124773" y="3378200"/>
                </a:lnTo>
                <a:lnTo>
                  <a:pt x="2123960" y="3378200"/>
                </a:lnTo>
                <a:lnTo>
                  <a:pt x="2127199" y="3365500"/>
                </a:lnTo>
                <a:lnTo>
                  <a:pt x="2131123" y="3378200"/>
                </a:lnTo>
                <a:lnTo>
                  <a:pt x="2131123" y="3314700"/>
                </a:lnTo>
                <a:lnTo>
                  <a:pt x="2127199" y="3314700"/>
                </a:lnTo>
                <a:lnTo>
                  <a:pt x="2127199" y="3302000"/>
                </a:lnTo>
                <a:lnTo>
                  <a:pt x="2126183" y="3294532"/>
                </a:lnTo>
                <a:lnTo>
                  <a:pt x="2126183" y="3352800"/>
                </a:lnTo>
                <a:lnTo>
                  <a:pt x="2123567" y="3352800"/>
                </a:lnTo>
                <a:lnTo>
                  <a:pt x="2123567" y="3365500"/>
                </a:lnTo>
                <a:lnTo>
                  <a:pt x="2123567" y="3378200"/>
                </a:lnTo>
                <a:lnTo>
                  <a:pt x="2119922" y="3378200"/>
                </a:lnTo>
                <a:lnTo>
                  <a:pt x="2119922" y="3441700"/>
                </a:lnTo>
                <a:lnTo>
                  <a:pt x="2119922" y="3454400"/>
                </a:lnTo>
                <a:lnTo>
                  <a:pt x="2112645" y="3454400"/>
                </a:lnTo>
                <a:lnTo>
                  <a:pt x="2112645" y="3441700"/>
                </a:lnTo>
                <a:lnTo>
                  <a:pt x="2109012" y="3441700"/>
                </a:lnTo>
                <a:lnTo>
                  <a:pt x="2109012" y="3568700"/>
                </a:lnTo>
                <a:lnTo>
                  <a:pt x="2109012" y="3581400"/>
                </a:lnTo>
                <a:lnTo>
                  <a:pt x="2107793" y="3581400"/>
                </a:lnTo>
                <a:lnTo>
                  <a:pt x="2107793" y="3632200"/>
                </a:lnTo>
                <a:lnTo>
                  <a:pt x="2098090" y="3632200"/>
                </a:lnTo>
                <a:lnTo>
                  <a:pt x="2099310" y="3619500"/>
                </a:lnTo>
                <a:lnTo>
                  <a:pt x="2107793" y="3632200"/>
                </a:lnTo>
                <a:lnTo>
                  <a:pt x="2107793" y="3581400"/>
                </a:lnTo>
                <a:lnTo>
                  <a:pt x="2101735" y="3581400"/>
                </a:lnTo>
                <a:lnTo>
                  <a:pt x="2101735" y="3568700"/>
                </a:lnTo>
                <a:lnTo>
                  <a:pt x="2109012" y="3568700"/>
                </a:lnTo>
                <a:lnTo>
                  <a:pt x="2109012" y="3441700"/>
                </a:lnTo>
                <a:lnTo>
                  <a:pt x="2107793" y="3441700"/>
                </a:lnTo>
                <a:lnTo>
                  <a:pt x="2107793" y="3492500"/>
                </a:lnTo>
                <a:lnTo>
                  <a:pt x="2101735" y="3505200"/>
                </a:lnTo>
                <a:lnTo>
                  <a:pt x="2102942" y="3517900"/>
                </a:lnTo>
                <a:lnTo>
                  <a:pt x="2100516" y="3517900"/>
                </a:lnTo>
                <a:lnTo>
                  <a:pt x="2100516" y="3530600"/>
                </a:lnTo>
                <a:lnTo>
                  <a:pt x="2099310" y="3543300"/>
                </a:lnTo>
                <a:lnTo>
                  <a:pt x="2096884" y="3543300"/>
                </a:lnTo>
                <a:lnTo>
                  <a:pt x="2096884" y="3606800"/>
                </a:lnTo>
                <a:lnTo>
                  <a:pt x="2094458" y="3619500"/>
                </a:lnTo>
                <a:lnTo>
                  <a:pt x="2087181" y="3606800"/>
                </a:lnTo>
                <a:lnTo>
                  <a:pt x="2087181" y="3619500"/>
                </a:lnTo>
                <a:lnTo>
                  <a:pt x="2084755" y="3619500"/>
                </a:lnTo>
                <a:lnTo>
                  <a:pt x="2084755" y="3632200"/>
                </a:lnTo>
                <a:lnTo>
                  <a:pt x="2082330" y="3638550"/>
                </a:lnTo>
                <a:lnTo>
                  <a:pt x="2082330" y="3683000"/>
                </a:lnTo>
                <a:lnTo>
                  <a:pt x="2081110" y="3686505"/>
                </a:lnTo>
                <a:lnTo>
                  <a:pt x="2081110" y="3746500"/>
                </a:lnTo>
                <a:lnTo>
                  <a:pt x="2077478" y="3759200"/>
                </a:lnTo>
                <a:lnTo>
                  <a:pt x="2073833" y="3746500"/>
                </a:lnTo>
                <a:lnTo>
                  <a:pt x="2081110" y="3746500"/>
                </a:lnTo>
                <a:lnTo>
                  <a:pt x="2081110" y="3686505"/>
                </a:lnTo>
                <a:lnTo>
                  <a:pt x="2077897" y="3695700"/>
                </a:lnTo>
                <a:lnTo>
                  <a:pt x="2074138" y="3708400"/>
                </a:lnTo>
                <a:lnTo>
                  <a:pt x="2068233" y="3708400"/>
                </a:lnTo>
                <a:lnTo>
                  <a:pt x="2068233" y="3733800"/>
                </a:lnTo>
                <a:lnTo>
                  <a:pt x="2064131" y="3733800"/>
                </a:lnTo>
                <a:lnTo>
                  <a:pt x="2064131" y="3721100"/>
                </a:lnTo>
                <a:lnTo>
                  <a:pt x="2068233" y="3733800"/>
                </a:lnTo>
                <a:lnTo>
                  <a:pt x="2068233" y="3708400"/>
                </a:lnTo>
                <a:lnTo>
                  <a:pt x="2066556" y="3708400"/>
                </a:lnTo>
                <a:lnTo>
                  <a:pt x="2067775" y="3695700"/>
                </a:lnTo>
                <a:lnTo>
                  <a:pt x="2065350" y="3695700"/>
                </a:lnTo>
                <a:lnTo>
                  <a:pt x="2060498" y="3683000"/>
                </a:lnTo>
                <a:lnTo>
                  <a:pt x="2060498" y="3733800"/>
                </a:lnTo>
                <a:lnTo>
                  <a:pt x="2056345" y="3746500"/>
                </a:lnTo>
                <a:lnTo>
                  <a:pt x="2046681" y="3746500"/>
                </a:lnTo>
                <a:lnTo>
                  <a:pt x="2045944" y="3733800"/>
                </a:lnTo>
                <a:lnTo>
                  <a:pt x="2055952" y="3733800"/>
                </a:lnTo>
                <a:lnTo>
                  <a:pt x="2052421" y="3721100"/>
                </a:lnTo>
                <a:lnTo>
                  <a:pt x="2059927" y="3721100"/>
                </a:lnTo>
                <a:lnTo>
                  <a:pt x="2055952" y="3733800"/>
                </a:lnTo>
                <a:lnTo>
                  <a:pt x="2060498" y="3733800"/>
                </a:lnTo>
                <a:lnTo>
                  <a:pt x="2060498" y="3683000"/>
                </a:lnTo>
                <a:lnTo>
                  <a:pt x="2082330" y="3683000"/>
                </a:lnTo>
                <a:lnTo>
                  <a:pt x="2082330" y="3638550"/>
                </a:lnTo>
                <a:lnTo>
                  <a:pt x="2079904" y="3644900"/>
                </a:lnTo>
                <a:lnTo>
                  <a:pt x="2083536" y="3632200"/>
                </a:lnTo>
                <a:lnTo>
                  <a:pt x="2084755" y="3632200"/>
                </a:lnTo>
                <a:lnTo>
                  <a:pt x="2084755" y="3619500"/>
                </a:lnTo>
                <a:lnTo>
                  <a:pt x="2083536" y="3619500"/>
                </a:lnTo>
                <a:lnTo>
                  <a:pt x="2083536" y="3606800"/>
                </a:lnTo>
                <a:lnTo>
                  <a:pt x="2087181" y="3606800"/>
                </a:lnTo>
                <a:lnTo>
                  <a:pt x="2096884" y="3606800"/>
                </a:lnTo>
                <a:lnTo>
                  <a:pt x="2096884" y="3543300"/>
                </a:lnTo>
                <a:lnTo>
                  <a:pt x="2093239" y="3543300"/>
                </a:lnTo>
                <a:lnTo>
                  <a:pt x="2093239" y="3530600"/>
                </a:lnTo>
                <a:lnTo>
                  <a:pt x="2100516" y="3530600"/>
                </a:lnTo>
                <a:lnTo>
                  <a:pt x="2100516" y="3517900"/>
                </a:lnTo>
                <a:lnTo>
                  <a:pt x="2094458" y="3517900"/>
                </a:lnTo>
                <a:lnTo>
                  <a:pt x="2094458" y="3505200"/>
                </a:lnTo>
                <a:lnTo>
                  <a:pt x="2100516" y="3505200"/>
                </a:lnTo>
                <a:lnTo>
                  <a:pt x="2102942" y="3492500"/>
                </a:lnTo>
                <a:lnTo>
                  <a:pt x="2107793" y="3492500"/>
                </a:lnTo>
                <a:lnTo>
                  <a:pt x="2107793" y="3441700"/>
                </a:lnTo>
                <a:lnTo>
                  <a:pt x="2101735" y="3441700"/>
                </a:lnTo>
                <a:lnTo>
                  <a:pt x="2096884" y="3429000"/>
                </a:lnTo>
                <a:lnTo>
                  <a:pt x="2095665" y="3441700"/>
                </a:lnTo>
                <a:lnTo>
                  <a:pt x="2092261" y="3429000"/>
                </a:lnTo>
                <a:lnTo>
                  <a:pt x="2091817" y="3429000"/>
                </a:lnTo>
                <a:lnTo>
                  <a:pt x="2091817" y="3568700"/>
                </a:lnTo>
                <a:lnTo>
                  <a:pt x="2090966" y="3581400"/>
                </a:lnTo>
                <a:lnTo>
                  <a:pt x="2085797" y="3581400"/>
                </a:lnTo>
                <a:lnTo>
                  <a:pt x="2080145" y="3591496"/>
                </a:lnTo>
                <a:lnTo>
                  <a:pt x="2080145" y="3619500"/>
                </a:lnTo>
                <a:lnTo>
                  <a:pt x="2073833" y="3619500"/>
                </a:lnTo>
                <a:lnTo>
                  <a:pt x="2072487" y="3608286"/>
                </a:lnTo>
                <a:lnTo>
                  <a:pt x="2071408" y="3619500"/>
                </a:lnTo>
                <a:lnTo>
                  <a:pt x="2061705" y="3619500"/>
                </a:lnTo>
                <a:lnTo>
                  <a:pt x="2060498" y="3606800"/>
                </a:lnTo>
                <a:lnTo>
                  <a:pt x="2072309" y="3606800"/>
                </a:lnTo>
                <a:lnTo>
                  <a:pt x="2072487" y="3608286"/>
                </a:lnTo>
                <a:lnTo>
                  <a:pt x="2072627" y="3606800"/>
                </a:lnTo>
                <a:lnTo>
                  <a:pt x="2077021" y="3606800"/>
                </a:lnTo>
                <a:lnTo>
                  <a:pt x="2080145" y="3619500"/>
                </a:lnTo>
                <a:lnTo>
                  <a:pt x="2080145" y="3591496"/>
                </a:lnTo>
                <a:lnTo>
                  <a:pt x="2078685" y="3594100"/>
                </a:lnTo>
                <a:lnTo>
                  <a:pt x="2079142" y="3581400"/>
                </a:lnTo>
                <a:lnTo>
                  <a:pt x="2085517" y="3581400"/>
                </a:lnTo>
                <a:lnTo>
                  <a:pt x="2085962" y="3568700"/>
                </a:lnTo>
                <a:lnTo>
                  <a:pt x="2091817" y="3568700"/>
                </a:lnTo>
                <a:lnTo>
                  <a:pt x="2091817" y="3429000"/>
                </a:lnTo>
                <a:lnTo>
                  <a:pt x="2091105" y="3429000"/>
                </a:lnTo>
                <a:lnTo>
                  <a:pt x="2091105" y="3517900"/>
                </a:lnTo>
                <a:lnTo>
                  <a:pt x="2087638" y="3530600"/>
                </a:lnTo>
                <a:lnTo>
                  <a:pt x="2083943" y="3517900"/>
                </a:lnTo>
                <a:lnTo>
                  <a:pt x="2091105" y="3517900"/>
                </a:lnTo>
                <a:lnTo>
                  <a:pt x="2091105" y="3429000"/>
                </a:lnTo>
                <a:lnTo>
                  <a:pt x="2086952" y="3429000"/>
                </a:lnTo>
                <a:lnTo>
                  <a:pt x="2086952" y="3467100"/>
                </a:lnTo>
                <a:lnTo>
                  <a:pt x="2083536" y="3479800"/>
                </a:lnTo>
                <a:lnTo>
                  <a:pt x="2080133" y="3467100"/>
                </a:lnTo>
                <a:lnTo>
                  <a:pt x="2086952" y="3467100"/>
                </a:lnTo>
                <a:lnTo>
                  <a:pt x="2086952" y="3429000"/>
                </a:lnTo>
                <a:lnTo>
                  <a:pt x="2085962" y="3429000"/>
                </a:lnTo>
                <a:lnTo>
                  <a:pt x="2088388" y="3416300"/>
                </a:lnTo>
                <a:lnTo>
                  <a:pt x="2094458" y="3416300"/>
                </a:lnTo>
                <a:lnTo>
                  <a:pt x="2094458" y="3429000"/>
                </a:lnTo>
                <a:lnTo>
                  <a:pt x="2096350" y="3429000"/>
                </a:lnTo>
                <a:lnTo>
                  <a:pt x="2095665" y="3416300"/>
                </a:lnTo>
                <a:lnTo>
                  <a:pt x="2096884" y="3416300"/>
                </a:lnTo>
                <a:lnTo>
                  <a:pt x="2096884" y="3403600"/>
                </a:lnTo>
                <a:lnTo>
                  <a:pt x="2104161" y="3403600"/>
                </a:lnTo>
                <a:lnTo>
                  <a:pt x="2104161" y="3416300"/>
                </a:lnTo>
                <a:lnTo>
                  <a:pt x="2102942" y="3416300"/>
                </a:lnTo>
                <a:lnTo>
                  <a:pt x="2105367" y="3429000"/>
                </a:lnTo>
                <a:lnTo>
                  <a:pt x="2105787" y="3429000"/>
                </a:lnTo>
                <a:lnTo>
                  <a:pt x="2117496" y="3441700"/>
                </a:lnTo>
                <a:lnTo>
                  <a:pt x="2119922" y="3441700"/>
                </a:lnTo>
                <a:lnTo>
                  <a:pt x="2119922" y="3378200"/>
                </a:lnTo>
                <a:lnTo>
                  <a:pt x="2119617" y="3378200"/>
                </a:lnTo>
                <a:lnTo>
                  <a:pt x="2114054" y="3390900"/>
                </a:lnTo>
                <a:lnTo>
                  <a:pt x="2104161" y="3390900"/>
                </a:lnTo>
                <a:lnTo>
                  <a:pt x="2099310" y="3378200"/>
                </a:lnTo>
                <a:lnTo>
                  <a:pt x="2113407" y="3378200"/>
                </a:lnTo>
                <a:lnTo>
                  <a:pt x="2116721" y="3365500"/>
                </a:lnTo>
                <a:lnTo>
                  <a:pt x="2123567" y="3365500"/>
                </a:lnTo>
                <a:lnTo>
                  <a:pt x="2123567" y="3352800"/>
                </a:lnTo>
                <a:lnTo>
                  <a:pt x="2116290" y="3352800"/>
                </a:lnTo>
                <a:lnTo>
                  <a:pt x="2118677" y="3340100"/>
                </a:lnTo>
                <a:lnTo>
                  <a:pt x="2124468" y="3340100"/>
                </a:lnTo>
                <a:lnTo>
                  <a:pt x="2126183" y="3352800"/>
                </a:lnTo>
                <a:lnTo>
                  <a:pt x="2126183" y="3294532"/>
                </a:lnTo>
                <a:lnTo>
                  <a:pt x="2125472" y="3289300"/>
                </a:lnTo>
                <a:lnTo>
                  <a:pt x="2123567" y="3289300"/>
                </a:lnTo>
                <a:lnTo>
                  <a:pt x="2123567" y="3302000"/>
                </a:lnTo>
                <a:lnTo>
                  <a:pt x="2123567" y="3314700"/>
                </a:lnTo>
                <a:lnTo>
                  <a:pt x="2118715" y="3314700"/>
                </a:lnTo>
                <a:lnTo>
                  <a:pt x="2121141" y="3302000"/>
                </a:lnTo>
                <a:lnTo>
                  <a:pt x="2123567" y="3302000"/>
                </a:lnTo>
                <a:lnTo>
                  <a:pt x="2123567" y="3289300"/>
                </a:lnTo>
                <a:lnTo>
                  <a:pt x="2115756" y="3289300"/>
                </a:lnTo>
                <a:lnTo>
                  <a:pt x="2115756" y="3314700"/>
                </a:lnTo>
                <a:lnTo>
                  <a:pt x="2104161" y="3314700"/>
                </a:lnTo>
                <a:lnTo>
                  <a:pt x="2106206" y="3302000"/>
                </a:lnTo>
                <a:lnTo>
                  <a:pt x="2111438" y="3302000"/>
                </a:lnTo>
                <a:lnTo>
                  <a:pt x="2115756" y="3314700"/>
                </a:lnTo>
                <a:lnTo>
                  <a:pt x="2115756" y="3289300"/>
                </a:lnTo>
                <a:lnTo>
                  <a:pt x="2113864" y="3289300"/>
                </a:lnTo>
                <a:lnTo>
                  <a:pt x="2104161" y="3289300"/>
                </a:lnTo>
                <a:lnTo>
                  <a:pt x="2104161" y="3276600"/>
                </a:lnTo>
                <a:lnTo>
                  <a:pt x="2101735" y="3276600"/>
                </a:lnTo>
                <a:lnTo>
                  <a:pt x="2101735" y="3302000"/>
                </a:lnTo>
                <a:lnTo>
                  <a:pt x="2098090" y="3311550"/>
                </a:lnTo>
                <a:lnTo>
                  <a:pt x="2098090" y="3340100"/>
                </a:lnTo>
                <a:lnTo>
                  <a:pt x="2092032" y="3340100"/>
                </a:lnTo>
                <a:lnTo>
                  <a:pt x="2092032" y="3365500"/>
                </a:lnTo>
                <a:lnTo>
                  <a:pt x="2087181" y="3378200"/>
                </a:lnTo>
                <a:lnTo>
                  <a:pt x="2077897" y="3378200"/>
                </a:lnTo>
                <a:lnTo>
                  <a:pt x="2080514" y="3365500"/>
                </a:lnTo>
                <a:lnTo>
                  <a:pt x="2092032" y="3365500"/>
                </a:lnTo>
                <a:lnTo>
                  <a:pt x="2092032" y="3340100"/>
                </a:lnTo>
                <a:lnTo>
                  <a:pt x="2088388" y="3327400"/>
                </a:lnTo>
                <a:lnTo>
                  <a:pt x="2087181" y="3340100"/>
                </a:lnTo>
                <a:lnTo>
                  <a:pt x="2082571" y="3327400"/>
                </a:lnTo>
                <a:lnTo>
                  <a:pt x="2088388" y="3327400"/>
                </a:lnTo>
                <a:lnTo>
                  <a:pt x="2096554" y="3327400"/>
                </a:lnTo>
                <a:lnTo>
                  <a:pt x="2098090" y="3340100"/>
                </a:lnTo>
                <a:lnTo>
                  <a:pt x="2098090" y="3311550"/>
                </a:lnTo>
                <a:lnTo>
                  <a:pt x="2096884" y="3314700"/>
                </a:lnTo>
                <a:lnTo>
                  <a:pt x="2094458" y="3302000"/>
                </a:lnTo>
                <a:lnTo>
                  <a:pt x="2089924" y="3314700"/>
                </a:lnTo>
                <a:lnTo>
                  <a:pt x="2083689" y="3314700"/>
                </a:lnTo>
                <a:lnTo>
                  <a:pt x="2079650" y="3321266"/>
                </a:lnTo>
                <a:lnTo>
                  <a:pt x="2079650" y="3340100"/>
                </a:lnTo>
                <a:lnTo>
                  <a:pt x="2078240" y="3352800"/>
                </a:lnTo>
                <a:lnTo>
                  <a:pt x="2076259" y="3352800"/>
                </a:lnTo>
                <a:lnTo>
                  <a:pt x="2076259" y="3390900"/>
                </a:lnTo>
                <a:lnTo>
                  <a:pt x="2075053" y="3403600"/>
                </a:lnTo>
                <a:lnTo>
                  <a:pt x="2073833" y="3403600"/>
                </a:lnTo>
                <a:lnTo>
                  <a:pt x="2073833" y="3429000"/>
                </a:lnTo>
                <a:lnTo>
                  <a:pt x="2068982" y="3429000"/>
                </a:lnTo>
                <a:lnTo>
                  <a:pt x="2068982" y="3568700"/>
                </a:lnTo>
                <a:lnTo>
                  <a:pt x="2068982" y="3581400"/>
                </a:lnTo>
                <a:lnTo>
                  <a:pt x="2064131" y="3581400"/>
                </a:lnTo>
                <a:lnTo>
                  <a:pt x="2062924" y="3568700"/>
                </a:lnTo>
                <a:lnTo>
                  <a:pt x="2068982" y="3568700"/>
                </a:lnTo>
                <a:lnTo>
                  <a:pt x="2068982" y="3429000"/>
                </a:lnTo>
                <a:lnTo>
                  <a:pt x="2066556" y="3429000"/>
                </a:lnTo>
                <a:lnTo>
                  <a:pt x="2060498" y="3438080"/>
                </a:lnTo>
                <a:lnTo>
                  <a:pt x="2060498" y="3492500"/>
                </a:lnTo>
                <a:lnTo>
                  <a:pt x="2060498" y="3505200"/>
                </a:lnTo>
                <a:lnTo>
                  <a:pt x="2057311" y="3505200"/>
                </a:lnTo>
                <a:lnTo>
                  <a:pt x="2057311" y="3594100"/>
                </a:lnTo>
                <a:lnTo>
                  <a:pt x="2056853" y="3598380"/>
                </a:lnTo>
                <a:lnTo>
                  <a:pt x="2056853" y="3632200"/>
                </a:lnTo>
                <a:lnTo>
                  <a:pt x="2056853" y="3644900"/>
                </a:lnTo>
                <a:lnTo>
                  <a:pt x="2049589" y="3644900"/>
                </a:lnTo>
                <a:lnTo>
                  <a:pt x="2042312" y="3644900"/>
                </a:lnTo>
                <a:lnTo>
                  <a:pt x="2042312" y="3657600"/>
                </a:lnTo>
                <a:lnTo>
                  <a:pt x="2041093" y="3670300"/>
                </a:lnTo>
                <a:lnTo>
                  <a:pt x="2030183" y="3670300"/>
                </a:lnTo>
                <a:lnTo>
                  <a:pt x="2031390" y="3657600"/>
                </a:lnTo>
                <a:lnTo>
                  <a:pt x="2033816" y="3657600"/>
                </a:lnTo>
                <a:lnTo>
                  <a:pt x="2028761" y="3644900"/>
                </a:lnTo>
                <a:lnTo>
                  <a:pt x="2026081" y="3657600"/>
                </a:lnTo>
                <a:lnTo>
                  <a:pt x="2025459" y="3670300"/>
                </a:lnTo>
                <a:lnTo>
                  <a:pt x="2021687" y="3670300"/>
                </a:lnTo>
                <a:lnTo>
                  <a:pt x="2021687" y="3721100"/>
                </a:lnTo>
                <a:lnTo>
                  <a:pt x="2018169" y="3733800"/>
                </a:lnTo>
                <a:lnTo>
                  <a:pt x="2010778" y="3733800"/>
                </a:lnTo>
                <a:lnTo>
                  <a:pt x="2015096" y="3721100"/>
                </a:lnTo>
                <a:lnTo>
                  <a:pt x="2016912" y="3721100"/>
                </a:lnTo>
                <a:lnTo>
                  <a:pt x="2014410" y="3708400"/>
                </a:lnTo>
                <a:lnTo>
                  <a:pt x="2020671" y="3708400"/>
                </a:lnTo>
                <a:lnTo>
                  <a:pt x="2021687" y="3721100"/>
                </a:lnTo>
                <a:lnTo>
                  <a:pt x="2021687" y="3670300"/>
                </a:lnTo>
                <a:lnTo>
                  <a:pt x="2019261" y="3670300"/>
                </a:lnTo>
                <a:lnTo>
                  <a:pt x="2021078" y="3657600"/>
                </a:lnTo>
                <a:lnTo>
                  <a:pt x="2026539" y="3644900"/>
                </a:lnTo>
                <a:lnTo>
                  <a:pt x="2030183" y="3632200"/>
                </a:lnTo>
                <a:lnTo>
                  <a:pt x="2033308" y="3632200"/>
                </a:lnTo>
                <a:lnTo>
                  <a:pt x="2035187" y="3644900"/>
                </a:lnTo>
                <a:lnTo>
                  <a:pt x="2035467" y="3644900"/>
                </a:lnTo>
                <a:lnTo>
                  <a:pt x="2033816" y="3657600"/>
                </a:lnTo>
                <a:lnTo>
                  <a:pt x="2042312" y="3657600"/>
                </a:lnTo>
                <a:lnTo>
                  <a:pt x="2042312" y="3644900"/>
                </a:lnTo>
                <a:lnTo>
                  <a:pt x="2041093" y="3644900"/>
                </a:lnTo>
                <a:lnTo>
                  <a:pt x="2039886" y="3632200"/>
                </a:lnTo>
                <a:lnTo>
                  <a:pt x="2043518" y="3632200"/>
                </a:lnTo>
                <a:lnTo>
                  <a:pt x="2049589" y="3644900"/>
                </a:lnTo>
                <a:lnTo>
                  <a:pt x="2049589" y="3632200"/>
                </a:lnTo>
                <a:lnTo>
                  <a:pt x="2056853" y="3632200"/>
                </a:lnTo>
                <a:lnTo>
                  <a:pt x="2056853" y="3598380"/>
                </a:lnTo>
                <a:lnTo>
                  <a:pt x="2055952" y="3606800"/>
                </a:lnTo>
                <a:lnTo>
                  <a:pt x="2053221" y="3606800"/>
                </a:lnTo>
                <a:lnTo>
                  <a:pt x="2053221" y="3594100"/>
                </a:lnTo>
                <a:lnTo>
                  <a:pt x="2057311" y="3594100"/>
                </a:lnTo>
                <a:lnTo>
                  <a:pt x="2057311" y="3505200"/>
                </a:lnTo>
                <a:lnTo>
                  <a:pt x="2053221" y="3505200"/>
                </a:lnTo>
                <a:lnTo>
                  <a:pt x="2053221" y="3492500"/>
                </a:lnTo>
                <a:lnTo>
                  <a:pt x="2060498" y="3492500"/>
                </a:lnTo>
                <a:lnTo>
                  <a:pt x="2060498" y="3438080"/>
                </a:lnTo>
                <a:lnTo>
                  <a:pt x="2058073" y="3441700"/>
                </a:lnTo>
                <a:lnTo>
                  <a:pt x="2061705" y="3429000"/>
                </a:lnTo>
                <a:lnTo>
                  <a:pt x="2062924" y="3429000"/>
                </a:lnTo>
                <a:lnTo>
                  <a:pt x="2062924" y="3416300"/>
                </a:lnTo>
                <a:lnTo>
                  <a:pt x="2073833" y="3429000"/>
                </a:lnTo>
                <a:lnTo>
                  <a:pt x="2073833" y="3403600"/>
                </a:lnTo>
                <a:lnTo>
                  <a:pt x="2071408" y="3403600"/>
                </a:lnTo>
                <a:lnTo>
                  <a:pt x="2067775" y="3397250"/>
                </a:lnTo>
                <a:lnTo>
                  <a:pt x="2067775" y="3403600"/>
                </a:lnTo>
                <a:lnTo>
                  <a:pt x="2059279" y="3403600"/>
                </a:lnTo>
                <a:lnTo>
                  <a:pt x="2052015" y="3403600"/>
                </a:lnTo>
                <a:lnTo>
                  <a:pt x="2052015" y="3568700"/>
                </a:lnTo>
                <a:lnTo>
                  <a:pt x="2047163" y="3581400"/>
                </a:lnTo>
                <a:lnTo>
                  <a:pt x="2037016" y="3581400"/>
                </a:lnTo>
                <a:lnTo>
                  <a:pt x="2036394" y="3568700"/>
                </a:lnTo>
                <a:lnTo>
                  <a:pt x="2038731" y="3568700"/>
                </a:lnTo>
                <a:lnTo>
                  <a:pt x="2042312" y="3556000"/>
                </a:lnTo>
                <a:lnTo>
                  <a:pt x="2045944" y="3568700"/>
                </a:lnTo>
                <a:lnTo>
                  <a:pt x="2052015" y="3568700"/>
                </a:lnTo>
                <a:lnTo>
                  <a:pt x="2052015" y="3403600"/>
                </a:lnTo>
                <a:lnTo>
                  <a:pt x="2050796" y="3403600"/>
                </a:lnTo>
                <a:lnTo>
                  <a:pt x="2050796" y="3390900"/>
                </a:lnTo>
                <a:lnTo>
                  <a:pt x="2056853" y="3390900"/>
                </a:lnTo>
                <a:lnTo>
                  <a:pt x="2059279" y="3403600"/>
                </a:lnTo>
                <a:lnTo>
                  <a:pt x="2064131" y="3390900"/>
                </a:lnTo>
                <a:lnTo>
                  <a:pt x="2067775" y="3397250"/>
                </a:lnTo>
                <a:lnTo>
                  <a:pt x="2067775" y="3390900"/>
                </a:lnTo>
                <a:lnTo>
                  <a:pt x="2076259" y="3390900"/>
                </a:lnTo>
                <a:lnTo>
                  <a:pt x="2076259" y="3352800"/>
                </a:lnTo>
                <a:lnTo>
                  <a:pt x="2075218" y="3352800"/>
                </a:lnTo>
                <a:lnTo>
                  <a:pt x="2075053" y="3340100"/>
                </a:lnTo>
                <a:lnTo>
                  <a:pt x="2079650" y="3340100"/>
                </a:lnTo>
                <a:lnTo>
                  <a:pt x="2079650" y="3321266"/>
                </a:lnTo>
                <a:lnTo>
                  <a:pt x="2075865" y="3327400"/>
                </a:lnTo>
                <a:lnTo>
                  <a:pt x="2066556" y="3327400"/>
                </a:lnTo>
                <a:lnTo>
                  <a:pt x="2072970" y="3314700"/>
                </a:lnTo>
                <a:lnTo>
                  <a:pt x="2079599" y="3314700"/>
                </a:lnTo>
                <a:lnTo>
                  <a:pt x="2086686" y="3302000"/>
                </a:lnTo>
                <a:lnTo>
                  <a:pt x="2094458" y="3302000"/>
                </a:lnTo>
                <a:lnTo>
                  <a:pt x="2101735" y="3302000"/>
                </a:lnTo>
                <a:lnTo>
                  <a:pt x="2101735" y="3276600"/>
                </a:lnTo>
                <a:lnTo>
                  <a:pt x="2096884" y="3276600"/>
                </a:lnTo>
                <a:lnTo>
                  <a:pt x="2098090" y="3263900"/>
                </a:lnTo>
                <a:lnTo>
                  <a:pt x="2104161" y="3276600"/>
                </a:lnTo>
                <a:lnTo>
                  <a:pt x="2107793" y="3263900"/>
                </a:lnTo>
                <a:lnTo>
                  <a:pt x="2106587" y="3276600"/>
                </a:lnTo>
                <a:lnTo>
                  <a:pt x="2104161" y="3276600"/>
                </a:lnTo>
                <a:lnTo>
                  <a:pt x="2113864" y="3289300"/>
                </a:lnTo>
                <a:lnTo>
                  <a:pt x="2111438" y="3276600"/>
                </a:lnTo>
                <a:lnTo>
                  <a:pt x="2122538" y="3276600"/>
                </a:lnTo>
                <a:lnTo>
                  <a:pt x="2130234" y="3289300"/>
                </a:lnTo>
                <a:lnTo>
                  <a:pt x="2136902" y="3289300"/>
                </a:lnTo>
                <a:lnTo>
                  <a:pt x="2145398" y="3289300"/>
                </a:lnTo>
                <a:lnTo>
                  <a:pt x="2145398" y="3124200"/>
                </a:lnTo>
                <a:lnTo>
                  <a:pt x="2144445" y="3124200"/>
                </a:lnTo>
                <a:lnTo>
                  <a:pt x="2146604" y="3111500"/>
                </a:lnTo>
                <a:lnTo>
                  <a:pt x="2157399" y="3111500"/>
                </a:lnTo>
                <a:lnTo>
                  <a:pt x="2161159" y="3124200"/>
                </a:lnTo>
                <a:lnTo>
                  <a:pt x="2161159" y="3103981"/>
                </a:lnTo>
                <a:lnTo>
                  <a:pt x="2157514" y="3111500"/>
                </a:lnTo>
                <a:lnTo>
                  <a:pt x="2157514" y="3086100"/>
                </a:lnTo>
                <a:lnTo>
                  <a:pt x="2166391" y="3086100"/>
                </a:lnTo>
                <a:lnTo>
                  <a:pt x="2166391" y="2997200"/>
                </a:lnTo>
                <a:lnTo>
                  <a:pt x="2164791" y="2997200"/>
                </a:lnTo>
                <a:lnTo>
                  <a:pt x="2164791" y="2984500"/>
                </a:lnTo>
                <a:lnTo>
                  <a:pt x="2172068" y="2984500"/>
                </a:lnTo>
                <a:lnTo>
                  <a:pt x="2173287" y="2997200"/>
                </a:lnTo>
                <a:lnTo>
                  <a:pt x="2173287" y="2781300"/>
                </a:lnTo>
                <a:lnTo>
                  <a:pt x="2173033" y="2781300"/>
                </a:lnTo>
                <a:lnTo>
                  <a:pt x="2173033" y="2882900"/>
                </a:lnTo>
                <a:lnTo>
                  <a:pt x="2172868" y="2882900"/>
                </a:lnTo>
                <a:lnTo>
                  <a:pt x="2172868" y="2971800"/>
                </a:lnTo>
                <a:lnTo>
                  <a:pt x="2165362" y="2971800"/>
                </a:lnTo>
                <a:lnTo>
                  <a:pt x="2168436" y="2959100"/>
                </a:lnTo>
                <a:lnTo>
                  <a:pt x="2172868" y="2971800"/>
                </a:lnTo>
                <a:lnTo>
                  <a:pt x="2172868" y="2882900"/>
                </a:lnTo>
                <a:lnTo>
                  <a:pt x="2168601" y="2882900"/>
                </a:lnTo>
                <a:lnTo>
                  <a:pt x="2168436" y="2870200"/>
                </a:lnTo>
                <a:lnTo>
                  <a:pt x="2173033" y="2882900"/>
                </a:lnTo>
                <a:lnTo>
                  <a:pt x="2173033" y="2781300"/>
                </a:lnTo>
                <a:lnTo>
                  <a:pt x="2174798" y="2768600"/>
                </a:lnTo>
                <a:lnTo>
                  <a:pt x="2186622" y="2768600"/>
                </a:lnTo>
                <a:lnTo>
                  <a:pt x="2187308" y="2781300"/>
                </a:lnTo>
                <a:lnTo>
                  <a:pt x="2187308" y="2571915"/>
                </a:lnTo>
                <a:lnTo>
                  <a:pt x="2184196" y="2565400"/>
                </a:lnTo>
                <a:lnTo>
                  <a:pt x="2209673" y="2565400"/>
                </a:lnTo>
                <a:lnTo>
                  <a:pt x="2210879" y="2578100"/>
                </a:lnTo>
                <a:lnTo>
                  <a:pt x="2210879" y="2514600"/>
                </a:lnTo>
                <a:lnTo>
                  <a:pt x="2209673" y="2514600"/>
                </a:lnTo>
                <a:lnTo>
                  <a:pt x="2209673" y="2540000"/>
                </a:lnTo>
                <a:lnTo>
                  <a:pt x="2206028" y="2540000"/>
                </a:lnTo>
                <a:lnTo>
                  <a:pt x="2202396" y="2552700"/>
                </a:lnTo>
                <a:lnTo>
                  <a:pt x="2199970" y="2552700"/>
                </a:lnTo>
                <a:lnTo>
                  <a:pt x="2206028" y="2540000"/>
                </a:lnTo>
                <a:lnTo>
                  <a:pt x="2203475" y="2540000"/>
                </a:lnTo>
                <a:lnTo>
                  <a:pt x="2196477" y="2527300"/>
                </a:lnTo>
                <a:lnTo>
                  <a:pt x="2189721" y="2527300"/>
                </a:lnTo>
                <a:lnTo>
                  <a:pt x="2184196" y="2540000"/>
                </a:lnTo>
                <a:lnTo>
                  <a:pt x="2180272" y="2527300"/>
                </a:lnTo>
                <a:lnTo>
                  <a:pt x="2183752" y="2527300"/>
                </a:lnTo>
                <a:lnTo>
                  <a:pt x="2190165" y="2514600"/>
                </a:lnTo>
                <a:lnTo>
                  <a:pt x="2198928" y="2514600"/>
                </a:lnTo>
                <a:lnTo>
                  <a:pt x="2201938" y="2527300"/>
                </a:lnTo>
                <a:lnTo>
                  <a:pt x="2205177" y="2527300"/>
                </a:lnTo>
                <a:lnTo>
                  <a:pt x="2209673" y="2540000"/>
                </a:lnTo>
                <a:lnTo>
                  <a:pt x="2209673" y="2514600"/>
                </a:lnTo>
                <a:lnTo>
                  <a:pt x="2206028" y="2514600"/>
                </a:lnTo>
                <a:lnTo>
                  <a:pt x="2207247" y="2501900"/>
                </a:lnTo>
                <a:lnTo>
                  <a:pt x="2220582" y="2501900"/>
                </a:lnTo>
                <a:lnTo>
                  <a:pt x="2220582" y="2159000"/>
                </a:lnTo>
                <a:lnTo>
                  <a:pt x="2217115" y="2159000"/>
                </a:lnTo>
                <a:lnTo>
                  <a:pt x="2216950" y="2146300"/>
                </a:lnTo>
                <a:lnTo>
                  <a:pt x="2221547" y="2159000"/>
                </a:lnTo>
                <a:lnTo>
                  <a:pt x="2221547" y="2081364"/>
                </a:lnTo>
                <a:lnTo>
                  <a:pt x="2220582" y="2082800"/>
                </a:lnTo>
                <a:lnTo>
                  <a:pt x="2216950" y="2070100"/>
                </a:lnTo>
                <a:lnTo>
                  <a:pt x="2229078" y="2070100"/>
                </a:lnTo>
                <a:lnTo>
                  <a:pt x="2229078" y="2006600"/>
                </a:lnTo>
                <a:lnTo>
                  <a:pt x="2225192" y="2006600"/>
                </a:lnTo>
                <a:lnTo>
                  <a:pt x="2224227" y="1993900"/>
                </a:lnTo>
                <a:lnTo>
                  <a:pt x="2238032" y="1993900"/>
                </a:lnTo>
                <a:lnTo>
                  <a:pt x="2238032" y="1883156"/>
                </a:lnTo>
                <a:lnTo>
                  <a:pt x="2232990" y="1892300"/>
                </a:lnTo>
                <a:lnTo>
                  <a:pt x="2230437" y="1879600"/>
                </a:lnTo>
                <a:lnTo>
                  <a:pt x="2239988" y="1879600"/>
                </a:lnTo>
                <a:lnTo>
                  <a:pt x="2239988" y="1866900"/>
                </a:lnTo>
                <a:lnTo>
                  <a:pt x="2227859" y="1866900"/>
                </a:lnTo>
                <a:lnTo>
                  <a:pt x="2229078" y="1854200"/>
                </a:lnTo>
                <a:lnTo>
                  <a:pt x="2243925" y="1854200"/>
                </a:lnTo>
                <a:lnTo>
                  <a:pt x="2243925" y="1827390"/>
                </a:lnTo>
                <a:lnTo>
                  <a:pt x="2243620" y="1828800"/>
                </a:lnTo>
                <a:lnTo>
                  <a:pt x="2238337" y="1828800"/>
                </a:lnTo>
                <a:lnTo>
                  <a:pt x="2238629" y="1816100"/>
                </a:lnTo>
                <a:lnTo>
                  <a:pt x="2241410" y="1816100"/>
                </a:lnTo>
                <a:lnTo>
                  <a:pt x="2243620" y="1803400"/>
                </a:lnTo>
                <a:lnTo>
                  <a:pt x="2242413" y="1803400"/>
                </a:lnTo>
                <a:lnTo>
                  <a:pt x="2244839" y="1790700"/>
                </a:lnTo>
                <a:lnTo>
                  <a:pt x="2242413" y="1790700"/>
                </a:lnTo>
                <a:lnTo>
                  <a:pt x="2242413" y="1784807"/>
                </a:lnTo>
                <a:lnTo>
                  <a:pt x="2245220" y="1778000"/>
                </a:lnTo>
                <a:lnTo>
                  <a:pt x="2251583" y="1778000"/>
                </a:lnTo>
                <a:lnTo>
                  <a:pt x="2258174" y="1790700"/>
                </a:lnTo>
                <a:lnTo>
                  <a:pt x="2258174" y="1778000"/>
                </a:lnTo>
                <a:lnTo>
                  <a:pt x="2262784" y="1790700"/>
                </a:lnTo>
                <a:lnTo>
                  <a:pt x="2262784" y="1689100"/>
                </a:lnTo>
                <a:lnTo>
                  <a:pt x="2258174" y="1689100"/>
                </a:lnTo>
                <a:lnTo>
                  <a:pt x="2262276" y="1701800"/>
                </a:lnTo>
                <a:lnTo>
                  <a:pt x="2258174" y="1701800"/>
                </a:lnTo>
                <a:lnTo>
                  <a:pt x="2258174" y="1689100"/>
                </a:lnTo>
                <a:lnTo>
                  <a:pt x="2255748" y="1689100"/>
                </a:lnTo>
                <a:lnTo>
                  <a:pt x="2255748" y="1701800"/>
                </a:lnTo>
                <a:lnTo>
                  <a:pt x="2252116" y="1714500"/>
                </a:lnTo>
                <a:lnTo>
                  <a:pt x="2254542" y="1701800"/>
                </a:lnTo>
                <a:lnTo>
                  <a:pt x="2255748" y="1701800"/>
                </a:lnTo>
                <a:lnTo>
                  <a:pt x="2255748" y="1689100"/>
                </a:lnTo>
                <a:lnTo>
                  <a:pt x="2249690" y="1689100"/>
                </a:lnTo>
                <a:lnTo>
                  <a:pt x="2253323" y="1676400"/>
                </a:lnTo>
                <a:lnTo>
                  <a:pt x="2263025" y="1676400"/>
                </a:lnTo>
                <a:lnTo>
                  <a:pt x="2267877" y="1689100"/>
                </a:lnTo>
                <a:lnTo>
                  <a:pt x="2267877" y="1383157"/>
                </a:lnTo>
                <a:lnTo>
                  <a:pt x="2267394" y="1384300"/>
                </a:lnTo>
                <a:lnTo>
                  <a:pt x="2266531" y="1384300"/>
                </a:lnTo>
                <a:lnTo>
                  <a:pt x="2266531" y="1536700"/>
                </a:lnTo>
                <a:lnTo>
                  <a:pt x="2265908" y="1549400"/>
                </a:lnTo>
                <a:lnTo>
                  <a:pt x="2260739" y="1549400"/>
                </a:lnTo>
                <a:lnTo>
                  <a:pt x="2261362" y="1536700"/>
                </a:lnTo>
                <a:lnTo>
                  <a:pt x="2266531" y="1536700"/>
                </a:lnTo>
                <a:lnTo>
                  <a:pt x="2266531" y="1384300"/>
                </a:lnTo>
                <a:lnTo>
                  <a:pt x="2263521" y="1384300"/>
                </a:lnTo>
                <a:lnTo>
                  <a:pt x="2269096" y="1371600"/>
                </a:lnTo>
                <a:lnTo>
                  <a:pt x="2272728" y="1371600"/>
                </a:lnTo>
                <a:lnTo>
                  <a:pt x="2272728" y="1257300"/>
                </a:lnTo>
                <a:lnTo>
                  <a:pt x="2270633" y="1270000"/>
                </a:lnTo>
                <a:lnTo>
                  <a:pt x="2268639" y="1270000"/>
                </a:lnTo>
                <a:lnTo>
                  <a:pt x="2265057" y="1282700"/>
                </a:lnTo>
                <a:lnTo>
                  <a:pt x="2259393" y="1282700"/>
                </a:lnTo>
                <a:lnTo>
                  <a:pt x="2259393" y="1651000"/>
                </a:lnTo>
                <a:lnTo>
                  <a:pt x="2255748" y="1663700"/>
                </a:lnTo>
                <a:lnTo>
                  <a:pt x="2244839" y="1663700"/>
                </a:lnTo>
                <a:lnTo>
                  <a:pt x="2247265" y="1651000"/>
                </a:lnTo>
                <a:lnTo>
                  <a:pt x="2259393" y="1651000"/>
                </a:lnTo>
                <a:lnTo>
                  <a:pt x="2259393" y="1282700"/>
                </a:lnTo>
                <a:lnTo>
                  <a:pt x="2258174" y="1282700"/>
                </a:lnTo>
                <a:lnTo>
                  <a:pt x="2258174" y="1447800"/>
                </a:lnTo>
                <a:lnTo>
                  <a:pt x="2254593" y="1460500"/>
                </a:lnTo>
                <a:lnTo>
                  <a:pt x="2249538" y="1460500"/>
                </a:lnTo>
                <a:lnTo>
                  <a:pt x="2248801" y="1447800"/>
                </a:lnTo>
                <a:lnTo>
                  <a:pt x="2258174" y="1447800"/>
                </a:lnTo>
                <a:lnTo>
                  <a:pt x="2258174" y="1282700"/>
                </a:lnTo>
                <a:lnTo>
                  <a:pt x="2258174" y="1270000"/>
                </a:lnTo>
                <a:lnTo>
                  <a:pt x="2254542" y="1270000"/>
                </a:lnTo>
                <a:lnTo>
                  <a:pt x="2254542" y="1282700"/>
                </a:lnTo>
                <a:lnTo>
                  <a:pt x="2250109" y="1295400"/>
                </a:lnTo>
                <a:lnTo>
                  <a:pt x="2246350" y="1295400"/>
                </a:lnTo>
                <a:lnTo>
                  <a:pt x="2246693" y="1282700"/>
                </a:lnTo>
                <a:lnTo>
                  <a:pt x="2254542" y="1282700"/>
                </a:lnTo>
                <a:lnTo>
                  <a:pt x="2254542" y="1270000"/>
                </a:lnTo>
                <a:lnTo>
                  <a:pt x="2253323" y="1270000"/>
                </a:lnTo>
                <a:lnTo>
                  <a:pt x="2254542" y="1257300"/>
                </a:lnTo>
                <a:lnTo>
                  <a:pt x="2272728" y="1257300"/>
                </a:lnTo>
                <a:lnTo>
                  <a:pt x="2272728" y="1157630"/>
                </a:lnTo>
                <a:lnTo>
                  <a:pt x="2270455" y="1168400"/>
                </a:lnTo>
                <a:lnTo>
                  <a:pt x="2263470" y="1181100"/>
                </a:lnTo>
                <a:lnTo>
                  <a:pt x="2254542" y="1193800"/>
                </a:lnTo>
                <a:lnTo>
                  <a:pt x="2255748" y="1193800"/>
                </a:lnTo>
                <a:lnTo>
                  <a:pt x="2254542" y="1206500"/>
                </a:lnTo>
                <a:lnTo>
                  <a:pt x="2243328" y="1206500"/>
                </a:lnTo>
                <a:lnTo>
                  <a:pt x="2243328" y="1676400"/>
                </a:lnTo>
                <a:lnTo>
                  <a:pt x="2238781" y="1676400"/>
                </a:lnTo>
                <a:lnTo>
                  <a:pt x="2238781" y="1663700"/>
                </a:lnTo>
                <a:lnTo>
                  <a:pt x="2237562" y="1663700"/>
                </a:lnTo>
                <a:lnTo>
                  <a:pt x="2237562" y="1778000"/>
                </a:lnTo>
                <a:lnTo>
                  <a:pt x="2236355" y="1790700"/>
                </a:lnTo>
                <a:lnTo>
                  <a:pt x="2236127" y="1790700"/>
                </a:lnTo>
                <a:lnTo>
                  <a:pt x="2232101" y="1803400"/>
                </a:lnTo>
                <a:lnTo>
                  <a:pt x="2236355" y="1803400"/>
                </a:lnTo>
                <a:lnTo>
                  <a:pt x="2233739" y="1816100"/>
                </a:lnTo>
                <a:lnTo>
                  <a:pt x="2229078" y="1816100"/>
                </a:lnTo>
                <a:lnTo>
                  <a:pt x="2229523" y="1828800"/>
                </a:lnTo>
                <a:lnTo>
                  <a:pt x="2228164" y="1828800"/>
                </a:lnTo>
                <a:lnTo>
                  <a:pt x="2224341" y="1839480"/>
                </a:lnTo>
                <a:lnTo>
                  <a:pt x="2224341" y="1905000"/>
                </a:lnTo>
                <a:lnTo>
                  <a:pt x="2220468" y="1917700"/>
                </a:lnTo>
                <a:lnTo>
                  <a:pt x="2215692" y="1917700"/>
                </a:lnTo>
                <a:lnTo>
                  <a:pt x="2214219" y="1905000"/>
                </a:lnTo>
                <a:lnTo>
                  <a:pt x="2224341" y="1905000"/>
                </a:lnTo>
                <a:lnTo>
                  <a:pt x="2224341" y="1839480"/>
                </a:lnTo>
                <a:lnTo>
                  <a:pt x="2223617" y="1841500"/>
                </a:lnTo>
                <a:lnTo>
                  <a:pt x="2214524" y="1841500"/>
                </a:lnTo>
                <a:lnTo>
                  <a:pt x="2219185" y="1828800"/>
                </a:lnTo>
                <a:lnTo>
                  <a:pt x="2220315" y="1816100"/>
                </a:lnTo>
                <a:lnTo>
                  <a:pt x="2221687" y="1816100"/>
                </a:lnTo>
                <a:lnTo>
                  <a:pt x="2221801" y="1803400"/>
                </a:lnTo>
                <a:lnTo>
                  <a:pt x="2229002" y="1803400"/>
                </a:lnTo>
                <a:lnTo>
                  <a:pt x="2232710" y="1790700"/>
                </a:lnTo>
                <a:lnTo>
                  <a:pt x="2232710" y="1778000"/>
                </a:lnTo>
                <a:lnTo>
                  <a:pt x="2237562" y="1778000"/>
                </a:lnTo>
                <a:lnTo>
                  <a:pt x="2237562" y="1663700"/>
                </a:lnTo>
                <a:lnTo>
                  <a:pt x="2229078" y="1663700"/>
                </a:lnTo>
                <a:lnTo>
                  <a:pt x="2229078" y="1778000"/>
                </a:lnTo>
                <a:lnTo>
                  <a:pt x="2221801" y="1778000"/>
                </a:lnTo>
                <a:lnTo>
                  <a:pt x="2221801" y="1765300"/>
                </a:lnTo>
                <a:lnTo>
                  <a:pt x="2225433" y="1765300"/>
                </a:lnTo>
                <a:lnTo>
                  <a:pt x="2229078" y="1778000"/>
                </a:lnTo>
                <a:lnTo>
                  <a:pt x="2229078" y="1663700"/>
                </a:lnTo>
                <a:lnTo>
                  <a:pt x="2226653" y="1663700"/>
                </a:lnTo>
                <a:lnTo>
                  <a:pt x="2233930" y="1651000"/>
                </a:lnTo>
                <a:lnTo>
                  <a:pt x="2242413" y="1663700"/>
                </a:lnTo>
                <a:lnTo>
                  <a:pt x="2242642" y="1663700"/>
                </a:lnTo>
                <a:lnTo>
                  <a:pt x="2243328" y="1676400"/>
                </a:lnTo>
                <a:lnTo>
                  <a:pt x="2243328" y="1206500"/>
                </a:lnTo>
                <a:lnTo>
                  <a:pt x="2243175" y="1206500"/>
                </a:lnTo>
                <a:lnTo>
                  <a:pt x="2241067" y="1193800"/>
                </a:lnTo>
                <a:lnTo>
                  <a:pt x="2254542" y="1193800"/>
                </a:lnTo>
                <a:lnTo>
                  <a:pt x="2252040" y="1181100"/>
                </a:lnTo>
                <a:lnTo>
                  <a:pt x="2255456" y="1168400"/>
                </a:lnTo>
                <a:lnTo>
                  <a:pt x="2259317" y="1155700"/>
                </a:lnTo>
                <a:lnTo>
                  <a:pt x="2258174" y="1143000"/>
                </a:lnTo>
                <a:lnTo>
                  <a:pt x="2264245" y="1143000"/>
                </a:lnTo>
                <a:lnTo>
                  <a:pt x="2265451" y="1155700"/>
                </a:lnTo>
                <a:lnTo>
                  <a:pt x="2267877" y="1155700"/>
                </a:lnTo>
                <a:lnTo>
                  <a:pt x="2269096" y="1143000"/>
                </a:lnTo>
                <a:lnTo>
                  <a:pt x="2273135" y="1155700"/>
                </a:lnTo>
                <a:lnTo>
                  <a:pt x="2273135" y="1084541"/>
                </a:lnTo>
                <a:lnTo>
                  <a:pt x="2272728" y="1088199"/>
                </a:lnTo>
                <a:lnTo>
                  <a:pt x="2272728" y="1104900"/>
                </a:lnTo>
                <a:lnTo>
                  <a:pt x="2267953" y="1117600"/>
                </a:lnTo>
                <a:lnTo>
                  <a:pt x="2266365" y="1104900"/>
                </a:lnTo>
                <a:lnTo>
                  <a:pt x="2272728" y="1104900"/>
                </a:lnTo>
                <a:lnTo>
                  <a:pt x="2272728" y="1088199"/>
                </a:lnTo>
                <a:lnTo>
                  <a:pt x="2272284" y="1092200"/>
                </a:lnTo>
                <a:lnTo>
                  <a:pt x="2269261" y="1092200"/>
                </a:lnTo>
                <a:lnTo>
                  <a:pt x="2269096" y="1079500"/>
                </a:lnTo>
                <a:lnTo>
                  <a:pt x="2273693" y="1079500"/>
                </a:lnTo>
                <a:lnTo>
                  <a:pt x="2273693" y="915174"/>
                </a:lnTo>
                <a:lnTo>
                  <a:pt x="2270912" y="927100"/>
                </a:lnTo>
                <a:lnTo>
                  <a:pt x="2269096" y="927100"/>
                </a:lnTo>
                <a:lnTo>
                  <a:pt x="2267877" y="939800"/>
                </a:lnTo>
                <a:lnTo>
                  <a:pt x="2266670" y="935583"/>
                </a:lnTo>
                <a:lnTo>
                  <a:pt x="2266670" y="1079500"/>
                </a:lnTo>
                <a:lnTo>
                  <a:pt x="2261819" y="1089660"/>
                </a:lnTo>
                <a:lnTo>
                  <a:pt x="2261819" y="1117600"/>
                </a:lnTo>
                <a:lnTo>
                  <a:pt x="2259088" y="1130300"/>
                </a:lnTo>
                <a:lnTo>
                  <a:pt x="2255456" y="1140447"/>
                </a:lnTo>
                <a:lnTo>
                  <a:pt x="2255456" y="1155700"/>
                </a:lnTo>
                <a:lnTo>
                  <a:pt x="2252154" y="1168400"/>
                </a:lnTo>
                <a:lnTo>
                  <a:pt x="2254542" y="1155700"/>
                </a:lnTo>
                <a:lnTo>
                  <a:pt x="2255456" y="1155700"/>
                </a:lnTo>
                <a:lnTo>
                  <a:pt x="2255456" y="1140447"/>
                </a:lnTo>
                <a:lnTo>
                  <a:pt x="2254542" y="1143000"/>
                </a:lnTo>
                <a:lnTo>
                  <a:pt x="2248179" y="1143000"/>
                </a:lnTo>
                <a:lnTo>
                  <a:pt x="2240381" y="1155090"/>
                </a:lnTo>
                <a:lnTo>
                  <a:pt x="2240381" y="1168400"/>
                </a:lnTo>
                <a:lnTo>
                  <a:pt x="2236355" y="1181100"/>
                </a:lnTo>
                <a:lnTo>
                  <a:pt x="2232545" y="1181100"/>
                </a:lnTo>
                <a:lnTo>
                  <a:pt x="2232253" y="1168400"/>
                </a:lnTo>
                <a:lnTo>
                  <a:pt x="2233104" y="1168400"/>
                </a:lnTo>
                <a:lnTo>
                  <a:pt x="2232710" y="1155700"/>
                </a:lnTo>
                <a:lnTo>
                  <a:pt x="2238908" y="1168400"/>
                </a:lnTo>
                <a:lnTo>
                  <a:pt x="2240381" y="1168400"/>
                </a:lnTo>
                <a:lnTo>
                  <a:pt x="2240381" y="1155090"/>
                </a:lnTo>
                <a:lnTo>
                  <a:pt x="2239988" y="1155700"/>
                </a:lnTo>
                <a:lnTo>
                  <a:pt x="2244648" y="1143000"/>
                </a:lnTo>
                <a:lnTo>
                  <a:pt x="2248179" y="1130300"/>
                </a:lnTo>
                <a:lnTo>
                  <a:pt x="2248509" y="1130300"/>
                </a:lnTo>
                <a:lnTo>
                  <a:pt x="2243620" y="1117600"/>
                </a:lnTo>
                <a:lnTo>
                  <a:pt x="2261819" y="1117600"/>
                </a:lnTo>
                <a:lnTo>
                  <a:pt x="2261819" y="1089660"/>
                </a:lnTo>
                <a:lnTo>
                  <a:pt x="2260600" y="1092200"/>
                </a:lnTo>
                <a:lnTo>
                  <a:pt x="2250897" y="1092200"/>
                </a:lnTo>
                <a:lnTo>
                  <a:pt x="2248471" y="1079500"/>
                </a:lnTo>
                <a:lnTo>
                  <a:pt x="2247265" y="1079500"/>
                </a:lnTo>
                <a:lnTo>
                  <a:pt x="2253323" y="1066800"/>
                </a:lnTo>
                <a:lnTo>
                  <a:pt x="2256967" y="1079500"/>
                </a:lnTo>
                <a:lnTo>
                  <a:pt x="2266670" y="1079500"/>
                </a:lnTo>
                <a:lnTo>
                  <a:pt x="2266670" y="935583"/>
                </a:lnTo>
                <a:lnTo>
                  <a:pt x="2264245" y="927100"/>
                </a:lnTo>
                <a:lnTo>
                  <a:pt x="2266670" y="914400"/>
                </a:lnTo>
                <a:lnTo>
                  <a:pt x="2273871" y="914400"/>
                </a:lnTo>
                <a:lnTo>
                  <a:pt x="2273871" y="660400"/>
                </a:lnTo>
                <a:lnTo>
                  <a:pt x="2273693" y="660400"/>
                </a:lnTo>
                <a:lnTo>
                  <a:pt x="2273693" y="863600"/>
                </a:lnTo>
                <a:lnTo>
                  <a:pt x="2269261" y="863600"/>
                </a:lnTo>
                <a:lnTo>
                  <a:pt x="2269096" y="850900"/>
                </a:lnTo>
                <a:lnTo>
                  <a:pt x="2273693" y="863600"/>
                </a:lnTo>
                <a:lnTo>
                  <a:pt x="2273693" y="660400"/>
                </a:lnTo>
                <a:lnTo>
                  <a:pt x="2269667" y="647700"/>
                </a:lnTo>
                <a:lnTo>
                  <a:pt x="2272728" y="647700"/>
                </a:lnTo>
                <a:lnTo>
                  <a:pt x="2277160" y="660400"/>
                </a:lnTo>
                <a:lnTo>
                  <a:pt x="2277160" y="558800"/>
                </a:lnTo>
                <a:lnTo>
                  <a:pt x="2276373" y="558800"/>
                </a:lnTo>
                <a:lnTo>
                  <a:pt x="2273693" y="549465"/>
                </a:lnTo>
                <a:lnTo>
                  <a:pt x="2273693" y="584200"/>
                </a:lnTo>
                <a:lnTo>
                  <a:pt x="2269261" y="584200"/>
                </a:lnTo>
                <a:lnTo>
                  <a:pt x="2269096" y="571500"/>
                </a:lnTo>
                <a:lnTo>
                  <a:pt x="2273693" y="584200"/>
                </a:lnTo>
                <a:lnTo>
                  <a:pt x="2273693" y="549465"/>
                </a:lnTo>
                <a:lnTo>
                  <a:pt x="2272728" y="546100"/>
                </a:lnTo>
                <a:lnTo>
                  <a:pt x="2293353" y="546100"/>
                </a:lnTo>
                <a:lnTo>
                  <a:pt x="2290927" y="558800"/>
                </a:lnTo>
                <a:lnTo>
                  <a:pt x="2296985" y="558800"/>
                </a:lnTo>
                <a:lnTo>
                  <a:pt x="2296985" y="444500"/>
                </a:lnTo>
                <a:lnTo>
                  <a:pt x="2289708" y="444500"/>
                </a:lnTo>
                <a:lnTo>
                  <a:pt x="2287282" y="431800"/>
                </a:lnTo>
                <a:lnTo>
                  <a:pt x="2297138" y="431800"/>
                </a:lnTo>
                <a:lnTo>
                  <a:pt x="2298217" y="444500"/>
                </a:lnTo>
                <a:lnTo>
                  <a:pt x="2298217" y="279400"/>
                </a:lnTo>
                <a:lnTo>
                  <a:pt x="2295779" y="279400"/>
                </a:lnTo>
                <a:lnTo>
                  <a:pt x="2301913" y="266700"/>
                </a:lnTo>
                <a:lnTo>
                  <a:pt x="2303056" y="279400"/>
                </a:lnTo>
                <a:lnTo>
                  <a:pt x="2303056" y="139700"/>
                </a:lnTo>
                <a:lnTo>
                  <a:pt x="2299411" y="139700"/>
                </a:lnTo>
                <a:lnTo>
                  <a:pt x="2299411" y="215900"/>
                </a:lnTo>
                <a:lnTo>
                  <a:pt x="2295779" y="215900"/>
                </a:lnTo>
                <a:lnTo>
                  <a:pt x="2296985" y="228600"/>
                </a:lnTo>
                <a:lnTo>
                  <a:pt x="2287130" y="228600"/>
                </a:lnTo>
                <a:lnTo>
                  <a:pt x="2289581" y="215900"/>
                </a:lnTo>
                <a:lnTo>
                  <a:pt x="2291232" y="215900"/>
                </a:lnTo>
                <a:lnTo>
                  <a:pt x="2290203" y="203200"/>
                </a:lnTo>
                <a:lnTo>
                  <a:pt x="2295779" y="203200"/>
                </a:lnTo>
                <a:lnTo>
                  <a:pt x="2299411" y="215900"/>
                </a:lnTo>
                <a:lnTo>
                  <a:pt x="2299411" y="139700"/>
                </a:lnTo>
                <a:lnTo>
                  <a:pt x="2288502" y="139700"/>
                </a:lnTo>
                <a:lnTo>
                  <a:pt x="2290927" y="152400"/>
                </a:lnTo>
                <a:lnTo>
                  <a:pt x="2287282" y="139700"/>
                </a:lnTo>
                <a:lnTo>
                  <a:pt x="2285314" y="139700"/>
                </a:lnTo>
                <a:lnTo>
                  <a:pt x="2285314" y="203200"/>
                </a:lnTo>
                <a:lnTo>
                  <a:pt x="2285314" y="342900"/>
                </a:lnTo>
                <a:lnTo>
                  <a:pt x="2283955" y="355600"/>
                </a:lnTo>
                <a:lnTo>
                  <a:pt x="2281224" y="355600"/>
                </a:lnTo>
                <a:lnTo>
                  <a:pt x="2281224" y="342900"/>
                </a:lnTo>
                <a:lnTo>
                  <a:pt x="2285314" y="342900"/>
                </a:lnTo>
                <a:lnTo>
                  <a:pt x="2285314" y="203200"/>
                </a:lnTo>
                <a:lnTo>
                  <a:pt x="2283955" y="215900"/>
                </a:lnTo>
                <a:lnTo>
                  <a:pt x="2281224" y="215900"/>
                </a:lnTo>
                <a:lnTo>
                  <a:pt x="2281224" y="203200"/>
                </a:lnTo>
                <a:lnTo>
                  <a:pt x="2285314" y="203200"/>
                </a:lnTo>
                <a:lnTo>
                  <a:pt x="2285314" y="139700"/>
                </a:lnTo>
                <a:lnTo>
                  <a:pt x="2276373" y="139700"/>
                </a:lnTo>
                <a:lnTo>
                  <a:pt x="2276373" y="419100"/>
                </a:lnTo>
                <a:lnTo>
                  <a:pt x="2272728" y="419100"/>
                </a:lnTo>
                <a:lnTo>
                  <a:pt x="2270302" y="413448"/>
                </a:lnTo>
                <a:lnTo>
                  <a:pt x="2270302" y="508000"/>
                </a:lnTo>
                <a:lnTo>
                  <a:pt x="2266670" y="508000"/>
                </a:lnTo>
                <a:lnTo>
                  <a:pt x="2265857" y="499541"/>
                </a:lnTo>
                <a:lnTo>
                  <a:pt x="2265857" y="889000"/>
                </a:lnTo>
                <a:lnTo>
                  <a:pt x="2263178" y="901700"/>
                </a:lnTo>
                <a:lnTo>
                  <a:pt x="2259825" y="901700"/>
                </a:lnTo>
                <a:lnTo>
                  <a:pt x="2258174" y="914400"/>
                </a:lnTo>
                <a:lnTo>
                  <a:pt x="2256967" y="912126"/>
                </a:lnTo>
                <a:lnTo>
                  <a:pt x="2256967" y="977900"/>
                </a:lnTo>
                <a:lnTo>
                  <a:pt x="2253323" y="977900"/>
                </a:lnTo>
                <a:lnTo>
                  <a:pt x="2249690" y="990600"/>
                </a:lnTo>
                <a:lnTo>
                  <a:pt x="2243620" y="990600"/>
                </a:lnTo>
                <a:lnTo>
                  <a:pt x="2241207" y="977900"/>
                </a:lnTo>
                <a:lnTo>
                  <a:pt x="2247265" y="965200"/>
                </a:lnTo>
                <a:lnTo>
                  <a:pt x="2255748" y="965200"/>
                </a:lnTo>
                <a:lnTo>
                  <a:pt x="2256967" y="977900"/>
                </a:lnTo>
                <a:lnTo>
                  <a:pt x="2256967" y="912126"/>
                </a:lnTo>
                <a:lnTo>
                  <a:pt x="2251468" y="901700"/>
                </a:lnTo>
                <a:lnTo>
                  <a:pt x="2251811" y="889000"/>
                </a:lnTo>
                <a:lnTo>
                  <a:pt x="2257158" y="889000"/>
                </a:lnTo>
                <a:lnTo>
                  <a:pt x="2265451" y="876300"/>
                </a:lnTo>
                <a:lnTo>
                  <a:pt x="2265857" y="889000"/>
                </a:lnTo>
                <a:lnTo>
                  <a:pt x="2265857" y="499541"/>
                </a:lnTo>
                <a:lnTo>
                  <a:pt x="2265794" y="498881"/>
                </a:lnTo>
                <a:lnTo>
                  <a:pt x="2265794" y="723900"/>
                </a:lnTo>
                <a:lnTo>
                  <a:pt x="2265451" y="727405"/>
                </a:lnTo>
                <a:lnTo>
                  <a:pt x="2265451" y="825500"/>
                </a:lnTo>
                <a:lnTo>
                  <a:pt x="2258745" y="850900"/>
                </a:lnTo>
                <a:lnTo>
                  <a:pt x="2261819" y="850900"/>
                </a:lnTo>
                <a:lnTo>
                  <a:pt x="2261819" y="863600"/>
                </a:lnTo>
                <a:lnTo>
                  <a:pt x="2256967" y="863600"/>
                </a:lnTo>
                <a:lnTo>
                  <a:pt x="2258174" y="876300"/>
                </a:lnTo>
                <a:lnTo>
                  <a:pt x="2254821" y="863600"/>
                </a:lnTo>
                <a:lnTo>
                  <a:pt x="2254085" y="863600"/>
                </a:lnTo>
                <a:lnTo>
                  <a:pt x="2256307" y="850900"/>
                </a:lnTo>
                <a:lnTo>
                  <a:pt x="2252726" y="850900"/>
                </a:lnTo>
                <a:lnTo>
                  <a:pt x="2249690" y="839228"/>
                </a:lnTo>
                <a:lnTo>
                  <a:pt x="2249690" y="901700"/>
                </a:lnTo>
                <a:lnTo>
                  <a:pt x="2241054" y="901700"/>
                </a:lnTo>
                <a:lnTo>
                  <a:pt x="2242362" y="889000"/>
                </a:lnTo>
                <a:lnTo>
                  <a:pt x="2249690" y="901700"/>
                </a:lnTo>
                <a:lnTo>
                  <a:pt x="2249690" y="839228"/>
                </a:lnTo>
                <a:lnTo>
                  <a:pt x="2249424" y="838200"/>
                </a:lnTo>
                <a:lnTo>
                  <a:pt x="2250897" y="825500"/>
                </a:lnTo>
                <a:lnTo>
                  <a:pt x="2265451" y="825500"/>
                </a:lnTo>
                <a:lnTo>
                  <a:pt x="2265451" y="727405"/>
                </a:lnTo>
                <a:lnTo>
                  <a:pt x="2264549" y="736600"/>
                </a:lnTo>
                <a:lnTo>
                  <a:pt x="2261819" y="736600"/>
                </a:lnTo>
                <a:lnTo>
                  <a:pt x="2254542" y="736600"/>
                </a:lnTo>
                <a:lnTo>
                  <a:pt x="2254542" y="774700"/>
                </a:lnTo>
                <a:lnTo>
                  <a:pt x="2254542" y="787400"/>
                </a:lnTo>
                <a:lnTo>
                  <a:pt x="2247989" y="787400"/>
                </a:lnTo>
                <a:lnTo>
                  <a:pt x="2247989" y="838200"/>
                </a:lnTo>
                <a:lnTo>
                  <a:pt x="2238781" y="838200"/>
                </a:lnTo>
                <a:lnTo>
                  <a:pt x="2237752" y="825500"/>
                </a:lnTo>
                <a:lnTo>
                  <a:pt x="2244229" y="825500"/>
                </a:lnTo>
                <a:lnTo>
                  <a:pt x="2247989" y="838200"/>
                </a:lnTo>
                <a:lnTo>
                  <a:pt x="2247989" y="787400"/>
                </a:lnTo>
                <a:lnTo>
                  <a:pt x="2236355" y="787400"/>
                </a:lnTo>
                <a:lnTo>
                  <a:pt x="2236355" y="863600"/>
                </a:lnTo>
                <a:lnTo>
                  <a:pt x="2236355" y="876300"/>
                </a:lnTo>
                <a:lnTo>
                  <a:pt x="2236355" y="1016000"/>
                </a:lnTo>
                <a:lnTo>
                  <a:pt x="2235136" y="1016000"/>
                </a:lnTo>
                <a:lnTo>
                  <a:pt x="2235136" y="1143000"/>
                </a:lnTo>
                <a:lnTo>
                  <a:pt x="2229078" y="1143000"/>
                </a:lnTo>
                <a:lnTo>
                  <a:pt x="2229078" y="1155700"/>
                </a:lnTo>
                <a:lnTo>
                  <a:pt x="2227859" y="1155700"/>
                </a:lnTo>
                <a:lnTo>
                  <a:pt x="2227859" y="1346200"/>
                </a:lnTo>
                <a:lnTo>
                  <a:pt x="2226653" y="1358900"/>
                </a:lnTo>
                <a:lnTo>
                  <a:pt x="2221801" y="1358900"/>
                </a:lnTo>
                <a:lnTo>
                  <a:pt x="2221801" y="1549400"/>
                </a:lnTo>
                <a:lnTo>
                  <a:pt x="2216950" y="1549400"/>
                </a:lnTo>
                <a:lnTo>
                  <a:pt x="2218156" y="1536700"/>
                </a:lnTo>
                <a:lnTo>
                  <a:pt x="2221801" y="1549400"/>
                </a:lnTo>
                <a:lnTo>
                  <a:pt x="2221801" y="1358900"/>
                </a:lnTo>
                <a:lnTo>
                  <a:pt x="2221496" y="1358900"/>
                </a:lnTo>
                <a:lnTo>
                  <a:pt x="2221496" y="1536700"/>
                </a:lnTo>
                <a:lnTo>
                  <a:pt x="2220582" y="1536700"/>
                </a:lnTo>
                <a:lnTo>
                  <a:pt x="2216950" y="1524000"/>
                </a:lnTo>
                <a:lnTo>
                  <a:pt x="2220468" y="1524000"/>
                </a:lnTo>
                <a:lnTo>
                  <a:pt x="2221496" y="1536700"/>
                </a:lnTo>
                <a:lnTo>
                  <a:pt x="2221496" y="1358900"/>
                </a:lnTo>
                <a:lnTo>
                  <a:pt x="2216950" y="1358900"/>
                </a:lnTo>
                <a:lnTo>
                  <a:pt x="2218156" y="1346200"/>
                </a:lnTo>
                <a:lnTo>
                  <a:pt x="2227859" y="1346200"/>
                </a:lnTo>
                <a:lnTo>
                  <a:pt x="2227859" y="1155700"/>
                </a:lnTo>
                <a:lnTo>
                  <a:pt x="2220696" y="1155700"/>
                </a:lnTo>
                <a:lnTo>
                  <a:pt x="2220582" y="1143000"/>
                </a:lnTo>
                <a:lnTo>
                  <a:pt x="2226653" y="1143000"/>
                </a:lnTo>
                <a:lnTo>
                  <a:pt x="2229078" y="1155700"/>
                </a:lnTo>
                <a:lnTo>
                  <a:pt x="2229078" y="1143000"/>
                </a:lnTo>
                <a:lnTo>
                  <a:pt x="2227859" y="1143000"/>
                </a:lnTo>
                <a:lnTo>
                  <a:pt x="2229078" y="1130300"/>
                </a:lnTo>
                <a:lnTo>
                  <a:pt x="2233930" y="1130300"/>
                </a:lnTo>
                <a:lnTo>
                  <a:pt x="2235136" y="1143000"/>
                </a:lnTo>
                <a:lnTo>
                  <a:pt x="2235136" y="1016000"/>
                </a:lnTo>
                <a:lnTo>
                  <a:pt x="2233663" y="1016000"/>
                </a:lnTo>
                <a:lnTo>
                  <a:pt x="2233663" y="1092200"/>
                </a:lnTo>
                <a:lnTo>
                  <a:pt x="2232406" y="1104900"/>
                </a:lnTo>
                <a:lnTo>
                  <a:pt x="2231504" y="1104900"/>
                </a:lnTo>
                <a:lnTo>
                  <a:pt x="2228888" y="1104900"/>
                </a:lnTo>
                <a:lnTo>
                  <a:pt x="2227859" y="1117600"/>
                </a:lnTo>
                <a:lnTo>
                  <a:pt x="2219452" y="1117600"/>
                </a:lnTo>
                <a:lnTo>
                  <a:pt x="2219452" y="1231900"/>
                </a:lnTo>
                <a:lnTo>
                  <a:pt x="2215731" y="1239596"/>
                </a:lnTo>
                <a:lnTo>
                  <a:pt x="2215731" y="1562100"/>
                </a:lnTo>
                <a:lnTo>
                  <a:pt x="2215159" y="1574800"/>
                </a:lnTo>
                <a:lnTo>
                  <a:pt x="2210270" y="1574800"/>
                </a:lnTo>
                <a:lnTo>
                  <a:pt x="2210270" y="2032000"/>
                </a:lnTo>
                <a:lnTo>
                  <a:pt x="2210181" y="2032330"/>
                </a:lnTo>
                <a:lnTo>
                  <a:pt x="2210181" y="2222500"/>
                </a:lnTo>
                <a:lnTo>
                  <a:pt x="2209673" y="2235200"/>
                </a:lnTo>
                <a:lnTo>
                  <a:pt x="2208758" y="2232241"/>
                </a:lnTo>
                <a:lnTo>
                  <a:pt x="2208758" y="2374900"/>
                </a:lnTo>
                <a:lnTo>
                  <a:pt x="2208758" y="2413000"/>
                </a:lnTo>
                <a:lnTo>
                  <a:pt x="2206028" y="2425700"/>
                </a:lnTo>
                <a:lnTo>
                  <a:pt x="2201938" y="2413000"/>
                </a:lnTo>
                <a:lnTo>
                  <a:pt x="2208758" y="2413000"/>
                </a:lnTo>
                <a:lnTo>
                  <a:pt x="2208758" y="2374900"/>
                </a:lnTo>
                <a:lnTo>
                  <a:pt x="2201875" y="2374900"/>
                </a:lnTo>
                <a:lnTo>
                  <a:pt x="2201024" y="2362200"/>
                </a:lnTo>
                <a:lnTo>
                  <a:pt x="2206942" y="2362200"/>
                </a:lnTo>
                <a:lnTo>
                  <a:pt x="2208758" y="2374900"/>
                </a:lnTo>
                <a:lnTo>
                  <a:pt x="2208758" y="2232241"/>
                </a:lnTo>
                <a:lnTo>
                  <a:pt x="2205748" y="2222500"/>
                </a:lnTo>
                <a:lnTo>
                  <a:pt x="2210181" y="2222500"/>
                </a:lnTo>
                <a:lnTo>
                  <a:pt x="2210181" y="2032330"/>
                </a:lnTo>
                <a:lnTo>
                  <a:pt x="2210117" y="2032558"/>
                </a:lnTo>
                <a:lnTo>
                  <a:pt x="2210117" y="2120900"/>
                </a:lnTo>
                <a:lnTo>
                  <a:pt x="2206028" y="2120900"/>
                </a:lnTo>
                <a:lnTo>
                  <a:pt x="2206028" y="2108200"/>
                </a:lnTo>
                <a:lnTo>
                  <a:pt x="2210117" y="2120900"/>
                </a:lnTo>
                <a:lnTo>
                  <a:pt x="2210117" y="2032558"/>
                </a:lnTo>
                <a:lnTo>
                  <a:pt x="2206752" y="2044700"/>
                </a:lnTo>
                <a:lnTo>
                  <a:pt x="2208453" y="2032000"/>
                </a:lnTo>
                <a:lnTo>
                  <a:pt x="2210270" y="2032000"/>
                </a:lnTo>
                <a:lnTo>
                  <a:pt x="2210270" y="1574800"/>
                </a:lnTo>
                <a:lnTo>
                  <a:pt x="2210117" y="1574800"/>
                </a:lnTo>
                <a:lnTo>
                  <a:pt x="2210117" y="1663700"/>
                </a:lnTo>
                <a:lnTo>
                  <a:pt x="2210117" y="1866900"/>
                </a:lnTo>
                <a:lnTo>
                  <a:pt x="2206028" y="1866900"/>
                </a:lnTo>
                <a:lnTo>
                  <a:pt x="2206028" y="1854200"/>
                </a:lnTo>
                <a:lnTo>
                  <a:pt x="2210117" y="1866900"/>
                </a:lnTo>
                <a:lnTo>
                  <a:pt x="2210117" y="1663700"/>
                </a:lnTo>
                <a:lnTo>
                  <a:pt x="2208758" y="1676400"/>
                </a:lnTo>
                <a:lnTo>
                  <a:pt x="2206028" y="1676400"/>
                </a:lnTo>
                <a:lnTo>
                  <a:pt x="2206028" y="1663700"/>
                </a:lnTo>
                <a:lnTo>
                  <a:pt x="2210117" y="1663700"/>
                </a:lnTo>
                <a:lnTo>
                  <a:pt x="2210117" y="1574800"/>
                </a:lnTo>
                <a:lnTo>
                  <a:pt x="2208453" y="1574800"/>
                </a:lnTo>
                <a:lnTo>
                  <a:pt x="2211921" y="1562100"/>
                </a:lnTo>
                <a:lnTo>
                  <a:pt x="2215731" y="1562100"/>
                </a:lnTo>
                <a:lnTo>
                  <a:pt x="2215731" y="1239596"/>
                </a:lnTo>
                <a:lnTo>
                  <a:pt x="2213305" y="1244600"/>
                </a:lnTo>
                <a:lnTo>
                  <a:pt x="2207171" y="1231900"/>
                </a:lnTo>
                <a:lnTo>
                  <a:pt x="2213305" y="1219200"/>
                </a:lnTo>
                <a:lnTo>
                  <a:pt x="2219452" y="1231900"/>
                </a:lnTo>
                <a:lnTo>
                  <a:pt x="2219452" y="1117600"/>
                </a:lnTo>
                <a:lnTo>
                  <a:pt x="2216950" y="1117600"/>
                </a:lnTo>
                <a:lnTo>
                  <a:pt x="2216607" y="1104900"/>
                </a:lnTo>
                <a:lnTo>
                  <a:pt x="2210574" y="1104900"/>
                </a:lnTo>
                <a:lnTo>
                  <a:pt x="2212848" y="1092200"/>
                </a:lnTo>
                <a:lnTo>
                  <a:pt x="2216950" y="1104900"/>
                </a:lnTo>
                <a:lnTo>
                  <a:pt x="2223008" y="1092200"/>
                </a:lnTo>
                <a:lnTo>
                  <a:pt x="2226653" y="1092200"/>
                </a:lnTo>
                <a:lnTo>
                  <a:pt x="2231504" y="1104900"/>
                </a:lnTo>
                <a:lnTo>
                  <a:pt x="2231504" y="1092200"/>
                </a:lnTo>
                <a:lnTo>
                  <a:pt x="2233663" y="1092200"/>
                </a:lnTo>
                <a:lnTo>
                  <a:pt x="2233663" y="1016000"/>
                </a:lnTo>
                <a:lnTo>
                  <a:pt x="2232431" y="1016000"/>
                </a:lnTo>
                <a:lnTo>
                  <a:pt x="2232431" y="1028700"/>
                </a:lnTo>
                <a:lnTo>
                  <a:pt x="2229078" y="1039888"/>
                </a:lnTo>
                <a:lnTo>
                  <a:pt x="2229078" y="1028700"/>
                </a:lnTo>
                <a:lnTo>
                  <a:pt x="2232431" y="1028700"/>
                </a:lnTo>
                <a:lnTo>
                  <a:pt x="2232431" y="1016000"/>
                </a:lnTo>
                <a:lnTo>
                  <a:pt x="2229078" y="1016000"/>
                </a:lnTo>
                <a:lnTo>
                  <a:pt x="2228621" y="1013879"/>
                </a:lnTo>
                <a:lnTo>
                  <a:pt x="2228621" y="1041400"/>
                </a:lnTo>
                <a:lnTo>
                  <a:pt x="2220493" y="1054100"/>
                </a:lnTo>
                <a:lnTo>
                  <a:pt x="2214524" y="1066800"/>
                </a:lnTo>
                <a:lnTo>
                  <a:pt x="2211679" y="1054100"/>
                </a:lnTo>
                <a:lnTo>
                  <a:pt x="2212695" y="1041400"/>
                </a:lnTo>
                <a:lnTo>
                  <a:pt x="2228621" y="1041400"/>
                </a:lnTo>
                <a:lnTo>
                  <a:pt x="2228621" y="1013879"/>
                </a:lnTo>
                <a:lnTo>
                  <a:pt x="2226348" y="1003300"/>
                </a:lnTo>
                <a:lnTo>
                  <a:pt x="2226805" y="990600"/>
                </a:lnTo>
                <a:lnTo>
                  <a:pt x="2232431" y="990600"/>
                </a:lnTo>
                <a:lnTo>
                  <a:pt x="2234069" y="1003300"/>
                </a:lnTo>
                <a:lnTo>
                  <a:pt x="2235047" y="1003300"/>
                </a:lnTo>
                <a:lnTo>
                  <a:pt x="2236355" y="1016000"/>
                </a:lnTo>
                <a:lnTo>
                  <a:pt x="2236355" y="876300"/>
                </a:lnTo>
                <a:lnTo>
                  <a:pt x="2235136" y="876300"/>
                </a:lnTo>
                <a:lnTo>
                  <a:pt x="2235136" y="952500"/>
                </a:lnTo>
                <a:lnTo>
                  <a:pt x="2235136" y="965200"/>
                </a:lnTo>
                <a:lnTo>
                  <a:pt x="2221661" y="965200"/>
                </a:lnTo>
                <a:lnTo>
                  <a:pt x="2222550" y="952500"/>
                </a:lnTo>
                <a:lnTo>
                  <a:pt x="2235136" y="952500"/>
                </a:lnTo>
                <a:lnTo>
                  <a:pt x="2235136" y="876300"/>
                </a:lnTo>
                <a:lnTo>
                  <a:pt x="2232710" y="876300"/>
                </a:lnTo>
                <a:lnTo>
                  <a:pt x="2232710" y="914400"/>
                </a:lnTo>
                <a:lnTo>
                  <a:pt x="2230666" y="914400"/>
                </a:lnTo>
                <a:lnTo>
                  <a:pt x="2229980" y="927100"/>
                </a:lnTo>
                <a:lnTo>
                  <a:pt x="2223960" y="927100"/>
                </a:lnTo>
                <a:lnTo>
                  <a:pt x="2222703" y="914400"/>
                </a:lnTo>
                <a:lnTo>
                  <a:pt x="2227859" y="914400"/>
                </a:lnTo>
                <a:lnTo>
                  <a:pt x="2225433" y="901700"/>
                </a:lnTo>
                <a:lnTo>
                  <a:pt x="2216950" y="901700"/>
                </a:lnTo>
                <a:lnTo>
                  <a:pt x="2219375" y="889000"/>
                </a:lnTo>
                <a:lnTo>
                  <a:pt x="2227859" y="889000"/>
                </a:lnTo>
                <a:lnTo>
                  <a:pt x="2225433" y="901700"/>
                </a:lnTo>
                <a:lnTo>
                  <a:pt x="2232710" y="914400"/>
                </a:lnTo>
                <a:lnTo>
                  <a:pt x="2232710" y="876300"/>
                </a:lnTo>
                <a:lnTo>
                  <a:pt x="2231504" y="876300"/>
                </a:lnTo>
                <a:lnTo>
                  <a:pt x="2227859" y="863600"/>
                </a:lnTo>
                <a:lnTo>
                  <a:pt x="2236355" y="863600"/>
                </a:lnTo>
                <a:lnTo>
                  <a:pt x="2236355" y="787400"/>
                </a:lnTo>
                <a:lnTo>
                  <a:pt x="2229078" y="787400"/>
                </a:lnTo>
                <a:lnTo>
                  <a:pt x="2233168" y="800100"/>
                </a:lnTo>
                <a:lnTo>
                  <a:pt x="2229078" y="800100"/>
                </a:lnTo>
                <a:lnTo>
                  <a:pt x="2229078" y="787400"/>
                </a:lnTo>
                <a:lnTo>
                  <a:pt x="2218588" y="787400"/>
                </a:lnTo>
                <a:lnTo>
                  <a:pt x="2218156" y="782815"/>
                </a:lnTo>
                <a:lnTo>
                  <a:pt x="2218156" y="812800"/>
                </a:lnTo>
                <a:lnTo>
                  <a:pt x="2218156" y="825500"/>
                </a:lnTo>
                <a:lnTo>
                  <a:pt x="2216950" y="825500"/>
                </a:lnTo>
                <a:lnTo>
                  <a:pt x="2216950" y="889000"/>
                </a:lnTo>
                <a:lnTo>
                  <a:pt x="2206485" y="889000"/>
                </a:lnTo>
                <a:lnTo>
                  <a:pt x="2206485" y="927100"/>
                </a:lnTo>
                <a:lnTo>
                  <a:pt x="2206485" y="1130300"/>
                </a:lnTo>
                <a:lnTo>
                  <a:pt x="2206028" y="1130300"/>
                </a:lnTo>
                <a:lnTo>
                  <a:pt x="2206028" y="1257300"/>
                </a:lnTo>
                <a:lnTo>
                  <a:pt x="2202396" y="1264920"/>
                </a:lnTo>
                <a:lnTo>
                  <a:pt x="2202396" y="1435100"/>
                </a:lnTo>
                <a:lnTo>
                  <a:pt x="2201176" y="1435100"/>
                </a:lnTo>
                <a:lnTo>
                  <a:pt x="2201176" y="2032000"/>
                </a:lnTo>
                <a:lnTo>
                  <a:pt x="2199970" y="2044700"/>
                </a:lnTo>
                <a:lnTo>
                  <a:pt x="2197544" y="2032000"/>
                </a:lnTo>
                <a:lnTo>
                  <a:pt x="2201176" y="2032000"/>
                </a:lnTo>
                <a:lnTo>
                  <a:pt x="2201176" y="1435100"/>
                </a:lnTo>
                <a:lnTo>
                  <a:pt x="2199970" y="1435100"/>
                </a:lnTo>
                <a:lnTo>
                  <a:pt x="2199970" y="1574800"/>
                </a:lnTo>
                <a:lnTo>
                  <a:pt x="2199970" y="1587500"/>
                </a:lnTo>
                <a:lnTo>
                  <a:pt x="2199043" y="1587500"/>
                </a:lnTo>
                <a:lnTo>
                  <a:pt x="2199043" y="1651000"/>
                </a:lnTo>
                <a:lnTo>
                  <a:pt x="2196325" y="1651000"/>
                </a:lnTo>
                <a:lnTo>
                  <a:pt x="2196325" y="1816100"/>
                </a:lnTo>
                <a:lnTo>
                  <a:pt x="2195118" y="1822424"/>
                </a:lnTo>
                <a:lnTo>
                  <a:pt x="2195118" y="1930400"/>
                </a:lnTo>
                <a:lnTo>
                  <a:pt x="2194547" y="1931898"/>
                </a:lnTo>
                <a:lnTo>
                  <a:pt x="2194547" y="2324100"/>
                </a:lnTo>
                <a:lnTo>
                  <a:pt x="2190572" y="2336800"/>
                </a:lnTo>
                <a:lnTo>
                  <a:pt x="2189048" y="2336800"/>
                </a:lnTo>
                <a:lnTo>
                  <a:pt x="2189048" y="2451100"/>
                </a:lnTo>
                <a:lnTo>
                  <a:pt x="2185530" y="2463800"/>
                </a:lnTo>
                <a:lnTo>
                  <a:pt x="2178481" y="2463800"/>
                </a:lnTo>
                <a:lnTo>
                  <a:pt x="2173033" y="2472880"/>
                </a:lnTo>
                <a:lnTo>
                  <a:pt x="2173033" y="2501900"/>
                </a:lnTo>
                <a:lnTo>
                  <a:pt x="2173033" y="2527300"/>
                </a:lnTo>
                <a:lnTo>
                  <a:pt x="2172982" y="2730500"/>
                </a:lnTo>
                <a:lnTo>
                  <a:pt x="2172297" y="2743200"/>
                </a:lnTo>
                <a:lnTo>
                  <a:pt x="2172068" y="2755900"/>
                </a:lnTo>
                <a:lnTo>
                  <a:pt x="2171623" y="2754744"/>
                </a:lnTo>
                <a:lnTo>
                  <a:pt x="2171623" y="2806700"/>
                </a:lnTo>
                <a:lnTo>
                  <a:pt x="2168944" y="2819400"/>
                </a:lnTo>
                <a:lnTo>
                  <a:pt x="2164791" y="2819400"/>
                </a:lnTo>
                <a:lnTo>
                  <a:pt x="2164791" y="2895600"/>
                </a:lnTo>
                <a:lnTo>
                  <a:pt x="2162365" y="2908300"/>
                </a:lnTo>
                <a:lnTo>
                  <a:pt x="2163381" y="2908300"/>
                </a:lnTo>
                <a:lnTo>
                  <a:pt x="2162518" y="2921000"/>
                </a:lnTo>
                <a:lnTo>
                  <a:pt x="2162365" y="2921457"/>
                </a:lnTo>
                <a:lnTo>
                  <a:pt x="2162365" y="3048000"/>
                </a:lnTo>
                <a:lnTo>
                  <a:pt x="2152662" y="3048000"/>
                </a:lnTo>
                <a:lnTo>
                  <a:pt x="2152662" y="3073400"/>
                </a:lnTo>
                <a:lnTo>
                  <a:pt x="2144179" y="3086100"/>
                </a:lnTo>
                <a:lnTo>
                  <a:pt x="2144179" y="3276600"/>
                </a:lnTo>
                <a:lnTo>
                  <a:pt x="2129625" y="3276600"/>
                </a:lnTo>
                <a:lnTo>
                  <a:pt x="2128418" y="3263900"/>
                </a:lnTo>
                <a:lnTo>
                  <a:pt x="2139327" y="3263900"/>
                </a:lnTo>
                <a:lnTo>
                  <a:pt x="2144179" y="3276600"/>
                </a:lnTo>
                <a:lnTo>
                  <a:pt x="2144179" y="3086100"/>
                </a:lnTo>
                <a:lnTo>
                  <a:pt x="2141753" y="3086100"/>
                </a:lnTo>
                <a:lnTo>
                  <a:pt x="2149030" y="3073400"/>
                </a:lnTo>
                <a:lnTo>
                  <a:pt x="2152662" y="3073400"/>
                </a:lnTo>
                <a:lnTo>
                  <a:pt x="2152662" y="3048000"/>
                </a:lnTo>
                <a:lnTo>
                  <a:pt x="2150237" y="3048000"/>
                </a:lnTo>
                <a:lnTo>
                  <a:pt x="2151456" y="3035300"/>
                </a:lnTo>
                <a:lnTo>
                  <a:pt x="2141753" y="3035300"/>
                </a:lnTo>
                <a:lnTo>
                  <a:pt x="2138400" y="3035300"/>
                </a:lnTo>
                <a:lnTo>
                  <a:pt x="2138400" y="3162300"/>
                </a:lnTo>
                <a:lnTo>
                  <a:pt x="2135848" y="3175000"/>
                </a:lnTo>
                <a:lnTo>
                  <a:pt x="2135695" y="3175000"/>
                </a:lnTo>
                <a:lnTo>
                  <a:pt x="2135695" y="3225800"/>
                </a:lnTo>
                <a:lnTo>
                  <a:pt x="2125992" y="3225800"/>
                </a:lnTo>
                <a:lnTo>
                  <a:pt x="2122347" y="3213100"/>
                </a:lnTo>
                <a:lnTo>
                  <a:pt x="2129625" y="3213100"/>
                </a:lnTo>
                <a:lnTo>
                  <a:pt x="2130844" y="3200400"/>
                </a:lnTo>
                <a:lnTo>
                  <a:pt x="2134476" y="3200400"/>
                </a:lnTo>
                <a:lnTo>
                  <a:pt x="2134476" y="3213100"/>
                </a:lnTo>
                <a:lnTo>
                  <a:pt x="2133269" y="3213100"/>
                </a:lnTo>
                <a:lnTo>
                  <a:pt x="2135695" y="3225800"/>
                </a:lnTo>
                <a:lnTo>
                  <a:pt x="2135695" y="3175000"/>
                </a:lnTo>
                <a:lnTo>
                  <a:pt x="2132596" y="3175000"/>
                </a:lnTo>
                <a:lnTo>
                  <a:pt x="2134476" y="3162300"/>
                </a:lnTo>
                <a:lnTo>
                  <a:pt x="2136902" y="3162300"/>
                </a:lnTo>
                <a:lnTo>
                  <a:pt x="2133269" y="3149600"/>
                </a:lnTo>
                <a:lnTo>
                  <a:pt x="2136902" y="3149600"/>
                </a:lnTo>
                <a:lnTo>
                  <a:pt x="2138121" y="3162300"/>
                </a:lnTo>
                <a:lnTo>
                  <a:pt x="2138400" y="3162300"/>
                </a:lnTo>
                <a:lnTo>
                  <a:pt x="2138400" y="3035300"/>
                </a:lnTo>
                <a:lnTo>
                  <a:pt x="2131352" y="3035300"/>
                </a:lnTo>
                <a:lnTo>
                  <a:pt x="2131352" y="3098800"/>
                </a:lnTo>
                <a:lnTo>
                  <a:pt x="2130387" y="3111500"/>
                </a:lnTo>
                <a:lnTo>
                  <a:pt x="2127199" y="3111500"/>
                </a:lnTo>
                <a:lnTo>
                  <a:pt x="2127199" y="3136900"/>
                </a:lnTo>
                <a:lnTo>
                  <a:pt x="2123109" y="3149600"/>
                </a:lnTo>
                <a:lnTo>
                  <a:pt x="2122347" y="3149600"/>
                </a:lnTo>
                <a:lnTo>
                  <a:pt x="2122347" y="3162300"/>
                </a:lnTo>
                <a:lnTo>
                  <a:pt x="2118715" y="3175000"/>
                </a:lnTo>
                <a:lnTo>
                  <a:pt x="2118258" y="3172612"/>
                </a:lnTo>
                <a:lnTo>
                  <a:pt x="2118258" y="3187700"/>
                </a:lnTo>
                <a:lnTo>
                  <a:pt x="2116886" y="3200400"/>
                </a:lnTo>
                <a:lnTo>
                  <a:pt x="2115070" y="3200400"/>
                </a:lnTo>
                <a:lnTo>
                  <a:pt x="2115070" y="3263900"/>
                </a:lnTo>
                <a:lnTo>
                  <a:pt x="2111438" y="3263900"/>
                </a:lnTo>
                <a:lnTo>
                  <a:pt x="2112645" y="3251200"/>
                </a:lnTo>
                <a:lnTo>
                  <a:pt x="2115070" y="3263900"/>
                </a:lnTo>
                <a:lnTo>
                  <a:pt x="2115070" y="3200400"/>
                </a:lnTo>
                <a:lnTo>
                  <a:pt x="2112797" y="3200400"/>
                </a:lnTo>
                <a:lnTo>
                  <a:pt x="2111438" y="3187700"/>
                </a:lnTo>
                <a:lnTo>
                  <a:pt x="2118258" y="3187700"/>
                </a:lnTo>
                <a:lnTo>
                  <a:pt x="2118258" y="3172612"/>
                </a:lnTo>
                <a:lnTo>
                  <a:pt x="2116290" y="3162300"/>
                </a:lnTo>
                <a:lnTo>
                  <a:pt x="2122347" y="3162300"/>
                </a:lnTo>
                <a:lnTo>
                  <a:pt x="2122347" y="3149600"/>
                </a:lnTo>
                <a:lnTo>
                  <a:pt x="2118106" y="3149600"/>
                </a:lnTo>
                <a:lnTo>
                  <a:pt x="2117648" y="3136900"/>
                </a:lnTo>
                <a:lnTo>
                  <a:pt x="2127199" y="3136900"/>
                </a:lnTo>
                <a:lnTo>
                  <a:pt x="2127199" y="3111500"/>
                </a:lnTo>
                <a:lnTo>
                  <a:pt x="2126780" y="3111500"/>
                </a:lnTo>
                <a:lnTo>
                  <a:pt x="2124164" y="3124200"/>
                </a:lnTo>
                <a:lnTo>
                  <a:pt x="2122347" y="3124200"/>
                </a:lnTo>
                <a:lnTo>
                  <a:pt x="2126780" y="3111500"/>
                </a:lnTo>
                <a:lnTo>
                  <a:pt x="2119922" y="3111500"/>
                </a:lnTo>
                <a:lnTo>
                  <a:pt x="2117496" y="3098800"/>
                </a:lnTo>
                <a:lnTo>
                  <a:pt x="2127199" y="3111500"/>
                </a:lnTo>
                <a:lnTo>
                  <a:pt x="2127199" y="3098800"/>
                </a:lnTo>
                <a:lnTo>
                  <a:pt x="2131352" y="3098800"/>
                </a:lnTo>
                <a:lnTo>
                  <a:pt x="2131352" y="3035300"/>
                </a:lnTo>
                <a:lnTo>
                  <a:pt x="2129625" y="3035300"/>
                </a:lnTo>
                <a:lnTo>
                  <a:pt x="2129625" y="3048000"/>
                </a:lnTo>
                <a:lnTo>
                  <a:pt x="2123567" y="3035300"/>
                </a:lnTo>
                <a:lnTo>
                  <a:pt x="2118715" y="3048000"/>
                </a:lnTo>
                <a:lnTo>
                  <a:pt x="2119922" y="3035300"/>
                </a:lnTo>
                <a:lnTo>
                  <a:pt x="2123567" y="3035300"/>
                </a:lnTo>
                <a:lnTo>
                  <a:pt x="2129625" y="3035300"/>
                </a:lnTo>
                <a:lnTo>
                  <a:pt x="2130844" y="3022600"/>
                </a:lnTo>
                <a:lnTo>
                  <a:pt x="2122347" y="3022600"/>
                </a:lnTo>
                <a:lnTo>
                  <a:pt x="2117255" y="3011932"/>
                </a:lnTo>
                <a:lnTo>
                  <a:pt x="2117255" y="3073400"/>
                </a:lnTo>
                <a:lnTo>
                  <a:pt x="2115832" y="3073400"/>
                </a:lnTo>
                <a:lnTo>
                  <a:pt x="2115832" y="3098800"/>
                </a:lnTo>
                <a:lnTo>
                  <a:pt x="2113724" y="3098800"/>
                </a:lnTo>
                <a:lnTo>
                  <a:pt x="2109470" y="3092335"/>
                </a:lnTo>
                <a:lnTo>
                  <a:pt x="2109470" y="3124200"/>
                </a:lnTo>
                <a:lnTo>
                  <a:pt x="2108441" y="3133725"/>
                </a:lnTo>
                <a:lnTo>
                  <a:pt x="2108441" y="3187700"/>
                </a:lnTo>
                <a:lnTo>
                  <a:pt x="2101735" y="3187700"/>
                </a:lnTo>
                <a:lnTo>
                  <a:pt x="2101735" y="3200400"/>
                </a:lnTo>
                <a:lnTo>
                  <a:pt x="2098662" y="3213100"/>
                </a:lnTo>
                <a:lnTo>
                  <a:pt x="2095665" y="3213100"/>
                </a:lnTo>
                <a:lnTo>
                  <a:pt x="2095665" y="3289300"/>
                </a:lnTo>
                <a:lnTo>
                  <a:pt x="2089607" y="3289300"/>
                </a:lnTo>
                <a:lnTo>
                  <a:pt x="2089607" y="3276600"/>
                </a:lnTo>
                <a:lnTo>
                  <a:pt x="2095665" y="3289300"/>
                </a:lnTo>
                <a:lnTo>
                  <a:pt x="2095665" y="3213100"/>
                </a:lnTo>
                <a:lnTo>
                  <a:pt x="2093544" y="3213100"/>
                </a:lnTo>
                <a:lnTo>
                  <a:pt x="2092528" y="3200400"/>
                </a:lnTo>
                <a:lnTo>
                  <a:pt x="2101735" y="3200400"/>
                </a:lnTo>
                <a:lnTo>
                  <a:pt x="2101735" y="3187700"/>
                </a:lnTo>
                <a:lnTo>
                  <a:pt x="2100935" y="3187700"/>
                </a:lnTo>
                <a:lnTo>
                  <a:pt x="2105367" y="3175000"/>
                </a:lnTo>
                <a:lnTo>
                  <a:pt x="2108441" y="3187700"/>
                </a:lnTo>
                <a:lnTo>
                  <a:pt x="2108441" y="3133725"/>
                </a:lnTo>
                <a:lnTo>
                  <a:pt x="2108098" y="3136900"/>
                </a:lnTo>
                <a:lnTo>
                  <a:pt x="2105367" y="3136900"/>
                </a:lnTo>
                <a:lnTo>
                  <a:pt x="2105367" y="3124200"/>
                </a:lnTo>
                <a:lnTo>
                  <a:pt x="2109470" y="3124200"/>
                </a:lnTo>
                <a:lnTo>
                  <a:pt x="2109470" y="3092335"/>
                </a:lnTo>
                <a:lnTo>
                  <a:pt x="2105367" y="3086100"/>
                </a:lnTo>
                <a:lnTo>
                  <a:pt x="2112708" y="3086100"/>
                </a:lnTo>
                <a:lnTo>
                  <a:pt x="2115832" y="3098800"/>
                </a:lnTo>
                <a:lnTo>
                  <a:pt x="2115832" y="3073400"/>
                </a:lnTo>
                <a:lnTo>
                  <a:pt x="2110092" y="3073400"/>
                </a:lnTo>
                <a:lnTo>
                  <a:pt x="2112645" y="3060700"/>
                </a:lnTo>
                <a:lnTo>
                  <a:pt x="2117255" y="3073400"/>
                </a:lnTo>
                <a:lnTo>
                  <a:pt x="2117255" y="3011932"/>
                </a:lnTo>
                <a:lnTo>
                  <a:pt x="2116963" y="3011309"/>
                </a:lnTo>
                <a:lnTo>
                  <a:pt x="2117496" y="3009900"/>
                </a:lnTo>
                <a:lnTo>
                  <a:pt x="2131288" y="3009900"/>
                </a:lnTo>
                <a:lnTo>
                  <a:pt x="2134755" y="3022600"/>
                </a:lnTo>
                <a:lnTo>
                  <a:pt x="2138121" y="3009900"/>
                </a:lnTo>
                <a:lnTo>
                  <a:pt x="2142972" y="3022600"/>
                </a:lnTo>
                <a:lnTo>
                  <a:pt x="2141753" y="3022600"/>
                </a:lnTo>
                <a:lnTo>
                  <a:pt x="2141753" y="3035300"/>
                </a:lnTo>
                <a:lnTo>
                  <a:pt x="2145398" y="3022600"/>
                </a:lnTo>
                <a:lnTo>
                  <a:pt x="2155088" y="3022600"/>
                </a:lnTo>
                <a:lnTo>
                  <a:pt x="2152650" y="3035300"/>
                </a:lnTo>
                <a:lnTo>
                  <a:pt x="2161159" y="3035300"/>
                </a:lnTo>
                <a:lnTo>
                  <a:pt x="2162365" y="3048000"/>
                </a:lnTo>
                <a:lnTo>
                  <a:pt x="2162365" y="2921457"/>
                </a:lnTo>
                <a:lnTo>
                  <a:pt x="2158263" y="2933700"/>
                </a:lnTo>
                <a:lnTo>
                  <a:pt x="2154504" y="2933700"/>
                </a:lnTo>
                <a:lnTo>
                  <a:pt x="2157069" y="2921000"/>
                </a:lnTo>
                <a:lnTo>
                  <a:pt x="2158936" y="2921000"/>
                </a:lnTo>
                <a:lnTo>
                  <a:pt x="2161159" y="2908300"/>
                </a:lnTo>
                <a:lnTo>
                  <a:pt x="2158733" y="2908300"/>
                </a:lnTo>
                <a:lnTo>
                  <a:pt x="2153882" y="2895600"/>
                </a:lnTo>
                <a:lnTo>
                  <a:pt x="2153882" y="2933700"/>
                </a:lnTo>
                <a:lnTo>
                  <a:pt x="2153882" y="2946400"/>
                </a:lnTo>
                <a:lnTo>
                  <a:pt x="2146604" y="2946400"/>
                </a:lnTo>
                <a:lnTo>
                  <a:pt x="2146604" y="2933700"/>
                </a:lnTo>
                <a:lnTo>
                  <a:pt x="2142972" y="2921393"/>
                </a:lnTo>
                <a:lnTo>
                  <a:pt x="2142972" y="2984500"/>
                </a:lnTo>
                <a:lnTo>
                  <a:pt x="2138362" y="2971800"/>
                </a:lnTo>
                <a:lnTo>
                  <a:pt x="2142794" y="2971800"/>
                </a:lnTo>
                <a:lnTo>
                  <a:pt x="2142972" y="2984500"/>
                </a:lnTo>
                <a:lnTo>
                  <a:pt x="2142972" y="2921393"/>
                </a:lnTo>
                <a:lnTo>
                  <a:pt x="2142858" y="2921000"/>
                </a:lnTo>
                <a:lnTo>
                  <a:pt x="2142058" y="2908300"/>
                </a:lnTo>
                <a:lnTo>
                  <a:pt x="2143531" y="2908300"/>
                </a:lnTo>
                <a:lnTo>
                  <a:pt x="2146604" y="2895600"/>
                </a:lnTo>
                <a:lnTo>
                  <a:pt x="2150529" y="2908300"/>
                </a:lnTo>
                <a:lnTo>
                  <a:pt x="2148878" y="2908300"/>
                </a:lnTo>
                <a:lnTo>
                  <a:pt x="2146096" y="2921000"/>
                </a:lnTo>
                <a:lnTo>
                  <a:pt x="2146604" y="2933700"/>
                </a:lnTo>
                <a:lnTo>
                  <a:pt x="2153882" y="2933700"/>
                </a:lnTo>
                <a:lnTo>
                  <a:pt x="2153882" y="2895600"/>
                </a:lnTo>
                <a:lnTo>
                  <a:pt x="2159939" y="2882900"/>
                </a:lnTo>
                <a:lnTo>
                  <a:pt x="2159939" y="2895600"/>
                </a:lnTo>
                <a:lnTo>
                  <a:pt x="2164791" y="2895600"/>
                </a:lnTo>
                <a:lnTo>
                  <a:pt x="2164791" y="2819400"/>
                </a:lnTo>
                <a:lnTo>
                  <a:pt x="2159939" y="2819400"/>
                </a:lnTo>
                <a:lnTo>
                  <a:pt x="2166010" y="2806700"/>
                </a:lnTo>
                <a:lnTo>
                  <a:pt x="2171623" y="2806700"/>
                </a:lnTo>
                <a:lnTo>
                  <a:pt x="2171623" y="2754744"/>
                </a:lnTo>
                <a:lnTo>
                  <a:pt x="2168436" y="2746400"/>
                </a:lnTo>
                <a:lnTo>
                  <a:pt x="2168436" y="2755900"/>
                </a:lnTo>
                <a:lnTo>
                  <a:pt x="2164905" y="2768600"/>
                </a:lnTo>
                <a:lnTo>
                  <a:pt x="2164791" y="2781300"/>
                </a:lnTo>
                <a:lnTo>
                  <a:pt x="2161959" y="2794000"/>
                </a:lnTo>
                <a:lnTo>
                  <a:pt x="2154910" y="2794000"/>
                </a:lnTo>
                <a:lnTo>
                  <a:pt x="2157514" y="2781300"/>
                </a:lnTo>
                <a:lnTo>
                  <a:pt x="2164791" y="2781300"/>
                </a:lnTo>
                <a:lnTo>
                  <a:pt x="2164791" y="2768600"/>
                </a:lnTo>
                <a:lnTo>
                  <a:pt x="2157514" y="2768600"/>
                </a:lnTo>
                <a:lnTo>
                  <a:pt x="2154339" y="2768600"/>
                </a:lnTo>
                <a:lnTo>
                  <a:pt x="2154339" y="2806700"/>
                </a:lnTo>
                <a:lnTo>
                  <a:pt x="2152967" y="2819400"/>
                </a:lnTo>
                <a:lnTo>
                  <a:pt x="2150529" y="2819400"/>
                </a:lnTo>
                <a:lnTo>
                  <a:pt x="2150529" y="2832100"/>
                </a:lnTo>
                <a:lnTo>
                  <a:pt x="2147062" y="2844800"/>
                </a:lnTo>
                <a:lnTo>
                  <a:pt x="2143366" y="2844800"/>
                </a:lnTo>
                <a:lnTo>
                  <a:pt x="2146604" y="2832100"/>
                </a:lnTo>
                <a:lnTo>
                  <a:pt x="2150529" y="2832100"/>
                </a:lnTo>
                <a:lnTo>
                  <a:pt x="2150529" y="2819400"/>
                </a:lnTo>
                <a:lnTo>
                  <a:pt x="2150237" y="2819400"/>
                </a:lnTo>
                <a:lnTo>
                  <a:pt x="2150237" y="2806700"/>
                </a:lnTo>
                <a:lnTo>
                  <a:pt x="2154339" y="2806700"/>
                </a:lnTo>
                <a:lnTo>
                  <a:pt x="2154339" y="2768600"/>
                </a:lnTo>
                <a:lnTo>
                  <a:pt x="2152408" y="2768600"/>
                </a:lnTo>
                <a:lnTo>
                  <a:pt x="2150237" y="2755900"/>
                </a:lnTo>
                <a:lnTo>
                  <a:pt x="2157514" y="2768600"/>
                </a:lnTo>
                <a:lnTo>
                  <a:pt x="2159939" y="2755900"/>
                </a:lnTo>
                <a:lnTo>
                  <a:pt x="2168436" y="2755900"/>
                </a:lnTo>
                <a:lnTo>
                  <a:pt x="2168436" y="2746400"/>
                </a:lnTo>
                <a:lnTo>
                  <a:pt x="2167217" y="2743200"/>
                </a:lnTo>
                <a:lnTo>
                  <a:pt x="2164791" y="2743200"/>
                </a:lnTo>
                <a:lnTo>
                  <a:pt x="2164791" y="2730500"/>
                </a:lnTo>
                <a:lnTo>
                  <a:pt x="2172982" y="2730500"/>
                </a:lnTo>
                <a:lnTo>
                  <a:pt x="2172982" y="2527300"/>
                </a:lnTo>
                <a:lnTo>
                  <a:pt x="2168601" y="2527300"/>
                </a:lnTo>
                <a:lnTo>
                  <a:pt x="2168436" y="2514600"/>
                </a:lnTo>
                <a:lnTo>
                  <a:pt x="2173033" y="2527300"/>
                </a:lnTo>
                <a:lnTo>
                  <a:pt x="2173033" y="2501900"/>
                </a:lnTo>
                <a:lnTo>
                  <a:pt x="2168601" y="2501900"/>
                </a:lnTo>
                <a:lnTo>
                  <a:pt x="2168436" y="2489200"/>
                </a:lnTo>
                <a:lnTo>
                  <a:pt x="2165794" y="2489200"/>
                </a:lnTo>
                <a:lnTo>
                  <a:pt x="2165794" y="2679700"/>
                </a:lnTo>
                <a:lnTo>
                  <a:pt x="2165248" y="2679700"/>
                </a:lnTo>
                <a:lnTo>
                  <a:pt x="2165248" y="2705100"/>
                </a:lnTo>
                <a:lnTo>
                  <a:pt x="2163889" y="2717800"/>
                </a:lnTo>
                <a:lnTo>
                  <a:pt x="2161159" y="2717800"/>
                </a:lnTo>
                <a:lnTo>
                  <a:pt x="2161159" y="2705100"/>
                </a:lnTo>
                <a:lnTo>
                  <a:pt x="2165248" y="2705100"/>
                </a:lnTo>
                <a:lnTo>
                  <a:pt x="2165248" y="2679700"/>
                </a:lnTo>
                <a:lnTo>
                  <a:pt x="2162365" y="2679700"/>
                </a:lnTo>
                <a:lnTo>
                  <a:pt x="2160079" y="2667736"/>
                </a:lnTo>
                <a:lnTo>
                  <a:pt x="2160079" y="2692400"/>
                </a:lnTo>
                <a:lnTo>
                  <a:pt x="2157069" y="2705100"/>
                </a:lnTo>
                <a:lnTo>
                  <a:pt x="2147366" y="2705100"/>
                </a:lnTo>
                <a:lnTo>
                  <a:pt x="2147366" y="2730500"/>
                </a:lnTo>
                <a:lnTo>
                  <a:pt x="2139785" y="2730500"/>
                </a:lnTo>
                <a:lnTo>
                  <a:pt x="2139785" y="2794000"/>
                </a:lnTo>
                <a:lnTo>
                  <a:pt x="2138413" y="2806700"/>
                </a:lnTo>
                <a:lnTo>
                  <a:pt x="2135695" y="2806700"/>
                </a:lnTo>
                <a:lnTo>
                  <a:pt x="2135695" y="2794000"/>
                </a:lnTo>
                <a:lnTo>
                  <a:pt x="2139785" y="2794000"/>
                </a:lnTo>
                <a:lnTo>
                  <a:pt x="2139785" y="2730500"/>
                </a:lnTo>
                <a:lnTo>
                  <a:pt x="2132812" y="2730500"/>
                </a:lnTo>
                <a:lnTo>
                  <a:pt x="2140547" y="2717800"/>
                </a:lnTo>
                <a:lnTo>
                  <a:pt x="2147366" y="2730500"/>
                </a:lnTo>
                <a:lnTo>
                  <a:pt x="2147366" y="2705100"/>
                </a:lnTo>
                <a:lnTo>
                  <a:pt x="2145919" y="2705100"/>
                </a:lnTo>
                <a:lnTo>
                  <a:pt x="2143874" y="2692400"/>
                </a:lnTo>
                <a:lnTo>
                  <a:pt x="2143188" y="2692400"/>
                </a:lnTo>
                <a:lnTo>
                  <a:pt x="2146604" y="2679700"/>
                </a:lnTo>
                <a:lnTo>
                  <a:pt x="2150300" y="2692400"/>
                </a:lnTo>
                <a:lnTo>
                  <a:pt x="2160079" y="2692400"/>
                </a:lnTo>
                <a:lnTo>
                  <a:pt x="2160079" y="2667736"/>
                </a:lnTo>
                <a:lnTo>
                  <a:pt x="2159939" y="2667000"/>
                </a:lnTo>
                <a:lnTo>
                  <a:pt x="2158733" y="2667000"/>
                </a:lnTo>
                <a:lnTo>
                  <a:pt x="2156307" y="2654300"/>
                </a:lnTo>
                <a:lnTo>
                  <a:pt x="2152662" y="2654300"/>
                </a:lnTo>
                <a:lnTo>
                  <a:pt x="2151456" y="2641600"/>
                </a:lnTo>
                <a:lnTo>
                  <a:pt x="2149030" y="2654300"/>
                </a:lnTo>
                <a:lnTo>
                  <a:pt x="2146604" y="2654300"/>
                </a:lnTo>
                <a:lnTo>
                  <a:pt x="2149030" y="2641600"/>
                </a:lnTo>
                <a:lnTo>
                  <a:pt x="2151456" y="2641600"/>
                </a:lnTo>
                <a:lnTo>
                  <a:pt x="2152662" y="2641600"/>
                </a:lnTo>
                <a:lnTo>
                  <a:pt x="2160981" y="2654300"/>
                </a:lnTo>
                <a:lnTo>
                  <a:pt x="2165553" y="2667000"/>
                </a:lnTo>
                <a:lnTo>
                  <a:pt x="2165794" y="2679700"/>
                </a:lnTo>
                <a:lnTo>
                  <a:pt x="2165794" y="2489200"/>
                </a:lnTo>
                <a:lnTo>
                  <a:pt x="2164791" y="2489200"/>
                </a:lnTo>
                <a:lnTo>
                  <a:pt x="2164791" y="2540000"/>
                </a:lnTo>
                <a:lnTo>
                  <a:pt x="2161159" y="2546350"/>
                </a:lnTo>
                <a:lnTo>
                  <a:pt x="2161159" y="2590800"/>
                </a:lnTo>
                <a:lnTo>
                  <a:pt x="2161159" y="2603500"/>
                </a:lnTo>
                <a:lnTo>
                  <a:pt x="2153882" y="2603500"/>
                </a:lnTo>
                <a:lnTo>
                  <a:pt x="2153882" y="2590800"/>
                </a:lnTo>
                <a:lnTo>
                  <a:pt x="2161159" y="2590800"/>
                </a:lnTo>
                <a:lnTo>
                  <a:pt x="2161159" y="2546350"/>
                </a:lnTo>
                <a:lnTo>
                  <a:pt x="2157514" y="2552700"/>
                </a:lnTo>
                <a:lnTo>
                  <a:pt x="2149030" y="2552700"/>
                </a:lnTo>
                <a:lnTo>
                  <a:pt x="2149030" y="2616200"/>
                </a:lnTo>
                <a:lnTo>
                  <a:pt x="2149030" y="2628900"/>
                </a:lnTo>
                <a:lnTo>
                  <a:pt x="2141753" y="2628900"/>
                </a:lnTo>
                <a:lnTo>
                  <a:pt x="2142972" y="2616200"/>
                </a:lnTo>
                <a:lnTo>
                  <a:pt x="2149030" y="2616200"/>
                </a:lnTo>
                <a:lnTo>
                  <a:pt x="2149030" y="2552700"/>
                </a:lnTo>
                <a:lnTo>
                  <a:pt x="2144026" y="2552700"/>
                </a:lnTo>
                <a:lnTo>
                  <a:pt x="2151151" y="2540000"/>
                </a:lnTo>
                <a:lnTo>
                  <a:pt x="2164791" y="2540000"/>
                </a:lnTo>
                <a:lnTo>
                  <a:pt x="2164791" y="2489200"/>
                </a:lnTo>
                <a:lnTo>
                  <a:pt x="2159939" y="2489200"/>
                </a:lnTo>
                <a:lnTo>
                  <a:pt x="2158733" y="2501900"/>
                </a:lnTo>
                <a:lnTo>
                  <a:pt x="2157514" y="2489200"/>
                </a:lnTo>
                <a:lnTo>
                  <a:pt x="2146604" y="2489200"/>
                </a:lnTo>
                <a:lnTo>
                  <a:pt x="2150237" y="2501900"/>
                </a:lnTo>
                <a:lnTo>
                  <a:pt x="2146604" y="2501900"/>
                </a:lnTo>
                <a:lnTo>
                  <a:pt x="2146604" y="2489200"/>
                </a:lnTo>
                <a:lnTo>
                  <a:pt x="2145398" y="2489200"/>
                </a:lnTo>
                <a:lnTo>
                  <a:pt x="2144179" y="2476500"/>
                </a:lnTo>
                <a:lnTo>
                  <a:pt x="2168525" y="2476500"/>
                </a:lnTo>
                <a:lnTo>
                  <a:pt x="2170861" y="2489200"/>
                </a:lnTo>
                <a:lnTo>
                  <a:pt x="2168436" y="2489200"/>
                </a:lnTo>
                <a:lnTo>
                  <a:pt x="2173033" y="2501900"/>
                </a:lnTo>
                <a:lnTo>
                  <a:pt x="2173033" y="2472880"/>
                </a:lnTo>
                <a:lnTo>
                  <a:pt x="2170861" y="2476500"/>
                </a:lnTo>
                <a:lnTo>
                  <a:pt x="2168436" y="2463800"/>
                </a:lnTo>
                <a:lnTo>
                  <a:pt x="2169642" y="2463800"/>
                </a:lnTo>
                <a:lnTo>
                  <a:pt x="2167293" y="2451100"/>
                </a:lnTo>
                <a:lnTo>
                  <a:pt x="2189048" y="2451100"/>
                </a:lnTo>
                <a:lnTo>
                  <a:pt x="2189048" y="2336800"/>
                </a:lnTo>
                <a:lnTo>
                  <a:pt x="2187041" y="2336800"/>
                </a:lnTo>
                <a:lnTo>
                  <a:pt x="2191474" y="2324100"/>
                </a:lnTo>
                <a:lnTo>
                  <a:pt x="2194547" y="2324100"/>
                </a:lnTo>
                <a:lnTo>
                  <a:pt x="2194547" y="1931898"/>
                </a:lnTo>
                <a:lnTo>
                  <a:pt x="2192693" y="1936750"/>
                </a:lnTo>
                <a:lnTo>
                  <a:pt x="2192693" y="2108200"/>
                </a:lnTo>
                <a:lnTo>
                  <a:pt x="2191474" y="2120900"/>
                </a:lnTo>
                <a:lnTo>
                  <a:pt x="2191474" y="2235200"/>
                </a:lnTo>
                <a:lnTo>
                  <a:pt x="2184654" y="2235200"/>
                </a:lnTo>
                <a:lnTo>
                  <a:pt x="2184654" y="2324100"/>
                </a:lnTo>
                <a:lnTo>
                  <a:pt x="2183777" y="2332291"/>
                </a:lnTo>
                <a:lnTo>
                  <a:pt x="2183777" y="2374900"/>
                </a:lnTo>
                <a:lnTo>
                  <a:pt x="2183600" y="2374900"/>
                </a:lnTo>
                <a:lnTo>
                  <a:pt x="2183282" y="2372918"/>
                </a:lnTo>
                <a:lnTo>
                  <a:pt x="2183777" y="2374900"/>
                </a:lnTo>
                <a:lnTo>
                  <a:pt x="2183777" y="2332291"/>
                </a:lnTo>
                <a:lnTo>
                  <a:pt x="2183295" y="2336800"/>
                </a:lnTo>
                <a:lnTo>
                  <a:pt x="2180564" y="2336800"/>
                </a:lnTo>
                <a:lnTo>
                  <a:pt x="2180564" y="2324100"/>
                </a:lnTo>
                <a:lnTo>
                  <a:pt x="2184654" y="2324100"/>
                </a:lnTo>
                <a:lnTo>
                  <a:pt x="2184654" y="2235200"/>
                </a:lnTo>
                <a:lnTo>
                  <a:pt x="2184196" y="2235200"/>
                </a:lnTo>
                <a:lnTo>
                  <a:pt x="2186927" y="2222500"/>
                </a:lnTo>
                <a:lnTo>
                  <a:pt x="2191474" y="2235200"/>
                </a:lnTo>
                <a:lnTo>
                  <a:pt x="2191474" y="2120900"/>
                </a:lnTo>
                <a:lnTo>
                  <a:pt x="2184196" y="2120900"/>
                </a:lnTo>
                <a:lnTo>
                  <a:pt x="2182990" y="2108200"/>
                </a:lnTo>
                <a:lnTo>
                  <a:pt x="2192693" y="2108200"/>
                </a:lnTo>
                <a:lnTo>
                  <a:pt x="2192693" y="1936750"/>
                </a:lnTo>
                <a:lnTo>
                  <a:pt x="2190267" y="1943100"/>
                </a:lnTo>
                <a:lnTo>
                  <a:pt x="2188108" y="1943100"/>
                </a:lnTo>
                <a:lnTo>
                  <a:pt x="2188108" y="1981200"/>
                </a:lnTo>
                <a:lnTo>
                  <a:pt x="2186622" y="1981200"/>
                </a:lnTo>
                <a:lnTo>
                  <a:pt x="2184654" y="1974316"/>
                </a:lnTo>
                <a:lnTo>
                  <a:pt x="2184654" y="2095500"/>
                </a:lnTo>
                <a:lnTo>
                  <a:pt x="2180564" y="2095500"/>
                </a:lnTo>
                <a:lnTo>
                  <a:pt x="2180564" y="2082800"/>
                </a:lnTo>
                <a:lnTo>
                  <a:pt x="2184654" y="2095500"/>
                </a:lnTo>
                <a:lnTo>
                  <a:pt x="2184654" y="1974316"/>
                </a:lnTo>
                <a:lnTo>
                  <a:pt x="2184374" y="1973338"/>
                </a:lnTo>
                <a:lnTo>
                  <a:pt x="2188108" y="1981200"/>
                </a:lnTo>
                <a:lnTo>
                  <a:pt x="2188108" y="1943100"/>
                </a:lnTo>
                <a:lnTo>
                  <a:pt x="2180564" y="1943100"/>
                </a:lnTo>
                <a:lnTo>
                  <a:pt x="2180564" y="1930400"/>
                </a:lnTo>
                <a:lnTo>
                  <a:pt x="2195118" y="1930400"/>
                </a:lnTo>
                <a:lnTo>
                  <a:pt x="2195118" y="1822424"/>
                </a:lnTo>
                <a:lnTo>
                  <a:pt x="2193899" y="1828800"/>
                </a:lnTo>
                <a:lnTo>
                  <a:pt x="2191474" y="1828800"/>
                </a:lnTo>
                <a:lnTo>
                  <a:pt x="2191474" y="1841500"/>
                </a:lnTo>
                <a:lnTo>
                  <a:pt x="2190267" y="1843608"/>
                </a:lnTo>
                <a:lnTo>
                  <a:pt x="2190267" y="1879600"/>
                </a:lnTo>
                <a:lnTo>
                  <a:pt x="2189048" y="1892300"/>
                </a:lnTo>
                <a:lnTo>
                  <a:pt x="2186622" y="1905000"/>
                </a:lnTo>
                <a:lnTo>
                  <a:pt x="2179345" y="1905000"/>
                </a:lnTo>
                <a:lnTo>
                  <a:pt x="2179345" y="2171700"/>
                </a:lnTo>
                <a:lnTo>
                  <a:pt x="2173033" y="2182901"/>
                </a:lnTo>
                <a:lnTo>
                  <a:pt x="2173033" y="2362200"/>
                </a:lnTo>
                <a:lnTo>
                  <a:pt x="2171623" y="2374900"/>
                </a:lnTo>
                <a:lnTo>
                  <a:pt x="2168601" y="2374900"/>
                </a:lnTo>
                <a:lnTo>
                  <a:pt x="2168436" y="2362200"/>
                </a:lnTo>
                <a:lnTo>
                  <a:pt x="2173033" y="2362200"/>
                </a:lnTo>
                <a:lnTo>
                  <a:pt x="2173033" y="2182901"/>
                </a:lnTo>
                <a:lnTo>
                  <a:pt x="2172182" y="2184400"/>
                </a:lnTo>
                <a:lnTo>
                  <a:pt x="2167521" y="2171700"/>
                </a:lnTo>
                <a:lnTo>
                  <a:pt x="2179345" y="2171700"/>
                </a:lnTo>
                <a:lnTo>
                  <a:pt x="2179345" y="1905000"/>
                </a:lnTo>
                <a:lnTo>
                  <a:pt x="2175713" y="1905000"/>
                </a:lnTo>
                <a:lnTo>
                  <a:pt x="2177478" y="1892300"/>
                </a:lnTo>
                <a:lnTo>
                  <a:pt x="2178901" y="1892300"/>
                </a:lnTo>
                <a:lnTo>
                  <a:pt x="2182368" y="1879600"/>
                </a:lnTo>
                <a:lnTo>
                  <a:pt x="2175840" y="1879600"/>
                </a:lnTo>
                <a:lnTo>
                  <a:pt x="2175560" y="1866900"/>
                </a:lnTo>
                <a:lnTo>
                  <a:pt x="2179599" y="1866900"/>
                </a:lnTo>
                <a:lnTo>
                  <a:pt x="2184196" y="1879600"/>
                </a:lnTo>
                <a:lnTo>
                  <a:pt x="2190267" y="1879600"/>
                </a:lnTo>
                <a:lnTo>
                  <a:pt x="2190267" y="1843608"/>
                </a:lnTo>
                <a:lnTo>
                  <a:pt x="2184196" y="1854200"/>
                </a:lnTo>
                <a:lnTo>
                  <a:pt x="2177377" y="1841500"/>
                </a:lnTo>
                <a:lnTo>
                  <a:pt x="2174494" y="1841500"/>
                </a:lnTo>
                <a:lnTo>
                  <a:pt x="2174494" y="1905000"/>
                </a:lnTo>
                <a:lnTo>
                  <a:pt x="2173287" y="1917700"/>
                </a:lnTo>
                <a:lnTo>
                  <a:pt x="2172639" y="1917700"/>
                </a:lnTo>
                <a:lnTo>
                  <a:pt x="2172639" y="2032000"/>
                </a:lnTo>
                <a:lnTo>
                  <a:pt x="2172068" y="2044700"/>
                </a:lnTo>
                <a:lnTo>
                  <a:pt x="2167217" y="2044700"/>
                </a:lnTo>
                <a:lnTo>
                  <a:pt x="2170861" y="2032000"/>
                </a:lnTo>
                <a:lnTo>
                  <a:pt x="2172639" y="2032000"/>
                </a:lnTo>
                <a:lnTo>
                  <a:pt x="2172639" y="1917700"/>
                </a:lnTo>
                <a:lnTo>
                  <a:pt x="2171662" y="1917700"/>
                </a:lnTo>
                <a:lnTo>
                  <a:pt x="2171662" y="1930400"/>
                </a:lnTo>
                <a:lnTo>
                  <a:pt x="2169045" y="1943100"/>
                </a:lnTo>
                <a:lnTo>
                  <a:pt x="2168893" y="1943100"/>
                </a:lnTo>
                <a:lnTo>
                  <a:pt x="2168893" y="2006600"/>
                </a:lnTo>
                <a:lnTo>
                  <a:pt x="2167521" y="2019300"/>
                </a:lnTo>
                <a:lnTo>
                  <a:pt x="2165083" y="2019300"/>
                </a:lnTo>
                <a:lnTo>
                  <a:pt x="2165083" y="2362200"/>
                </a:lnTo>
                <a:lnTo>
                  <a:pt x="2163432" y="2362200"/>
                </a:lnTo>
                <a:lnTo>
                  <a:pt x="2160651" y="2374900"/>
                </a:lnTo>
                <a:lnTo>
                  <a:pt x="2161159" y="2387600"/>
                </a:lnTo>
                <a:lnTo>
                  <a:pt x="2159851" y="2385657"/>
                </a:lnTo>
                <a:lnTo>
                  <a:pt x="2159851" y="2438400"/>
                </a:lnTo>
                <a:lnTo>
                  <a:pt x="2157971" y="2451100"/>
                </a:lnTo>
                <a:lnTo>
                  <a:pt x="2154961" y="2451100"/>
                </a:lnTo>
                <a:lnTo>
                  <a:pt x="2153882" y="2463800"/>
                </a:lnTo>
                <a:lnTo>
                  <a:pt x="2151456" y="2463800"/>
                </a:lnTo>
                <a:lnTo>
                  <a:pt x="2147824" y="2451100"/>
                </a:lnTo>
                <a:lnTo>
                  <a:pt x="2150237" y="2451100"/>
                </a:lnTo>
                <a:lnTo>
                  <a:pt x="2151456" y="2438400"/>
                </a:lnTo>
                <a:lnTo>
                  <a:pt x="2159851" y="2438400"/>
                </a:lnTo>
                <a:lnTo>
                  <a:pt x="2159851" y="2385657"/>
                </a:lnTo>
                <a:lnTo>
                  <a:pt x="2153424" y="2376093"/>
                </a:lnTo>
                <a:lnTo>
                  <a:pt x="2153424" y="2400300"/>
                </a:lnTo>
                <a:lnTo>
                  <a:pt x="2146604" y="2413000"/>
                </a:lnTo>
                <a:lnTo>
                  <a:pt x="2146604" y="2438400"/>
                </a:lnTo>
                <a:lnTo>
                  <a:pt x="2146262" y="2451100"/>
                </a:lnTo>
                <a:lnTo>
                  <a:pt x="2142972" y="2451100"/>
                </a:lnTo>
                <a:lnTo>
                  <a:pt x="2142972" y="2565400"/>
                </a:lnTo>
                <a:lnTo>
                  <a:pt x="2142972" y="2578100"/>
                </a:lnTo>
                <a:lnTo>
                  <a:pt x="2139785" y="2578100"/>
                </a:lnTo>
                <a:lnTo>
                  <a:pt x="2139785" y="2628900"/>
                </a:lnTo>
                <a:lnTo>
                  <a:pt x="2138413" y="2641600"/>
                </a:lnTo>
                <a:lnTo>
                  <a:pt x="2135695" y="2641600"/>
                </a:lnTo>
                <a:lnTo>
                  <a:pt x="2135695" y="2628900"/>
                </a:lnTo>
                <a:lnTo>
                  <a:pt x="2139785" y="2628900"/>
                </a:lnTo>
                <a:lnTo>
                  <a:pt x="2139785" y="2578100"/>
                </a:lnTo>
                <a:lnTo>
                  <a:pt x="2134476" y="2578100"/>
                </a:lnTo>
                <a:lnTo>
                  <a:pt x="2135695" y="2565400"/>
                </a:lnTo>
                <a:lnTo>
                  <a:pt x="2142972" y="2565400"/>
                </a:lnTo>
                <a:lnTo>
                  <a:pt x="2142972" y="2451100"/>
                </a:lnTo>
                <a:lnTo>
                  <a:pt x="2139785" y="2451100"/>
                </a:lnTo>
                <a:lnTo>
                  <a:pt x="2139785" y="2501900"/>
                </a:lnTo>
                <a:lnTo>
                  <a:pt x="2138413" y="2514600"/>
                </a:lnTo>
                <a:lnTo>
                  <a:pt x="2135695" y="2514600"/>
                </a:lnTo>
                <a:lnTo>
                  <a:pt x="2135695" y="2501900"/>
                </a:lnTo>
                <a:lnTo>
                  <a:pt x="2139785" y="2501900"/>
                </a:lnTo>
                <a:lnTo>
                  <a:pt x="2139785" y="2451100"/>
                </a:lnTo>
                <a:lnTo>
                  <a:pt x="2132965" y="2451100"/>
                </a:lnTo>
                <a:lnTo>
                  <a:pt x="2134781" y="2438400"/>
                </a:lnTo>
                <a:lnTo>
                  <a:pt x="2146604" y="2438400"/>
                </a:lnTo>
                <a:lnTo>
                  <a:pt x="2146604" y="2413000"/>
                </a:lnTo>
                <a:lnTo>
                  <a:pt x="2137968" y="2400300"/>
                </a:lnTo>
                <a:lnTo>
                  <a:pt x="2153424" y="2400300"/>
                </a:lnTo>
                <a:lnTo>
                  <a:pt x="2153424" y="2376093"/>
                </a:lnTo>
                <a:lnTo>
                  <a:pt x="2152624" y="2374900"/>
                </a:lnTo>
                <a:lnTo>
                  <a:pt x="2151151" y="2374900"/>
                </a:lnTo>
                <a:lnTo>
                  <a:pt x="2154682" y="2362200"/>
                </a:lnTo>
                <a:lnTo>
                  <a:pt x="2161159" y="2349500"/>
                </a:lnTo>
                <a:lnTo>
                  <a:pt x="2165083" y="2362200"/>
                </a:lnTo>
                <a:lnTo>
                  <a:pt x="2165083" y="2019300"/>
                </a:lnTo>
                <a:lnTo>
                  <a:pt x="2164791" y="2019300"/>
                </a:lnTo>
                <a:lnTo>
                  <a:pt x="2164791" y="2006600"/>
                </a:lnTo>
                <a:lnTo>
                  <a:pt x="2168893" y="2006600"/>
                </a:lnTo>
                <a:lnTo>
                  <a:pt x="2168893" y="1943100"/>
                </a:lnTo>
                <a:lnTo>
                  <a:pt x="2165515" y="1943100"/>
                </a:lnTo>
                <a:lnTo>
                  <a:pt x="2167217" y="1930400"/>
                </a:lnTo>
                <a:lnTo>
                  <a:pt x="2171662" y="1930400"/>
                </a:lnTo>
                <a:lnTo>
                  <a:pt x="2171662" y="1917700"/>
                </a:lnTo>
                <a:lnTo>
                  <a:pt x="2164791" y="1917700"/>
                </a:lnTo>
                <a:lnTo>
                  <a:pt x="2164791" y="1968500"/>
                </a:lnTo>
                <a:lnTo>
                  <a:pt x="2157971" y="1968500"/>
                </a:lnTo>
                <a:lnTo>
                  <a:pt x="2156307" y="1965464"/>
                </a:lnTo>
                <a:lnTo>
                  <a:pt x="2156307" y="2235200"/>
                </a:lnTo>
                <a:lnTo>
                  <a:pt x="2153882" y="2247900"/>
                </a:lnTo>
                <a:lnTo>
                  <a:pt x="2141753" y="2247900"/>
                </a:lnTo>
                <a:lnTo>
                  <a:pt x="2141639" y="2235200"/>
                </a:lnTo>
                <a:lnTo>
                  <a:pt x="2156307" y="2235200"/>
                </a:lnTo>
                <a:lnTo>
                  <a:pt x="2156307" y="1965464"/>
                </a:lnTo>
                <a:lnTo>
                  <a:pt x="2153882" y="1961032"/>
                </a:lnTo>
                <a:lnTo>
                  <a:pt x="2153882" y="2209800"/>
                </a:lnTo>
                <a:lnTo>
                  <a:pt x="2153424" y="2209800"/>
                </a:lnTo>
                <a:lnTo>
                  <a:pt x="2150643" y="2197100"/>
                </a:lnTo>
                <a:lnTo>
                  <a:pt x="2153882" y="2209800"/>
                </a:lnTo>
                <a:lnTo>
                  <a:pt x="2153882" y="1961032"/>
                </a:lnTo>
                <a:lnTo>
                  <a:pt x="2153424" y="1960194"/>
                </a:lnTo>
                <a:lnTo>
                  <a:pt x="2153424" y="2019300"/>
                </a:lnTo>
                <a:lnTo>
                  <a:pt x="2151430" y="2032000"/>
                </a:lnTo>
                <a:lnTo>
                  <a:pt x="2150694" y="2039848"/>
                </a:lnTo>
                <a:lnTo>
                  <a:pt x="2150694" y="2070100"/>
                </a:lnTo>
                <a:lnTo>
                  <a:pt x="2149335" y="2070100"/>
                </a:lnTo>
                <a:lnTo>
                  <a:pt x="2149335" y="2184400"/>
                </a:lnTo>
                <a:lnTo>
                  <a:pt x="2146604" y="2197100"/>
                </a:lnTo>
                <a:lnTo>
                  <a:pt x="2146604" y="2184400"/>
                </a:lnTo>
                <a:lnTo>
                  <a:pt x="2149335" y="2184400"/>
                </a:lnTo>
                <a:lnTo>
                  <a:pt x="2149335" y="2070100"/>
                </a:lnTo>
                <a:lnTo>
                  <a:pt x="2147633" y="2070100"/>
                </a:lnTo>
                <a:lnTo>
                  <a:pt x="2147633" y="2133600"/>
                </a:lnTo>
                <a:lnTo>
                  <a:pt x="2142172" y="2133600"/>
                </a:lnTo>
                <a:lnTo>
                  <a:pt x="2137511" y="2120900"/>
                </a:lnTo>
                <a:lnTo>
                  <a:pt x="2138299" y="2120900"/>
                </a:lnTo>
                <a:lnTo>
                  <a:pt x="2146604" y="2108200"/>
                </a:lnTo>
                <a:lnTo>
                  <a:pt x="2145131" y="2120900"/>
                </a:lnTo>
                <a:lnTo>
                  <a:pt x="2145690" y="2120900"/>
                </a:lnTo>
                <a:lnTo>
                  <a:pt x="2147633" y="2133600"/>
                </a:lnTo>
                <a:lnTo>
                  <a:pt x="2147633" y="2070100"/>
                </a:lnTo>
                <a:lnTo>
                  <a:pt x="2146604" y="2070100"/>
                </a:lnTo>
                <a:lnTo>
                  <a:pt x="2146604" y="2057400"/>
                </a:lnTo>
                <a:lnTo>
                  <a:pt x="2150694" y="2070100"/>
                </a:lnTo>
                <a:lnTo>
                  <a:pt x="2150694" y="2039848"/>
                </a:lnTo>
                <a:lnTo>
                  <a:pt x="2150237" y="2044700"/>
                </a:lnTo>
                <a:lnTo>
                  <a:pt x="2146147" y="2032000"/>
                </a:lnTo>
                <a:lnTo>
                  <a:pt x="2147519" y="2032000"/>
                </a:lnTo>
                <a:lnTo>
                  <a:pt x="2150237" y="2019300"/>
                </a:lnTo>
                <a:lnTo>
                  <a:pt x="2153424" y="2019300"/>
                </a:lnTo>
                <a:lnTo>
                  <a:pt x="2153424" y="1960194"/>
                </a:lnTo>
                <a:lnTo>
                  <a:pt x="2151024" y="1955800"/>
                </a:lnTo>
                <a:lnTo>
                  <a:pt x="2163584" y="1955800"/>
                </a:lnTo>
                <a:lnTo>
                  <a:pt x="2164791" y="1968500"/>
                </a:lnTo>
                <a:lnTo>
                  <a:pt x="2164791" y="1917700"/>
                </a:lnTo>
                <a:lnTo>
                  <a:pt x="2162365" y="1917700"/>
                </a:lnTo>
                <a:lnTo>
                  <a:pt x="2162365" y="1905000"/>
                </a:lnTo>
                <a:lnTo>
                  <a:pt x="2174494" y="1905000"/>
                </a:lnTo>
                <a:lnTo>
                  <a:pt x="2174494" y="1841500"/>
                </a:lnTo>
                <a:lnTo>
                  <a:pt x="2174189" y="1841500"/>
                </a:lnTo>
                <a:lnTo>
                  <a:pt x="2176018" y="1828800"/>
                </a:lnTo>
                <a:lnTo>
                  <a:pt x="2184196" y="1828800"/>
                </a:lnTo>
                <a:lnTo>
                  <a:pt x="2184196" y="1841500"/>
                </a:lnTo>
                <a:lnTo>
                  <a:pt x="2191474" y="1841500"/>
                </a:lnTo>
                <a:lnTo>
                  <a:pt x="2191474" y="1828800"/>
                </a:lnTo>
                <a:lnTo>
                  <a:pt x="2187841" y="1828800"/>
                </a:lnTo>
                <a:lnTo>
                  <a:pt x="2187841" y="1816100"/>
                </a:lnTo>
                <a:lnTo>
                  <a:pt x="2196325" y="1816100"/>
                </a:lnTo>
                <a:lnTo>
                  <a:pt x="2196325" y="1651000"/>
                </a:lnTo>
                <a:lnTo>
                  <a:pt x="2191880" y="1651000"/>
                </a:lnTo>
                <a:lnTo>
                  <a:pt x="2195118" y="1638300"/>
                </a:lnTo>
                <a:lnTo>
                  <a:pt x="2199043" y="1651000"/>
                </a:lnTo>
                <a:lnTo>
                  <a:pt x="2199043" y="1587500"/>
                </a:lnTo>
                <a:lnTo>
                  <a:pt x="2196325" y="1587500"/>
                </a:lnTo>
                <a:lnTo>
                  <a:pt x="2196325" y="1600200"/>
                </a:lnTo>
                <a:lnTo>
                  <a:pt x="2191474" y="1612900"/>
                </a:lnTo>
                <a:lnTo>
                  <a:pt x="2191474" y="1727200"/>
                </a:lnTo>
                <a:lnTo>
                  <a:pt x="2191474" y="1739900"/>
                </a:lnTo>
                <a:lnTo>
                  <a:pt x="2189048" y="1739900"/>
                </a:lnTo>
                <a:lnTo>
                  <a:pt x="2189048" y="1803400"/>
                </a:lnTo>
                <a:lnTo>
                  <a:pt x="2179345" y="1803400"/>
                </a:lnTo>
                <a:lnTo>
                  <a:pt x="2180564" y="1790700"/>
                </a:lnTo>
                <a:lnTo>
                  <a:pt x="2186622" y="1790700"/>
                </a:lnTo>
                <a:lnTo>
                  <a:pt x="2189048" y="1803400"/>
                </a:lnTo>
                <a:lnTo>
                  <a:pt x="2189048" y="1739900"/>
                </a:lnTo>
                <a:lnTo>
                  <a:pt x="2180564" y="1739900"/>
                </a:lnTo>
                <a:lnTo>
                  <a:pt x="2180564" y="1727200"/>
                </a:lnTo>
                <a:lnTo>
                  <a:pt x="2191474" y="1727200"/>
                </a:lnTo>
                <a:lnTo>
                  <a:pt x="2191474" y="1612900"/>
                </a:lnTo>
                <a:lnTo>
                  <a:pt x="2186622" y="1602740"/>
                </a:lnTo>
                <a:lnTo>
                  <a:pt x="2186622" y="1612900"/>
                </a:lnTo>
                <a:lnTo>
                  <a:pt x="2186622" y="1625600"/>
                </a:lnTo>
                <a:lnTo>
                  <a:pt x="2180564" y="1625600"/>
                </a:lnTo>
                <a:lnTo>
                  <a:pt x="2180564" y="1651000"/>
                </a:lnTo>
                <a:lnTo>
                  <a:pt x="2180564" y="1663700"/>
                </a:lnTo>
                <a:lnTo>
                  <a:pt x="2178139" y="1663700"/>
                </a:lnTo>
                <a:lnTo>
                  <a:pt x="2176919" y="1651000"/>
                </a:lnTo>
                <a:lnTo>
                  <a:pt x="2180564" y="1651000"/>
                </a:lnTo>
                <a:lnTo>
                  <a:pt x="2180564" y="1625600"/>
                </a:lnTo>
                <a:lnTo>
                  <a:pt x="2179345" y="1625600"/>
                </a:lnTo>
                <a:lnTo>
                  <a:pt x="2179345" y="1612900"/>
                </a:lnTo>
                <a:lnTo>
                  <a:pt x="2186622" y="1612900"/>
                </a:lnTo>
                <a:lnTo>
                  <a:pt x="2186622" y="1602740"/>
                </a:lnTo>
                <a:lnTo>
                  <a:pt x="2185416" y="1600200"/>
                </a:lnTo>
                <a:lnTo>
                  <a:pt x="2196325" y="1600200"/>
                </a:lnTo>
                <a:lnTo>
                  <a:pt x="2196325" y="1587500"/>
                </a:lnTo>
                <a:lnTo>
                  <a:pt x="2193226" y="1587500"/>
                </a:lnTo>
                <a:lnTo>
                  <a:pt x="2193899" y="1574800"/>
                </a:lnTo>
                <a:lnTo>
                  <a:pt x="2199970" y="1574800"/>
                </a:lnTo>
                <a:lnTo>
                  <a:pt x="2199970" y="1435100"/>
                </a:lnTo>
                <a:lnTo>
                  <a:pt x="2186622" y="1435100"/>
                </a:lnTo>
                <a:lnTo>
                  <a:pt x="2186622" y="1549400"/>
                </a:lnTo>
                <a:lnTo>
                  <a:pt x="2186622" y="1562100"/>
                </a:lnTo>
                <a:lnTo>
                  <a:pt x="2179878" y="1562100"/>
                </a:lnTo>
                <a:lnTo>
                  <a:pt x="2180564" y="1549400"/>
                </a:lnTo>
                <a:lnTo>
                  <a:pt x="2186622" y="1549400"/>
                </a:lnTo>
                <a:lnTo>
                  <a:pt x="2186622" y="1435100"/>
                </a:lnTo>
                <a:lnTo>
                  <a:pt x="2187841" y="1422400"/>
                </a:lnTo>
                <a:lnTo>
                  <a:pt x="2202396" y="1435100"/>
                </a:lnTo>
                <a:lnTo>
                  <a:pt x="2202396" y="1264920"/>
                </a:lnTo>
                <a:lnTo>
                  <a:pt x="2199970" y="1270000"/>
                </a:lnTo>
                <a:lnTo>
                  <a:pt x="2197544" y="1270000"/>
                </a:lnTo>
                <a:lnTo>
                  <a:pt x="2197544" y="1371600"/>
                </a:lnTo>
                <a:lnTo>
                  <a:pt x="2193848" y="1384300"/>
                </a:lnTo>
                <a:lnTo>
                  <a:pt x="2195576" y="1384300"/>
                </a:lnTo>
                <a:lnTo>
                  <a:pt x="2194204" y="1397000"/>
                </a:lnTo>
                <a:lnTo>
                  <a:pt x="2191474" y="1397000"/>
                </a:lnTo>
                <a:lnTo>
                  <a:pt x="2191474" y="1384300"/>
                </a:lnTo>
                <a:lnTo>
                  <a:pt x="2188895" y="1384300"/>
                </a:lnTo>
                <a:lnTo>
                  <a:pt x="2183727" y="1371600"/>
                </a:lnTo>
                <a:lnTo>
                  <a:pt x="2197544" y="1371600"/>
                </a:lnTo>
                <a:lnTo>
                  <a:pt x="2197544" y="1270000"/>
                </a:lnTo>
                <a:lnTo>
                  <a:pt x="2193899" y="1270000"/>
                </a:lnTo>
                <a:lnTo>
                  <a:pt x="2196325" y="1257300"/>
                </a:lnTo>
                <a:lnTo>
                  <a:pt x="2206028" y="1257300"/>
                </a:lnTo>
                <a:lnTo>
                  <a:pt x="2206028" y="1130300"/>
                </a:lnTo>
                <a:lnTo>
                  <a:pt x="2202396" y="1130300"/>
                </a:lnTo>
                <a:lnTo>
                  <a:pt x="2203475" y="1117600"/>
                </a:lnTo>
                <a:lnTo>
                  <a:pt x="2206485" y="1130300"/>
                </a:lnTo>
                <a:lnTo>
                  <a:pt x="2206485" y="927100"/>
                </a:lnTo>
                <a:lnTo>
                  <a:pt x="2205126" y="939800"/>
                </a:lnTo>
                <a:lnTo>
                  <a:pt x="2202396" y="939800"/>
                </a:lnTo>
                <a:lnTo>
                  <a:pt x="2202396" y="927100"/>
                </a:lnTo>
                <a:lnTo>
                  <a:pt x="2206485" y="927100"/>
                </a:lnTo>
                <a:lnTo>
                  <a:pt x="2206485" y="889000"/>
                </a:lnTo>
                <a:lnTo>
                  <a:pt x="2206028" y="889000"/>
                </a:lnTo>
                <a:lnTo>
                  <a:pt x="2208453" y="876300"/>
                </a:lnTo>
                <a:lnTo>
                  <a:pt x="2216950" y="889000"/>
                </a:lnTo>
                <a:lnTo>
                  <a:pt x="2216950" y="825500"/>
                </a:lnTo>
                <a:lnTo>
                  <a:pt x="2208453" y="825500"/>
                </a:lnTo>
                <a:lnTo>
                  <a:pt x="2210879" y="812800"/>
                </a:lnTo>
                <a:lnTo>
                  <a:pt x="2218156" y="812800"/>
                </a:lnTo>
                <a:lnTo>
                  <a:pt x="2218156" y="782815"/>
                </a:lnTo>
                <a:lnTo>
                  <a:pt x="2217394" y="774700"/>
                </a:lnTo>
                <a:lnTo>
                  <a:pt x="2254542" y="774700"/>
                </a:lnTo>
                <a:lnTo>
                  <a:pt x="2254542" y="736600"/>
                </a:lnTo>
                <a:lnTo>
                  <a:pt x="2252116" y="723900"/>
                </a:lnTo>
                <a:lnTo>
                  <a:pt x="2249690" y="723900"/>
                </a:lnTo>
                <a:lnTo>
                  <a:pt x="2243912" y="723900"/>
                </a:lnTo>
                <a:lnTo>
                  <a:pt x="2243912" y="762000"/>
                </a:lnTo>
                <a:lnTo>
                  <a:pt x="2236749" y="762000"/>
                </a:lnTo>
                <a:lnTo>
                  <a:pt x="2239988" y="749300"/>
                </a:lnTo>
                <a:lnTo>
                  <a:pt x="2243912" y="762000"/>
                </a:lnTo>
                <a:lnTo>
                  <a:pt x="2243912" y="723900"/>
                </a:lnTo>
                <a:lnTo>
                  <a:pt x="2242413" y="723900"/>
                </a:lnTo>
                <a:lnTo>
                  <a:pt x="2242413" y="711200"/>
                </a:lnTo>
                <a:lnTo>
                  <a:pt x="2249690" y="723900"/>
                </a:lnTo>
                <a:lnTo>
                  <a:pt x="2253323" y="711200"/>
                </a:lnTo>
                <a:lnTo>
                  <a:pt x="2253323" y="723900"/>
                </a:lnTo>
                <a:lnTo>
                  <a:pt x="2252116" y="723900"/>
                </a:lnTo>
                <a:lnTo>
                  <a:pt x="2261819" y="736600"/>
                </a:lnTo>
                <a:lnTo>
                  <a:pt x="2261819" y="723900"/>
                </a:lnTo>
                <a:lnTo>
                  <a:pt x="2265794" y="723900"/>
                </a:lnTo>
                <a:lnTo>
                  <a:pt x="2265794" y="498881"/>
                </a:lnTo>
                <a:lnTo>
                  <a:pt x="2265451" y="495300"/>
                </a:lnTo>
                <a:lnTo>
                  <a:pt x="2270302" y="508000"/>
                </a:lnTo>
                <a:lnTo>
                  <a:pt x="2270302" y="413448"/>
                </a:lnTo>
                <a:lnTo>
                  <a:pt x="2267280" y="406400"/>
                </a:lnTo>
                <a:lnTo>
                  <a:pt x="2269261" y="406400"/>
                </a:lnTo>
                <a:lnTo>
                  <a:pt x="2269096" y="393700"/>
                </a:lnTo>
                <a:lnTo>
                  <a:pt x="2273693" y="393700"/>
                </a:lnTo>
                <a:lnTo>
                  <a:pt x="2272284" y="406400"/>
                </a:lnTo>
                <a:lnTo>
                  <a:pt x="2272728" y="406400"/>
                </a:lnTo>
                <a:lnTo>
                  <a:pt x="2276373" y="419100"/>
                </a:lnTo>
                <a:lnTo>
                  <a:pt x="2276373" y="139700"/>
                </a:lnTo>
                <a:lnTo>
                  <a:pt x="2275116" y="139700"/>
                </a:lnTo>
                <a:lnTo>
                  <a:pt x="2275116" y="254000"/>
                </a:lnTo>
                <a:lnTo>
                  <a:pt x="2272563" y="254000"/>
                </a:lnTo>
                <a:lnTo>
                  <a:pt x="2272563" y="342900"/>
                </a:lnTo>
                <a:lnTo>
                  <a:pt x="2270455" y="355600"/>
                </a:lnTo>
                <a:lnTo>
                  <a:pt x="2267877" y="355600"/>
                </a:lnTo>
                <a:lnTo>
                  <a:pt x="2267877" y="368300"/>
                </a:lnTo>
                <a:lnTo>
                  <a:pt x="2265908" y="373456"/>
                </a:lnTo>
                <a:lnTo>
                  <a:pt x="2265908" y="482600"/>
                </a:lnTo>
                <a:lnTo>
                  <a:pt x="2264549" y="495300"/>
                </a:lnTo>
                <a:lnTo>
                  <a:pt x="2261819" y="495300"/>
                </a:lnTo>
                <a:lnTo>
                  <a:pt x="2263025" y="508000"/>
                </a:lnTo>
                <a:lnTo>
                  <a:pt x="2257577" y="508000"/>
                </a:lnTo>
                <a:lnTo>
                  <a:pt x="2257577" y="685800"/>
                </a:lnTo>
                <a:lnTo>
                  <a:pt x="2256625" y="698500"/>
                </a:lnTo>
                <a:lnTo>
                  <a:pt x="2246045" y="698500"/>
                </a:lnTo>
                <a:lnTo>
                  <a:pt x="2247265" y="685800"/>
                </a:lnTo>
                <a:lnTo>
                  <a:pt x="2246045" y="685800"/>
                </a:lnTo>
                <a:lnTo>
                  <a:pt x="2253069" y="673100"/>
                </a:lnTo>
                <a:lnTo>
                  <a:pt x="2257577" y="685800"/>
                </a:lnTo>
                <a:lnTo>
                  <a:pt x="2257577" y="508000"/>
                </a:lnTo>
                <a:lnTo>
                  <a:pt x="2254542" y="508000"/>
                </a:lnTo>
                <a:lnTo>
                  <a:pt x="2255748" y="495300"/>
                </a:lnTo>
                <a:lnTo>
                  <a:pt x="2261819" y="495300"/>
                </a:lnTo>
                <a:lnTo>
                  <a:pt x="2261819" y="482600"/>
                </a:lnTo>
                <a:lnTo>
                  <a:pt x="2265908" y="482600"/>
                </a:lnTo>
                <a:lnTo>
                  <a:pt x="2265908" y="373456"/>
                </a:lnTo>
                <a:lnTo>
                  <a:pt x="2263025" y="381000"/>
                </a:lnTo>
                <a:lnTo>
                  <a:pt x="2265451" y="368300"/>
                </a:lnTo>
                <a:lnTo>
                  <a:pt x="2267877" y="368300"/>
                </a:lnTo>
                <a:lnTo>
                  <a:pt x="2267877" y="355600"/>
                </a:lnTo>
                <a:lnTo>
                  <a:pt x="2262276" y="355600"/>
                </a:lnTo>
                <a:lnTo>
                  <a:pt x="2262276" y="457200"/>
                </a:lnTo>
                <a:lnTo>
                  <a:pt x="2258174" y="457200"/>
                </a:lnTo>
                <a:lnTo>
                  <a:pt x="2258174" y="444500"/>
                </a:lnTo>
                <a:lnTo>
                  <a:pt x="2262276" y="457200"/>
                </a:lnTo>
                <a:lnTo>
                  <a:pt x="2262276" y="355600"/>
                </a:lnTo>
                <a:lnTo>
                  <a:pt x="2261819" y="355600"/>
                </a:lnTo>
                <a:lnTo>
                  <a:pt x="2263025" y="342900"/>
                </a:lnTo>
                <a:lnTo>
                  <a:pt x="2272563" y="342900"/>
                </a:lnTo>
                <a:lnTo>
                  <a:pt x="2272563" y="254000"/>
                </a:lnTo>
                <a:lnTo>
                  <a:pt x="2271826" y="254000"/>
                </a:lnTo>
                <a:lnTo>
                  <a:pt x="2268982" y="241300"/>
                </a:lnTo>
                <a:lnTo>
                  <a:pt x="2272728" y="241300"/>
                </a:lnTo>
                <a:lnTo>
                  <a:pt x="2275116" y="254000"/>
                </a:lnTo>
                <a:lnTo>
                  <a:pt x="2275116" y="139700"/>
                </a:lnTo>
                <a:lnTo>
                  <a:pt x="2274544" y="139700"/>
                </a:lnTo>
                <a:lnTo>
                  <a:pt x="2270036" y="152400"/>
                </a:lnTo>
                <a:lnTo>
                  <a:pt x="2272728" y="152400"/>
                </a:lnTo>
                <a:lnTo>
                  <a:pt x="2271522" y="165100"/>
                </a:lnTo>
                <a:lnTo>
                  <a:pt x="2266416" y="165100"/>
                </a:lnTo>
                <a:lnTo>
                  <a:pt x="2266416" y="254000"/>
                </a:lnTo>
                <a:lnTo>
                  <a:pt x="2265007" y="266700"/>
                </a:lnTo>
                <a:lnTo>
                  <a:pt x="2261984" y="266700"/>
                </a:lnTo>
                <a:lnTo>
                  <a:pt x="2261819" y="254000"/>
                </a:lnTo>
                <a:lnTo>
                  <a:pt x="2266416" y="254000"/>
                </a:lnTo>
                <a:lnTo>
                  <a:pt x="2266416" y="165100"/>
                </a:lnTo>
                <a:lnTo>
                  <a:pt x="2264245" y="165100"/>
                </a:lnTo>
                <a:lnTo>
                  <a:pt x="2264245" y="177800"/>
                </a:lnTo>
                <a:lnTo>
                  <a:pt x="2258174" y="177800"/>
                </a:lnTo>
                <a:lnTo>
                  <a:pt x="2258174" y="368300"/>
                </a:lnTo>
                <a:lnTo>
                  <a:pt x="2253500" y="376809"/>
                </a:lnTo>
                <a:lnTo>
                  <a:pt x="2253500" y="419100"/>
                </a:lnTo>
                <a:lnTo>
                  <a:pt x="2250897" y="431800"/>
                </a:lnTo>
                <a:lnTo>
                  <a:pt x="2247265" y="425513"/>
                </a:lnTo>
                <a:lnTo>
                  <a:pt x="2247265" y="546100"/>
                </a:lnTo>
                <a:lnTo>
                  <a:pt x="2246045" y="558800"/>
                </a:lnTo>
                <a:lnTo>
                  <a:pt x="2244839" y="558800"/>
                </a:lnTo>
                <a:lnTo>
                  <a:pt x="2244839" y="660400"/>
                </a:lnTo>
                <a:lnTo>
                  <a:pt x="2241207" y="673100"/>
                </a:lnTo>
                <a:lnTo>
                  <a:pt x="2243620" y="660400"/>
                </a:lnTo>
                <a:lnTo>
                  <a:pt x="2244839" y="660400"/>
                </a:lnTo>
                <a:lnTo>
                  <a:pt x="2244839" y="558800"/>
                </a:lnTo>
                <a:lnTo>
                  <a:pt x="2243620" y="558800"/>
                </a:lnTo>
                <a:lnTo>
                  <a:pt x="2243620" y="584200"/>
                </a:lnTo>
                <a:lnTo>
                  <a:pt x="2243620" y="596900"/>
                </a:lnTo>
                <a:lnTo>
                  <a:pt x="2243620" y="609600"/>
                </a:lnTo>
                <a:lnTo>
                  <a:pt x="2243620" y="622300"/>
                </a:lnTo>
                <a:lnTo>
                  <a:pt x="2242413" y="622300"/>
                </a:lnTo>
                <a:lnTo>
                  <a:pt x="2242413" y="635000"/>
                </a:lnTo>
                <a:lnTo>
                  <a:pt x="2239988" y="635000"/>
                </a:lnTo>
                <a:lnTo>
                  <a:pt x="2239988" y="698500"/>
                </a:lnTo>
                <a:lnTo>
                  <a:pt x="2233511" y="698500"/>
                </a:lnTo>
                <a:lnTo>
                  <a:pt x="2233625" y="685800"/>
                </a:lnTo>
                <a:lnTo>
                  <a:pt x="2236914" y="685800"/>
                </a:lnTo>
                <a:lnTo>
                  <a:pt x="2239988" y="698500"/>
                </a:lnTo>
                <a:lnTo>
                  <a:pt x="2239988" y="635000"/>
                </a:lnTo>
                <a:lnTo>
                  <a:pt x="2235136" y="635000"/>
                </a:lnTo>
                <a:lnTo>
                  <a:pt x="2235136" y="660400"/>
                </a:lnTo>
                <a:lnTo>
                  <a:pt x="2235136" y="673100"/>
                </a:lnTo>
                <a:lnTo>
                  <a:pt x="2226500" y="673100"/>
                </a:lnTo>
                <a:lnTo>
                  <a:pt x="2229053" y="660400"/>
                </a:lnTo>
                <a:lnTo>
                  <a:pt x="2235136" y="660400"/>
                </a:lnTo>
                <a:lnTo>
                  <a:pt x="2235136" y="635000"/>
                </a:lnTo>
                <a:lnTo>
                  <a:pt x="2232990" y="635000"/>
                </a:lnTo>
                <a:lnTo>
                  <a:pt x="2231504" y="630161"/>
                </a:lnTo>
                <a:lnTo>
                  <a:pt x="2231504" y="635000"/>
                </a:lnTo>
                <a:lnTo>
                  <a:pt x="2225827" y="635000"/>
                </a:lnTo>
                <a:lnTo>
                  <a:pt x="2229078" y="622300"/>
                </a:lnTo>
                <a:lnTo>
                  <a:pt x="2223617" y="622300"/>
                </a:lnTo>
                <a:lnTo>
                  <a:pt x="2221801" y="609600"/>
                </a:lnTo>
                <a:lnTo>
                  <a:pt x="2221801" y="723900"/>
                </a:lnTo>
                <a:lnTo>
                  <a:pt x="2213305" y="723900"/>
                </a:lnTo>
                <a:lnTo>
                  <a:pt x="2213305" y="711200"/>
                </a:lnTo>
                <a:lnTo>
                  <a:pt x="2214524" y="711200"/>
                </a:lnTo>
                <a:lnTo>
                  <a:pt x="2220582" y="711200"/>
                </a:lnTo>
                <a:lnTo>
                  <a:pt x="2221801" y="723900"/>
                </a:lnTo>
                <a:lnTo>
                  <a:pt x="2221801" y="609600"/>
                </a:lnTo>
                <a:lnTo>
                  <a:pt x="2223617" y="609600"/>
                </a:lnTo>
                <a:lnTo>
                  <a:pt x="2229078" y="622300"/>
                </a:lnTo>
                <a:lnTo>
                  <a:pt x="2231504" y="630161"/>
                </a:lnTo>
                <a:lnTo>
                  <a:pt x="2231504" y="622300"/>
                </a:lnTo>
                <a:lnTo>
                  <a:pt x="2236355" y="622300"/>
                </a:lnTo>
                <a:lnTo>
                  <a:pt x="2236355" y="609600"/>
                </a:lnTo>
                <a:lnTo>
                  <a:pt x="2243620" y="609600"/>
                </a:lnTo>
                <a:lnTo>
                  <a:pt x="2243620" y="596900"/>
                </a:lnTo>
                <a:lnTo>
                  <a:pt x="2239937" y="596900"/>
                </a:lnTo>
                <a:lnTo>
                  <a:pt x="2239530" y="584200"/>
                </a:lnTo>
                <a:lnTo>
                  <a:pt x="2243620" y="584200"/>
                </a:lnTo>
                <a:lnTo>
                  <a:pt x="2243620" y="558800"/>
                </a:lnTo>
                <a:lnTo>
                  <a:pt x="2242413" y="546100"/>
                </a:lnTo>
                <a:lnTo>
                  <a:pt x="2247265" y="546100"/>
                </a:lnTo>
                <a:lnTo>
                  <a:pt x="2247265" y="425513"/>
                </a:lnTo>
                <a:lnTo>
                  <a:pt x="2246960" y="424980"/>
                </a:lnTo>
                <a:lnTo>
                  <a:pt x="2246960" y="495300"/>
                </a:lnTo>
                <a:lnTo>
                  <a:pt x="2244458" y="508000"/>
                </a:lnTo>
                <a:lnTo>
                  <a:pt x="2242413" y="495300"/>
                </a:lnTo>
                <a:lnTo>
                  <a:pt x="2246960" y="495300"/>
                </a:lnTo>
                <a:lnTo>
                  <a:pt x="2246960" y="424980"/>
                </a:lnTo>
                <a:lnTo>
                  <a:pt x="2243569" y="419100"/>
                </a:lnTo>
                <a:lnTo>
                  <a:pt x="2240940" y="415594"/>
                </a:lnTo>
                <a:lnTo>
                  <a:pt x="2240940" y="482600"/>
                </a:lnTo>
                <a:lnTo>
                  <a:pt x="2236800" y="482600"/>
                </a:lnTo>
                <a:lnTo>
                  <a:pt x="2236800" y="520700"/>
                </a:lnTo>
                <a:lnTo>
                  <a:pt x="2232710" y="520700"/>
                </a:lnTo>
                <a:lnTo>
                  <a:pt x="2232710" y="508000"/>
                </a:lnTo>
                <a:lnTo>
                  <a:pt x="2236800" y="520700"/>
                </a:lnTo>
                <a:lnTo>
                  <a:pt x="2236800" y="482600"/>
                </a:lnTo>
                <a:lnTo>
                  <a:pt x="2232977" y="482600"/>
                </a:lnTo>
                <a:lnTo>
                  <a:pt x="2224227" y="495300"/>
                </a:lnTo>
                <a:lnTo>
                  <a:pt x="2228037" y="482600"/>
                </a:lnTo>
                <a:lnTo>
                  <a:pt x="2230132" y="482600"/>
                </a:lnTo>
                <a:lnTo>
                  <a:pt x="2232914" y="469900"/>
                </a:lnTo>
                <a:lnTo>
                  <a:pt x="2238781" y="469900"/>
                </a:lnTo>
                <a:lnTo>
                  <a:pt x="2240940" y="482600"/>
                </a:lnTo>
                <a:lnTo>
                  <a:pt x="2240940" y="415594"/>
                </a:lnTo>
                <a:lnTo>
                  <a:pt x="2234069" y="406400"/>
                </a:lnTo>
                <a:lnTo>
                  <a:pt x="2230272" y="381000"/>
                </a:lnTo>
                <a:lnTo>
                  <a:pt x="2237562" y="381000"/>
                </a:lnTo>
                <a:lnTo>
                  <a:pt x="2239988" y="393700"/>
                </a:lnTo>
                <a:lnTo>
                  <a:pt x="2247493" y="393700"/>
                </a:lnTo>
                <a:lnTo>
                  <a:pt x="2242413" y="406400"/>
                </a:lnTo>
                <a:lnTo>
                  <a:pt x="2247315" y="406400"/>
                </a:lnTo>
                <a:lnTo>
                  <a:pt x="2251659" y="419100"/>
                </a:lnTo>
                <a:lnTo>
                  <a:pt x="2253500" y="419100"/>
                </a:lnTo>
                <a:lnTo>
                  <a:pt x="2253500" y="376809"/>
                </a:lnTo>
                <a:lnTo>
                  <a:pt x="2251189" y="381000"/>
                </a:lnTo>
                <a:lnTo>
                  <a:pt x="2245906" y="368300"/>
                </a:lnTo>
                <a:lnTo>
                  <a:pt x="2258174" y="368300"/>
                </a:lnTo>
                <a:lnTo>
                  <a:pt x="2258174" y="177800"/>
                </a:lnTo>
                <a:lnTo>
                  <a:pt x="2257272" y="177800"/>
                </a:lnTo>
                <a:lnTo>
                  <a:pt x="2257272" y="228600"/>
                </a:lnTo>
                <a:lnTo>
                  <a:pt x="2254999" y="239179"/>
                </a:lnTo>
                <a:lnTo>
                  <a:pt x="2254999" y="254000"/>
                </a:lnTo>
                <a:lnTo>
                  <a:pt x="2250897" y="254000"/>
                </a:lnTo>
                <a:lnTo>
                  <a:pt x="2250897" y="241300"/>
                </a:lnTo>
                <a:lnTo>
                  <a:pt x="2254999" y="254000"/>
                </a:lnTo>
                <a:lnTo>
                  <a:pt x="2254999" y="239179"/>
                </a:lnTo>
                <a:lnTo>
                  <a:pt x="2254542" y="241300"/>
                </a:lnTo>
                <a:lnTo>
                  <a:pt x="2254542" y="228600"/>
                </a:lnTo>
                <a:lnTo>
                  <a:pt x="2257272" y="228600"/>
                </a:lnTo>
                <a:lnTo>
                  <a:pt x="2257272" y="177800"/>
                </a:lnTo>
                <a:lnTo>
                  <a:pt x="2242413" y="177800"/>
                </a:lnTo>
                <a:lnTo>
                  <a:pt x="2242413" y="241300"/>
                </a:lnTo>
                <a:lnTo>
                  <a:pt x="2241194" y="254000"/>
                </a:lnTo>
                <a:lnTo>
                  <a:pt x="2238781" y="241300"/>
                </a:lnTo>
                <a:lnTo>
                  <a:pt x="2242413" y="241300"/>
                </a:lnTo>
                <a:lnTo>
                  <a:pt x="2242413" y="177800"/>
                </a:lnTo>
                <a:lnTo>
                  <a:pt x="2241194" y="177800"/>
                </a:lnTo>
                <a:lnTo>
                  <a:pt x="2238768" y="190500"/>
                </a:lnTo>
                <a:lnTo>
                  <a:pt x="2229078" y="190500"/>
                </a:lnTo>
                <a:lnTo>
                  <a:pt x="2229078" y="254000"/>
                </a:lnTo>
                <a:lnTo>
                  <a:pt x="2226653" y="266700"/>
                </a:lnTo>
                <a:lnTo>
                  <a:pt x="2224227" y="266700"/>
                </a:lnTo>
                <a:lnTo>
                  <a:pt x="2224227" y="279400"/>
                </a:lnTo>
                <a:lnTo>
                  <a:pt x="2224227" y="292100"/>
                </a:lnTo>
                <a:lnTo>
                  <a:pt x="2223008" y="292100"/>
                </a:lnTo>
                <a:lnTo>
                  <a:pt x="2223008" y="469900"/>
                </a:lnTo>
                <a:lnTo>
                  <a:pt x="2218156" y="482600"/>
                </a:lnTo>
                <a:lnTo>
                  <a:pt x="2218156" y="660400"/>
                </a:lnTo>
                <a:lnTo>
                  <a:pt x="2216950" y="673100"/>
                </a:lnTo>
                <a:lnTo>
                  <a:pt x="2213305" y="673100"/>
                </a:lnTo>
                <a:lnTo>
                  <a:pt x="2213305" y="660400"/>
                </a:lnTo>
                <a:lnTo>
                  <a:pt x="2218156" y="660400"/>
                </a:lnTo>
                <a:lnTo>
                  <a:pt x="2218156" y="482600"/>
                </a:lnTo>
                <a:lnTo>
                  <a:pt x="2220582" y="469900"/>
                </a:lnTo>
                <a:lnTo>
                  <a:pt x="2223008" y="469900"/>
                </a:lnTo>
                <a:lnTo>
                  <a:pt x="2223008" y="292100"/>
                </a:lnTo>
                <a:lnTo>
                  <a:pt x="2221039" y="292100"/>
                </a:lnTo>
                <a:lnTo>
                  <a:pt x="2221039" y="381000"/>
                </a:lnTo>
                <a:lnTo>
                  <a:pt x="2220582" y="393700"/>
                </a:lnTo>
                <a:lnTo>
                  <a:pt x="2217915" y="402564"/>
                </a:lnTo>
                <a:lnTo>
                  <a:pt x="2217915" y="622300"/>
                </a:lnTo>
                <a:lnTo>
                  <a:pt x="2216493" y="635000"/>
                </a:lnTo>
                <a:lnTo>
                  <a:pt x="2213483" y="635000"/>
                </a:lnTo>
                <a:lnTo>
                  <a:pt x="2213305" y="622300"/>
                </a:lnTo>
                <a:lnTo>
                  <a:pt x="2217915" y="622300"/>
                </a:lnTo>
                <a:lnTo>
                  <a:pt x="2217915" y="402564"/>
                </a:lnTo>
                <a:lnTo>
                  <a:pt x="2216759" y="406400"/>
                </a:lnTo>
                <a:lnTo>
                  <a:pt x="2212733" y="406400"/>
                </a:lnTo>
                <a:lnTo>
                  <a:pt x="2212733" y="762000"/>
                </a:lnTo>
                <a:lnTo>
                  <a:pt x="2205571" y="762000"/>
                </a:lnTo>
                <a:lnTo>
                  <a:pt x="2205571" y="850900"/>
                </a:lnTo>
                <a:lnTo>
                  <a:pt x="2203297" y="863600"/>
                </a:lnTo>
                <a:lnTo>
                  <a:pt x="2199970" y="875245"/>
                </a:lnTo>
                <a:lnTo>
                  <a:pt x="2199970" y="901700"/>
                </a:lnTo>
                <a:lnTo>
                  <a:pt x="2198751" y="914400"/>
                </a:lnTo>
                <a:lnTo>
                  <a:pt x="2196325" y="914400"/>
                </a:lnTo>
                <a:lnTo>
                  <a:pt x="2199970" y="901700"/>
                </a:lnTo>
                <a:lnTo>
                  <a:pt x="2199970" y="875245"/>
                </a:lnTo>
                <a:lnTo>
                  <a:pt x="2199665" y="876300"/>
                </a:lnTo>
                <a:lnTo>
                  <a:pt x="2195118" y="876300"/>
                </a:lnTo>
                <a:lnTo>
                  <a:pt x="2195118" y="914400"/>
                </a:lnTo>
                <a:lnTo>
                  <a:pt x="2195118" y="927100"/>
                </a:lnTo>
                <a:lnTo>
                  <a:pt x="2191816" y="937082"/>
                </a:lnTo>
                <a:lnTo>
                  <a:pt x="2191816" y="990600"/>
                </a:lnTo>
                <a:lnTo>
                  <a:pt x="2191474" y="1003300"/>
                </a:lnTo>
                <a:lnTo>
                  <a:pt x="2185339" y="990600"/>
                </a:lnTo>
                <a:lnTo>
                  <a:pt x="2184196" y="990600"/>
                </a:lnTo>
                <a:lnTo>
                  <a:pt x="2184196" y="1066800"/>
                </a:lnTo>
                <a:lnTo>
                  <a:pt x="2183219" y="1066800"/>
                </a:lnTo>
                <a:lnTo>
                  <a:pt x="2183219" y="1231900"/>
                </a:lnTo>
                <a:lnTo>
                  <a:pt x="2182482" y="1231900"/>
                </a:lnTo>
                <a:lnTo>
                  <a:pt x="2182482" y="1320800"/>
                </a:lnTo>
                <a:lnTo>
                  <a:pt x="2175256" y="1320800"/>
                </a:lnTo>
                <a:lnTo>
                  <a:pt x="2174976" y="1308100"/>
                </a:lnTo>
                <a:lnTo>
                  <a:pt x="2178901" y="1308100"/>
                </a:lnTo>
                <a:lnTo>
                  <a:pt x="2182482" y="1320800"/>
                </a:lnTo>
                <a:lnTo>
                  <a:pt x="2182482" y="1231900"/>
                </a:lnTo>
                <a:lnTo>
                  <a:pt x="2177529" y="1231900"/>
                </a:lnTo>
                <a:lnTo>
                  <a:pt x="2174494" y="1220584"/>
                </a:lnTo>
                <a:lnTo>
                  <a:pt x="2174494" y="1485900"/>
                </a:lnTo>
                <a:lnTo>
                  <a:pt x="2172068" y="1492250"/>
                </a:lnTo>
                <a:lnTo>
                  <a:pt x="2172068" y="1727200"/>
                </a:lnTo>
                <a:lnTo>
                  <a:pt x="2171509" y="1733092"/>
                </a:lnTo>
                <a:lnTo>
                  <a:pt x="2171509" y="1803400"/>
                </a:lnTo>
                <a:lnTo>
                  <a:pt x="2168436" y="1803400"/>
                </a:lnTo>
                <a:lnTo>
                  <a:pt x="2165362" y="1816100"/>
                </a:lnTo>
                <a:lnTo>
                  <a:pt x="2168436" y="1828800"/>
                </a:lnTo>
                <a:lnTo>
                  <a:pt x="2160079" y="1816100"/>
                </a:lnTo>
                <a:lnTo>
                  <a:pt x="2159800" y="1803400"/>
                </a:lnTo>
                <a:lnTo>
                  <a:pt x="2163826" y="1803400"/>
                </a:lnTo>
                <a:lnTo>
                  <a:pt x="2168436" y="1790700"/>
                </a:lnTo>
                <a:lnTo>
                  <a:pt x="2171509" y="1803400"/>
                </a:lnTo>
                <a:lnTo>
                  <a:pt x="2171509" y="1733092"/>
                </a:lnTo>
                <a:lnTo>
                  <a:pt x="2170861" y="1739900"/>
                </a:lnTo>
                <a:lnTo>
                  <a:pt x="2164969" y="1739900"/>
                </a:lnTo>
                <a:lnTo>
                  <a:pt x="2164969" y="1765300"/>
                </a:lnTo>
                <a:lnTo>
                  <a:pt x="2164346" y="1778000"/>
                </a:lnTo>
                <a:lnTo>
                  <a:pt x="2161387" y="1778000"/>
                </a:lnTo>
                <a:lnTo>
                  <a:pt x="2161159" y="1765300"/>
                </a:lnTo>
                <a:lnTo>
                  <a:pt x="2164969" y="1765300"/>
                </a:lnTo>
                <a:lnTo>
                  <a:pt x="2164969" y="1739900"/>
                </a:lnTo>
                <a:lnTo>
                  <a:pt x="2161159" y="1739900"/>
                </a:lnTo>
                <a:lnTo>
                  <a:pt x="2161159" y="1727200"/>
                </a:lnTo>
                <a:lnTo>
                  <a:pt x="2162365" y="1727200"/>
                </a:lnTo>
                <a:lnTo>
                  <a:pt x="2166010" y="1714500"/>
                </a:lnTo>
                <a:lnTo>
                  <a:pt x="2172068" y="1727200"/>
                </a:lnTo>
                <a:lnTo>
                  <a:pt x="2172068" y="1492250"/>
                </a:lnTo>
                <a:lnTo>
                  <a:pt x="2170861" y="1495412"/>
                </a:lnTo>
                <a:lnTo>
                  <a:pt x="2170861" y="1549400"/>
                </a:lnTo>
                <a:lnTo>
                  <a:pt x="2165858" y="1536700"/>
                </a:lnTo>
                <a:lnTo>
                  <a:pt x="2156307" y="1536700"/>
                </a:lnTo>
                <a:lnTo>
                  <a:pt x="2156307" y="1765300"/>
                </a:lnTo>
                <a:lnTo>
                  <a:pt x="2155088" y="1778000"/>
                </a:lnTo>
                <a:lnTo>
                  <a:pt x="2152662" y="1778000"/>
                </a:lnTo>
                <a:lnTo>
                  <a:pt x="2152662" y="1866900"/>
                </a:lnTo>
                <a:lnTo>
                  <a:pt x="2145677" y="1879600"/>
                </a:lnTo>
                <a:lnTo>
                  <a:pt x="2140394" y="1866900"/>
                </a:lnTo>
                <a:lnTo>
                  <a:pt x="2152662" y="1866900"/>
                </a:lnTo>
                <a:lnTo>
                  <a:pt x="2152662" y="1778000"/>
                </a:lnTo>
                <a:lnTo>
                  <a:pt x="2151456" y="1778000"/>
                </a:lnTo>
                <a:lnTo>
                  <a:pt x="2149030" y="1778000"/>
                </a:lnTo>
                <a:lnTo>
                  <a:pt x="2149030" y="1828800"/>
                </a:lnTo>
                <a:lnTo>
                  <a:pt x="2140166" y="1841500"/>
                </a:lnTo>
                <a:lnTo>
                  <a:pt x="2139607" y="1839671"/>
                </a:lnTo>
                <a:lnTo>
                  <a:pt x="2139607" y="2057400"/>
                </a:lnTo>
                <a:lnTo>
                  <a:pt x="2137968" y="2070100"/>
                </a:lnTo>
                <a:lnTo>
                  <a:pt x="2136902" y="2070100"/>
                </a:lnTo>
                <a:lnTo>
                  <a:pt x="2136902" y="2082800"/>
                </a:lnTo>
                <a:lnTo>
                  <a:pt x="2135695" y="2095500"/>
                </a:lnTo>
                <a:lnTo>
                  <a:pt x="2130437" y="2095500"/>
                </a:lnTo>
                <a:lnTo>
                  <a:pt x="2130437" y="2870200"/>
                </a:lnTo>
                <a:lnTo>
                  <a:pt x="2127199" y="2882900"/>
                </a:lnTo>
                <a:lnTo>
                  <a:pt x="2125992" y="2879001"/>
                </a:lnTo>
                <a:lnTo>
                  <a:pt x="2125992" y="2984500"/>
                </a:lnTo>
                <a:lnTo>
                  <a:pt x="2125992" y="2997200"/>
                </a:lnTo>
                <a:lnTo>
                  <a:pt x="2118715" y="2984500"/>
                </a:lnTo>
                <a:lnTo>
                  <a:pt x="2125992" y="2984500"/>
                </a:lnTo>
                <a:lnTo>
                  <a:pt x="2125992" y="2879001"/>
                </a:lnTo>
                <a:lnTo>
                  <a:pt x="2123567" y="2871152"/>
                </a:lnTo>
                <a:lnTo>
                  <a:pt x="2123567" y="2921000"/>
                </a:lnTo>
                <a:lnTo>
                  <a:pt x="2122347" y="2921000"/>
                </a:lnTo>
                <a:lnTo>
                  <a:pt x="2122347" y="2933700"/>
                </a:lnTo>
                <a:lnTo>
                  <a:pt x="2121141" y="2946400"/>
                </a:lnTo>
                <a:lnTo>
                  <a:pt x="2119922" y="2943860"/>
                </a:lnTo>
                <a:lnTo>
                  <a:pt x="2119922" y="2959100"/>
                </a:lnTo>
                <a:lnTo>
                  <a:pt x="2119922" y="2971800"/>
                </a:lnTo>
                <a:lnTo>
                  <a:pt x="2116290" y="2971800"/>
                </a:lnTo>
                <a:lnTo>
                  <a:pt x="2116290" y="3013075"/>
                </a:lnTo>
                <a:lnTo>
                  <a:pt x="2116290" y="3022600"/>
                </a:lnTo>
                <a:lnTo>
                  <a:pt x="2115070" y="3022600"/>
                </a:lnTo>
                <a:lnTo>
                  <a:pt x="2113864" y="3035300"/>
                </a:lnTo>
                <a:lnTo>
                  <a:pt x="2107793" y="3035300"/>
                </a:lnTo>
                <a:lnTo>
                  <a:pt x="2107793" y="3022600"/>
                </a:lnTo>
                <a:lnTo>
                  <a:pt x="2112645" y="3022600"/>
                </a:lnTo>
                <a:lnTo>
                  <a:pt x="2116290" y="3013075"/>
                </a:lnTo>
                <a:lnTo>
                  <a:pt x="2116290" y="2971800"/>
                </a:lnTo>
                <a:lnTo>
                  <a:pt x="2115070" y="2971800"/>
                </a:lnTo>
                <a:lnTo>
                  <a:pt x="2112645" y="2959100"/>
                </a:lnTo>
                <a:lnTo>
                  <a:pt x="2119922" y="2959100"/>
                </a:lnTo>
                <a:lnTo>
                  <a:pt x="2119922" y="2943860"/>
                </a:lnTo>
                <a:lnTo>
                  <a:pt x="2115070" y="2933700"/>
                </a:lnTo>
                <a:lnTo>
                  <a:pt x="2122347" y="2933700"/>
                </a:lnTo>
                <a:lnTo>
                  <a:pt x="2122347" y="2921000"/>
                </a:lnTo>
                <a:lnTo>
                  <a:pt x="2118715" y="2921000"/>
                </a:lnTo>
                <a:lnTo>
                  <a:pt x="2116290" y="2908300"/>
                </a:lnTo>
                <a:lnTo>
                  <a:pt x="2121852" y="2908300"/>
                </a:lnTo>
                <a:lnTo>
                  <a:pt x="2123567" y="2921000"/>
                </a:lnTo>
                <a:lnTo>
                  <a:pt x="2123567" y="2871152"/>
                </a:lnTo>
                <a:lnTo>
                  <a:pt x="2123275" y="2870200"/>
                </a:lnTo>
                <a:lnTo>
                  <a:pt x="2130437" y="2870200"/>
                </a:lnTo>
                <a:lnTo>
                  <a:pt x="2130437" y="2095500"/>
                </a:lnTo>
                <a:lnTo>
                  <a:pt x="2129625" y="2095500"/>
                </a:lnTo>
                <a:lnTo>
                  <a:pt x="2129625" y="2082800"/>
                </a:lnTo>
                <a:lnTo>
                  <a:pt x="2136902" y="2082800"/>
                </a:lnTo>
                <a:lnTo>
                  <a:pt x="2136902" y="2070100"/>
                </a:lnTo>
                <a:lnTo>
                  <a:pt x="2135174" y="2070100"/>
                </a:lnTo>
                <a:lnTo>
                  <a:pt x="2135695" y="2057400"/>
                </a:lnTo>
                <a:lnTo>
                  <a:pt x="2139607" y="2057400"/>
                </a:lnTo>
                <a:lnTo>
                  <a:pt x="2139607" y="1839671"/>
                </a:lnTo>
                <a:lnTo>
                  <a:pt x="2136292" y="1828800"/>
                </a:lnTo>
                <a:lnTo>
                  <a:pt x="2130844" y="1828800"/>
                </a:lnTo>
                <a:lnTo>
                  <a:pt x="2130844" y="1816100"/>
                </a:lnTo>
                <a:lnTo>
                  <a:pt x="2136902" y="1828800"/>
                </a:lnTo>
                <a:lnTo>
                  <a:pt x="2149030" y="1828800"/>
                </a:lnTo>
                <a:lnTo>
                  <a:pt x="2149030" y="1778000"/>
                </a:lnTo>
                <a:lnTo>
                  <a:pt x="2145398" y="1778000"/>
                </a:lnTo>
                <a:lnTo>
                  <a:pt x="2145398" y="1765300"/>
                </a:lnTo>
                <a:lnTo>
                  <a:pt x="2151456" y="1778000"/>
                </a:lnTo>
                <a:lnTo>
                  <a:pt x="2156307" y="1765300"/>
                </a:lnTo>
                <a:lnTo>
                  <a:pt x="2156307" y="1536700"/>
                </a:lnTo>
                <a:lnTo>
                  <a:pt x="2161133" y="1524000"/>
                </a:lnTo>
                <a:lnTo>
                  <a:pt x="2165858" y="1536700"/>
                </a:lnTo>
                <a:lnTo>
                  <a:pt x="2169439" y="1536700"/>
                </a:lnTo>
                <a:lnTo>
                  <a:pt x="2170861" y="1549400"/>
                </a:lnTo>
                <a:lnTo>
                  <a:pt x="2170861" y="1495412"/>
                </a:lnTo>
                <a:lnTo>
                  <a:pt x="2169642" y="1498600"/>
                </a:lnTo>
                <a:lnTo>
                  <a:pt x="2172068" y="1485900"/>
                </a:lnTo>
                <a:lnTo>
                  <a:pt x="2174494" y="1485900"/>
                </a:lnTo>
                <a:lnTo>
                  <a:pt x="2174494" y="1220584"/>
                </a:lnTo>
                <a:lnTo>
                  <a:pt x="2174125" y="1219200"/>
                </a:lnTo>
                <a:lnTo>
                  <a:pt x="2173287" y="1219200"/>
                </a:lnTo>
                <a:lnTo>
                  <a:pt x="2173287" y="1244600"/>
                </a:lnTo>
                <a:lnTo>
                  <a:pt x="2173287" y="1257300"/>
                </a:lnTo>
                <a:lnTo>
                  <a:pt x="2173033" y="1257300"/>
                </a:lnTo>
                <a:lnTo>
                  <a:pt x="2173033" y="1435100"/>
                </a:lnTo>
                <a:lnTo>
                  <a:pt x="2168601" y="1435100"/>
                </a:lnTo>
                <a:lnTo>
                  <a:pt x="2168436" y="1422400"/>
                </a:lnTo>
                <a:lnTo>
                  <a:pt x="2173033" y="1435100"/>
                </a:lnTo>
                <a:lnTo>
                  <a:pt x="2173033" y="1257300"/>
                </a:lnTo>
                <a:lnTo>
                  <a:pt x="2164791" y="1257300"/>
                </a:lnTo>
                <a:lnTo>
                  <a:pt x="2164791" y="1282700"/>
                </a:lnTo>
                <a:lnTo>
                  <a:pt x="2162365" y="1295400"/>
                </a:lnTo>
                <a:lnTo>
                  <a:pt x="2159939" y="1282700"/>
                </a:lnTo>
                <a:lnTo>
                  <a:pt x="2155088" y="1289050"/>
                </a:lnTo>
                <a:lnTo>
                  <a:pt x="2155088" y="1651000"/>
                </a:lnTo>
                <a:lnTo>
                  <a:pt x="2150237" y="1663700"/>
                </a:lnTo>
                <a:lnTo>
                  <a:pt x="2154123" y="1651000"/>
                </a:lnTo>
                <a:lnTo>
                  <a:pt x="2155088" y="1651000"/>
                </a:lnTo>
                <a:lnTo>
                  <a:pt x="2155088" y="1289050"/>
                </a:lnTo>
                <a:lnTo>
                  <a:pt x="2150237" y="1295400"/>
                </a:lnTo>
                <a:lnTo>
                  <a:pt x="2150237" y="1600200"/>
                </a:lnTo>
                <a:lnTo>
                  <a:pt x="2147824" y="1600200"/>
                </a:lnTo>
                <a:lnTo>
                  <a:pt x="2147824" y="1638300"/>
                </a:lnTo>
                <a:lnTo>
                  <a:pt x="2145398" y="1638300"/>
                </a:lnTo>
                <a:lnTo>
                  <a:pt x="2145398" y="1651000"/>
                </a:lnTo>
                <a:lnTo>
                  <a:pt x="2141753" y="1663700"/>
                </a:lnTo>
                <a:lnTo>
                  <a:pt x="2127707" y="1663700"/>
                </a:lnTo>
                <a:lnTo>
                  <a:pt x="2127707" y="1981200"/>
                </a:lnTo>
                <a:lnTo>
                  <a:pt x="2127707" y="2692400"/>
                </a:lnTo>
                <a:lnTo>
                  <a:pt x="2127199" y="2705100"/>
                </a:lnTo>
                <a:lnTo>
                  <a:pt x="2123275" y="2692400"/>
                </a:lnTo>
                <a:lnTo>
                  <a:pt x="2127707" y="2692400"/>
                </a:lnTo>
                <a:lnTo>
                  <a:pt x="2127707" y="1981200"/>
                </a:lnTo>
                <a:lnTo>
                  <a:pt x="2127199" y="1993900"/>
                </a:lnTo>
                <a:lnTo>
                  <a:pt x="2126742" y="1993900"/>
                </a:lnTo>
                <a:lnTo>
                  <a:pt x="2126742" y="2438400"/>
                </a:lnTo>
                <a:lnTo>
                  <a:pt x="2123732" y="2451100"/>
                </a:lnTo>
                <a:lnTo>
                  <a:pt x="2123567" y="2438400"/>
                </a:lnTo>
                <a:lnTo>
                  <a:pt x="2126742" y="2438400"/>
                </a:lnTo>
                <a:lnTo>
                  <a:pt x="2126742" y="1993900"/>
                </a:lnTo>
                <a:lnTo>
                  <a:pt x="2124532" y="1993900"/>
                </a:lnTo>
                <a:lnTo>
                  <a:pt x="2124532" y="2209800"/>
                </a:lnTo>
                <a:lnTo>
                  <a:pt x="2123109" y="2222500"/>
                </a:lnTo>
                <a:lnTo>
                  <a:pt x="2121801" y="2222500"/>
                </a:lnTo>
                <a:lnTo>
                  <a:pt x="2121801" y="2374900"/>
                </a:lnTo>
                <a:lnTo>
                  <a:pt x="2121293" y="2387600"/>
                </a:lnTo>
                <a:lnTo>
                  <a:pt x="2120430" y="2387600"/>
                </a:lnTo>
                <a:lnTo>
                  <a:pt x="2120430" y="2489200"/>
                </a:lnTo>
                <a:lnTo>
                  <a:pt x="2119922" y="2489200"/>
                </a:lnTo>
                <a:lnTo>
                  <a:pt x="2119922" y="2857500"/>
                </a:lnTo>
                <a:lnTo>
                  <a:pt x="2112480" y="2857500"/>
                </a:lnTo>
                <a:lnTo>
                  <a:pt x="2112187" y="2844800"/>
                </a:lnTo>
                <a:lnTo>
                  <a:pt x="2119922" y="2844800"/>
                </a:lnTo>
                <a:lnTo>
                  <a:pt x="2119922" y="2819400"/>
                </a:lnTo>
                <a:lnTo>
                  <a:pt x="2112645" y="2819400"/>
                </a:lnTo>
                <a:lnTo>
                  <a:pt x="2112645" y="2806700"/>
                </a:lnTo>
                <a:lnTo>
                  <a:pt x="2119922" y="2806700"/>
                </a:lnTo>
                <a:lnTo>
                  <a:pt x="2119922" y="2679700"/>
                </a:lnTo>
                <a:lnTo>
                  <a:pt x="2108898" y="2679700"/>
                </a:lnTo>
                <a:lnTo>
                  <a:pt x="2108898" y="2908300"/>
                </a:lnTo>
                <a:lnTo>
                  <a:pt x="2105990" y="2908300"/>
                </a:lnTo>
                <a:lnTo>
                  <a:pt x="2105990" y="2984500"/>
                </a:lnTo>
                <a:lnTo>
                  <a:pt x="2104161" y="2989961"/>
                </a:lnTo>
                <a:lnTo>
                  <a:pt x="2104161" y="3086100"/>
                </a:lnTo>
                <a:lnTo>
                  <a:pt x="2101735" y="3098800"/>
                </a:lnTo>
                <a:lnTo>
                  <a:pt x="2100668" y="3098800"/>
                </a:lnTo>
                <a:lnTo>
                  <a:pt x="2100668" y="3149600"/>
                </a:lnTo>
                <a:lnTo>
                  <a:pt x="2097493" y="3162300"/>
                </a:lnTo>
                <a:lnTo>
                  <a:pt x="2087930" y="3162300"/>
                </a:lnTo>
                <a:lnTo>
                  <a:pt x="2093341" y="3149600"/>
                </a:lnTo>
                <a:lnTo>
                  <a:pt x="2100668" y="3149600"/>
                </a:lnTo>
                <a:lnTo>
                  <a:pt x="2100668" y="3098800"/>
                </a:lnTo>
                <a:lnTo>
                  <a:pt x="2100516" y="3098800"/>
                </a:lnTo>
                <a:lnTo>
                  <a:pt x="2100516" y="3136900"/>
                </a:lnTo>
                <a:lnTo>
                  <a:pt x="2090813" y="3136900"/>
                </a:lnTo>
                <a:lnTo>
                  <a:pt x="2090813" y="3124200"/>
                </a:lnTo>
                <a:lnTo>
                  <a:pt x="2099310" y="3124200"/>
                </a:lnTo>
                <a:lnTo>
                  <a:pt x="2100516" y="3136900"/>
                </a:lnTo>
                <a:lnTo>
                  <a:pt x="2100516" y="3098800"/>
                </a:lnTo>
                <a:lnTo>
                  <a:pt x="2086419" y="3098800"/>
                </a:lnTo>
                <a:lnTo>
                  <a:pt x="2086419" y="3289300"/>
                </a:lnTo>
                <a:lnTo>
                  <a:pt x="2084146" y="3289300"/>
                </a:lnTo>
                <a:lnTo>
                  <a:pt x="2079142" y="3302000"/>
                </a:lnTo>
                <a:lnTo>
                  <a:pt x="2071408" y="3302000"/>
                </a:lnTo>
                <a:lnTo>
                  <a:pt x="2068982" y="3289300"/>
                </a:lnTo>
                <a:lnTo>
                  <a:pt x="2073833" y="3289300"/>
                </a:lnTo>
                <a:lnTo>
                  <a:pt x="2077478" y="3276600"/>
                </a:lnTo>
                <a:lnTo>
                  <a:pt x="2085962" y="3276600"/>
                </a:lnTo>
                <a:lnTo>
                  <a:pt x="2086419" y="3289300"/>
                </a:lnTo>
                <a:lnTo>
                  <a:pt x="2086419" y="3098800"/>
                </a:lnTo>
                <a:lnTo>
                  <a:pt x="2078685" y="3098800"/>
                </a:lnTo>
                <a:lnTo>
                  <a:pt x="2078291" y="3094659"/>
                </a:lnTo>
                <a:lnTo>
                  <a:pt x="2078291" y="3187700"/>
                </a:lnTo>
                <a:lnTo>
                  <a:pt x="2075053" y="3200400"/>
                </a:lnTo>
                <a:lnTo>
                  <a:pt x="2071128" y="3187700"/>
                </a:lnTo>
                <a:lnTo>
                  <a:pt x="2078291" y="3187700"/>
                </a:lnTo>
                <a:lnTo>
                  <a:pt x="2078291" y="3094659"/>
                </a:lnTo>
                <a:lnTo>
                  <a:pt x="2077478" y="3086100"/>
                </a:lnTo>
                <a:lnTo>
                  <a:pt x="2070201" y="3086100"/>
                </a:lnTo>
                <a:lnTo>
                  <a:pt x="2072627" y="3073400"/>
                </a:lnTo>
                <a:lnTo>
                  <a:pt x="2075053" y="3073400"/>
                </a:lnTo>
                <a:lnTo>
                  <a:pt x="2069985" y="3060700"/>
                </a:lnTo>
                <a:lnTo>
                  <a:pt x="2068233" y="3060700"/>
                </a:lnTo>
                <a:lnTo>
                  <a:pt x="2070785" y="3048000"/>
                </a:lnTo>
                <a:lnTo>
                  <a:pt x="2078685" y="3048000"/>
                </a:lnTo>
                <a:lnTo>
                  <a:pt x="2078799" y="3060700"/>
                </a:lnTo>
                <a:lnTo>
                  <a:pt x="2074938" y="3060700"/>
                </a:lnTo>
                <a:lnTo>
                  <a:pt x="2075053" y="3073400"/>
                </a:lnTo>
                <a:lnTo>
                  <a:pt x="2088388" y="3073400"/>
                </a:lnTo>
                <a:lnTo>
                  <a:pt x="2084755" y="3086100"/>
                </a:lnTo>
                <a:lnTo>
                  <a:pt x="2104161" y="3086100"/>
                </a:lnTo>
                <a:lnTo>
                  <a:pt x="2104161" y="2989961"/>
                </a:lnTo>
                <a:lnTo>
                  <a:pt x="2101735" y="2997200"/>
                </a:lnTo>
                <a:lnTo>
                  <a:pt x="2101735" y="3060700"/>
                </a:lnTo>
                <a:lnTo>
                  <a:pt x="2101735" y="3073400"/>
                </a:lnTo>
                <a:lnTo>
                  <a:pt x="2094458" y="3073400"/>
                </a:lnTo>
                <a:lnTo>
                  <a:pt x="2094458" y="3060700"/>
                </a:lnTo>
                <a:lnTo>
                  <a:pt x="2090813" y="3060700"/>
                </a:lnTo>
                <a:lnTo>
                  <a:pt x="2092921" y="3048000"/>
                </a:lnTo>
                <a:lnTo>
                  <a:pt x="2094915" y="3060700"/>
                </a:lnTo>
                <a:lnTo>
                  <a:pt x="2101735" y="3060700"/>
                </a:lnTo>
                <a:lnTo>
                  <a:pt x="2101735" y="2997200"/>
                </a:lnTo>
                <a:lnTo>
                  <a:pt x="2098154" y="2984500"/>
                </a:lnTo>
                <a:lnTo>
                  <a:pt x="2105990" y="2984500"/>
                </a:lnTo>
                <a:lnTo>
                  <a:pt x="2105990" y="2908300"/>
                </a:lnTo>
                <a:lnTo>
                  <a:pt x="2102637" y="2908300"/>
                </a:lnTo>
                <a:lnTo>
                  <a:pt x="2102192" y="2902051"/>
                </a:lnTo>
                <a:lnTo>
                  <a:pt x="2102192" y="2946400"/>
                </a:lnTo>
                <a:lnTo>
                  <a:pt x="2098090" y="2946400"/>
                </a:lnTo>
                <a:lnTo>
                  <a:pt x="2098090" y="2997200"/>
                </a:lnTo>
                <a:lnTo>
                  <a:pt x="2098090" y="3009900"/>
                </a:lnTo>
                <a:lnTo>
                  <a:pt x="2091270" y="3009900"/>
                </a:lnTo>
                <a:lnTo>
                  <a:pt x="2091270" y="3035300"/>
                </a:lnTo>
                <a:lnTo>
                  <a:pt x="2087181" y="3035300"/>
                </a:lnTo>
                <a:lnTo>
                  <a:pt x="2087181" y="3022600"/>
                </a:lnTo>
                <a:lnTo>
                  <a:pt x="2091270" y="3035300"/>
                </a:lnTo>
                <a:lnTo>
                  <a:pt x="2091270" y="3009900"/>
                </a:lnTo>
                <a:lnTo>
                  <a:pt x="2090813" y="3009900"/>
                </a:lnTo>
                <a:lnTo>
                  <a:pt x="2090813" y="2997200"/>
                </a:lnTo>
                <a:lnTo>
                  <a:pt x="2098090" y="2997200"/>
                </a:lnTo>
                <a:lnTo>
                  <a:pt x="2098090" y="2946400"/>
                </a:lnTo>
                <a:lnTo>
                  <a:pt x="2098090" y="2933700"/>
                </a:lnTo>
                <a:lnTo>
                  <a:pt x="2102192" y="2946400"/>
                </a:lnTo>
                <a:lnTo>
                  <a:pt x="2102192" y="2902051"/>
                </a:lnTo>
                <a:lnTo>
                  <a:pt x="2101735" y="2895600"/>
                </a:lnTo>
                <a:lnTo>
                  <a:pt x="2108898" y="2908300"/>
                </a:lnTo>
                <a:lnTo>
                  <a:pt x="2108898" y="2679700"/>
                </a:lnTo>
                <a:lnTo>
                  <a:pt x="2105367" y="2679700"/>
                </a:lnTo>
                <a:lnTo>
                  <a:pt x="2106333" y="2667000"/>
                </a:lnTo>
                <a:lnTo>
                  <a:pt x="2113724" y="2667000"/>
                </a:lnTo>
                <a:lnTo>
                  <a:pt x="2112645" y="2654300"/>
                </a:lnTo>
                <a:lnTo>
                  <a:pt x="2119071" y="2667000"/>
                </a:lnTo>
                <a:lnTo>
                  <a:pt x="2116912" y="2667000"/>
                </a:lnTo>
                <a:lnTo>
                  <a:pt x="2119922" y="2679700"/>
                </a:lnTo>
                <a:lnTo>
                  <a:pt x="2119922" y="2489200"/>
                </a:lnTo>
                <a:lnTo>
                  <a:pt x="2113559" y="2489200"/>
                </a:lnTo>
                <a:lnTo>
                  <a:pt x="2111438" y="2481821"/>
                </a:lnTo>
                <a:lnTo>
                  <a:pt x="2111438" y="2641600"/>
                </a:lnTo>
                <a:lnTo>
                  <a:pt x="2107793" y="2654300"/>
                </a:lnTo>
                <a:lnTo>
                  <a:pt x="2104161" y="2654300"/>
                </a:lnTo>
                <a:lnTo>
                  <a:pt x="2104161" y="2641600"/>
                </a:lnTo>
                <a:lnTo>
                  <a:pt x="2111438" y="2641600"/>
                </a:lnTo>
                <a:lnTo>
                  <a:pt x="2111438" y="2481821"/>
                </a:lnTo>
                <a:lnTo>
                  <a:pt x="2109914" y="2476500"/>
                </a:lnTo>
                <a:lnTo>
                  <a:pt x="2119465" y="2476500"/>
                </a:lnTo>
                <a:lnTo>
                  <a:pt x="2120430" y="2489200"/>
                </a:lnTo>
                <a:lnTo>
                  <a:pt x="2120430" y="2387600"/>
                </a:lnTo>
                <a:lnTo>
                  <a:pt x="2118995" y="2387600"/>
                </a:lnTo>
                <a:lnTo>
                  <a:pt x="2116442" y="2400300"/>
                </a:lnTo>
                <a:lnTo>
                  <a:pt x="2115070" y="2400300"/>
                </a:lnTo>
                <a:lnTo>
                  <a:pt x="2118995" y="2387600"/>
                </a:lnTo>
                <a:lnTo>
                  <a:pt x="2111743" y="2387600"/>
                </a:lnTo>
                <a:lnTo>
                  <a:pt x="2111743" y="2425700"/>
                </a:lnTo>
                <a:lnTo>
                  <a:pt x="2108898" y="2438400"/>
                </a:lnTo>
                <a:lnTo>
                  <a:pt x="2105825" y="2438400"/>
                </a:lnTo>
                <a:lnTo>
                  <a:pt x="2105825" y="2463800"/>
                </a:lnTo>
                <a:lnTo>
                  <a:pt x="2101735" y="2463800"/>
                </a:lnTo>
                <a:lnTo>
                  <a:pt x="2101735" y="2451100"/>
                </a:lnTo>
                <a:lnTo>
                  <a:pt x="2105825" y="2463800"/>
                </a:lnTo>
                <a:lnTo>
                  <a:pt x="2105825" y="2438400"/>
                </a:lnTo>
                <a:lnTo>
                  <a:pt x="2101735" y="2438400"/>
                </a:lnTo>
                <a:lnTo>
                  <a:pt x="2101735" y="2425700"/>
                </a:lnTo>
                <a:lnTo>
                  <a:pt x="2111743" y="2425700"/>
                </a:lnTo>
                <a:lnTo>
                  <a:pt x="2111743" y="2387600"/>
                </a:lnTo>
                <a:lnTo>
                  <a:pt x="2108670" y="2387600"/>
                </a:lnTo>
                <a:lnTo>
                  <a:pt x="2111743" y="2374900"/>
                </a:lnTo>
                <a:lnTo>
                  <a:pt x="2121801" y="2374900"/>
                </a:lnTo>
                <a:lnTo>
                  <a:pt x="2121801" y="2222500"/>
                </a:lnTo>
                <a:lnTo>
                  <a:pt x="2120100" y="2222500"/>
                </a:lnTo>
                <a:lnTo>
                  <a:pt x="2119922" y="2209800"/>
                </a:lnTo>
                <a:lnTo>
                  <a:pt x="2124532" y="2209800"/>
                </a:lnTo>
                <a:lnTo>
                  <a:pt x="2124532" y="1993900"/>
                </a:lnTo>
                <a:lnTo>
                  <a:pt x="2123275" y="1993900"/>
                </a:lnTo>
                <a:lnTo>
                  <a:pt x="2124926" y="1981200"/>
                </a:lnTo>
                <a:lnTo>
                  <a:pt x="2127707" y="1981200"/>
                </a:lnTo>
                <a:lnTo>
                  <a:pt x="2127707" y="1663700"/>
                </a:lnTo>
                <a:lnTo>
                  <a:pt x="2127199" y="1663700"/>
                </a:lnTo>
                <a:lnTo>
                  <a:pt x="2126970" y="1651000"/>
                </a:lnTo>
                <a:lnTo>
                  <a:pt x="2145398" y="1651000"/>
                </a:lnTo>
                <a:lnTo>
                  <a:pt x="2145398" y="1638300"/>
                </a:lnTo>
                <a:lnTo>
                  <a:pt x="2135695" y="1638300"/>
                </a:lnTo>
                <a:lnTo>
                  <a:pt x="2136902" y="1625600"/>
                </a:lnTo>
                <a:lnTo>
                  <a:pt x="2146604" y="1625600"/>
                </a:lnTo>
                <a:lnTo>
                  <a:pt x="2147824" y="1638300"/>
                </a:lnTo>
                <a:lnTo>
                  <a:pt x="2147824" y="1600200"/>
                </a:lnTo>
                <a:lnTo>
                  <a:pt x="2139327" y="1600200"/>
                </a:lnTo>
                <a:lnTo>
                  <a:pt x="2142972" y="1587500"/>
                </a:lnTo>
                <a:lnTo>
                  <a:pt x="2134781" y="1587500"/>
                </a:lnTo>
                <a:lnTo>
                  <a:pt x="2137283" y="1574800"/>
                </a:lnTo>
                <a:lnTo>
                  <a:pt x="2142972" y="1574800"/>
                </a:lnTo>
                <a:lnTo>
                  <a:pt x="2144179" y="1587500"/>
                </a:lnTo>
                <a:lnTo>
                  <a:pt x="2149030" y="1587500"/>
                </a:lnTo>
                <a:lnTo>
                  <a:pt x="2150237" y="1600200"/>
                </a:lnTo>
                <a:lnTo>
                  <a:pt x="2150237" y="1295400"/>
                </a:lnTo>
                <a:lnTo>
                  <a:pt x="2150237" y="1282700"/>
                </a:lnTo>
                <a:lnTo>
                  <a:pt x="2159939" y="1282700"/>
                </a:lnTo>
                <a:lnTo>
                  <a:pt x="2164791" y="1282700"/>
                </a:lnTo>
                <a:lnTo>
                  <a:pt x="2164791" y="1257300"/>
                </a:lnTo>
                <a:lnTo>
                  <a:pt x="2162365" y="1257300"/>
                </a:lnTo>
                <a:lnTo>
                  <a:pt x="2162365" y="1244600"/>
                </a:lnTo>
                <a:lnTo>
                  <a:pt x="2173287" y="1244600"/>
                </a:lnTo>
                <a:lnTo>
                  <a:pt x="2173287" y="1219200"/>
                </a:lnTo>
                <a:lnTo>
                  <a:pt x="2164791" y="1219200"/>
                </a:lnTo>
                <a:lnTo>
                  <a:pt x="2170023" y="1206500"/>
                </a:lnTo>
                <a:lnTo>
                  <a:pt x="2164169" y="1206500"/>
                </a:lnTo>
                <a:lnTo>
                  <a:pt x="2168436" y="1193800"/>
                </a:lnTo>
                <a:lnTo>
                  <a:pt x="2172017" y="1206500"/>
                </a:lnTo>
                <a:lnTo>
                  <a:pt x="2170023" y="1206500"/>
                </a:lnTo>
                <a:lnTo>
                  <a:pt x="2179345" y="1219200"/>
                </a:lnTo>
                <a:lnTo>
                  <a:pt x="2183219" y="1231900"/>
                </a:lnTo>
                <a:lnTo>
                  <a:pt x="2183219" y="1066800"/>
                </a:lnTo>
                <a:lnTo>
                  <a:pt x="2181771" y="1066800"/>
                </a:lnTo>
                <a:lnTo>
                  <a:pt x="2180564" y="1066800"/>
                </a:lnTo>
                <a:lnTo>
                  <a:pt x="2176792" y="1066800"/>
                </a:lnTo>
                <a:lnTo>
                  <a:pt x="2175713" y="1054100"/>
                </a:lnTo>
                <a:lnTo>
                  <a:pt x="2175713" y="1130300"/>
                </a:lnTo>
                <a:lnTo>
                  <a:pt x="2167217" y="1143000"/>
                </a:lnTo>
                <a:lnTo>
                  <a:pt x="2168436" y="1130300"/>
                </a:lnTo>
                <a:lnTo>
                  <a:pt x="2175713" y="1130300"/>
                </a:lnTo>
                <a:lnTo>
                  <a:pt x="2175713" y="1054100"/>
                </a:lnTo>
                <a:lnTo>
                  <a:pt x="2173287" y="1054100"/>
                </a:lnTo>
                <a:lnTo>
                  <a:pt x="2178139" y="1041400"/>
                </a:lnTo>
                <a:lnTo>
                  <a:pt x="2175713" y="1054100"/>
                </a:lnTo>
                <a:lnTo>
                  <a:pt x="2180564" y="1054100"/>
                </a:lnTo>
                <a:lnTo>
                  <a:pt x="2184196" y="1066800"/>
                </a:lnTo>
                <a:lnTo>
                  <a:pt x="2184196" y="990600"/>
                </a:lnTo>
                <a:lnTo>
                  <a:pt x="2180564" y="990600"/>
                </a:lnTo>
                <a:lnTo>
                  <a:pt x="2178520" y="977900"/>
                </a:lnTo>
                <a:lnTo>
                  <a:pt x="2180564" y="965200"/>
                </a:lnTo>
                <a:lnTo>
                  <a:pt x="2187041" y="977900"/>
                </a:lnTo>
                <a:lnTo>
                  <a:pt x="2190572" y="977900"/>
                </a:lnTo>
                <a:lnTo>
                  <a:pt x="2191816" y="990600"/>
                </a:lnTo>
                <a:lnTo>
                  <a:pt x="2191816" y="937082"/>
                </a:lnTo>
                <a:lnTo>
                  <a:pt x="2190915" y="939800"/>
                </a:lnTo>
                <a:lnTo>
                  <a:pt x="2178405" y="939800"/>
                </a:lnTo>
                <a:lnTo>
                  <a:pt x="2181466" y="927100"/>
                </a:lnTo>
                <a:lnTo>
                  <a:pt x="2188972" y="927100"/>
                </a:lnTo>
                <a:lnTo>
                  <a:pt x="2186927" y="914400"/>
                </a:lnTo>
                <a:lnTo>
                  <a:pt x="2195118" y="914400"/>
                </a:lnTo>
                <a:lnTo>
                  <a:pt x="2195118" y="876300"/>
                </a:lnTo>
                <a:lnTo>
                  <a:pt x="2192159" y="876300"/>
                </a:lnTo>
                <a:lnTo>
                  <a:pt x="2194204" y="863600"/>
                </a:lnTo>
                <a:lnTo>
                  <a:pt x="2199436" y="850900"/>
                </a:lnTo>
                <a:lnTo>
                  <a:pt x="2202396" y="838200"/>
                </a:lnTo>
                <a:lnTo>
                  <a:pt x="2205571" y="850900"/>
                </a:lnTo>
                <a:lnTo>
                  <a:pt x="2205571" y="762000"/>
                </a:lnTo>
                <a:lnTo>
                  <a:pt x="2205240" y="762000"/>
                </a:lnTo>
                <a:lnTo>
                  <a:pt x="2209673" y="749300"/>
                </a:lnTo>
                <a:lnTo>
                  <a:pt x="2212733" y="762000"/>
                </a:lnTo>
                <a:lnTo>
                  <a:pt x="2212733" y="406400"/>
                </a:lnTo>
                <a:lnTo>
                  <a:pt x="2203602" y="406400"/>
                </a:lnTo>
                <a:lnTo>
                  <a:pt x="2203602" y="685800"/>
                </a:lnTo>
                <a:lnTo>
                  <a:pt x="2201176" y="694283"/>
                </a:lnTo>
                <a:lnTo>
                  <a:pt x="2201176" y="736600"/>
                </a:lnTo>
                <a:lnTo>
                  <a:pt x="2197544" y="749300"/>
                </a:lnTo>
                <a:lnTo>
                  <a:pt x="2198751" y="736600"/>
                </a:lnTo>
                <a:lnTo>
                  <a:pt x="2201176" y="736600"/>
                </a:lnTo>
                <a:lnTo>
                  <a:pt x="2201176" y="694283"/>
                </a:lnTo>
                <a:lnTo>
                  <a:pt x="2199970" y="698500"/>
                </a:lnTo>
                <a:lnTo>
                  <a:pt x="2202396" y="685800"/>
                </a:lnTo>
                <a:lnTo>
                  <a:pt x="2203602" y="685800"/>
                </a:lnTo>
                <a:lnTo>
                  <a:pt x="2203602" y="406400"/>
                </a:lnTo>
                <a:lnTo>
                  <a:pt x="2202853" y="406400"/>
                </a:lnTo>
                <a:lnTo>
                  <a:pt x="2202853" y="660400"/>
                </a:lnTo>
                <a:lnTo>
                  <a:pt x="2198751" y="660400"/>
                </a:lnTo>
                <a:lnTo>
                  <a:pt x="2198751" y="647700"/>
                </a:lnTo>
                <a:lnTo>
                  <a:pt x="2202853" y="660400"/>
                </a:lnTo>
                <a:lnTo>
                  <a:pt x="2202853" y="406400"/>
                </a:lnTo>
                <a:lnTo>
                  <a:pt x="2202396" y="406400"/>
                </a:lnTo>
                <a:lnTo>
                  <a:pt x="2202396" y="520700"/>
                </a:lnTo>
                <a:lnTo>
                  <a:pt x="2199208" y="520700"/>
                </a:lnTo>
                <a:lnTo>
                  <a:pt x="2197849" y="533400"/>
                </a:lnTo>
                <a:lnTo>
                  <a:pt x="2196592" y="533400"/>
                </a:lnTo>
                <a:lnTo>
                  <a:pt x="2196592" y="825500"/>
                </a:lnTo>
                <a:lnTo>
                  <a:pt x="2193302" y="838200"/>
                </a:lnTo>
                <a:lnTo>
                  <a:pt x="2188464" y="838200"/>
                </a:lnTo>
                <a:lnTo>
                  <a:pt x="2188464" y="901700"/>
                </a:lnTo>
                <a:lnTo>
                  <a:pt x="2180615" y="901700"/>
                </a:lnTo>
                <a:lnTo>
                  <a:pt x="2184196" y="889000"/>
                </a:lnTo>
                <a:lnTo>
                  <a:pt x="2183688" y="889000"/>
                </a:lnTo>
                <a:lnTo>
                  <a:pt x="2184196" y="876300"/>
                </a:lnTo>
                <a:lnTo>
                  <a:pt x="2188121" y="876300"/>
                </a:lnTo>
                <a:lnTo>
                  <a:pt x="2186470" y="889000"/>
                </a:lnTo>
                <a:lnTo>
                  <a:pt x="2184196" y="889000"/>
                </a:lnTo>
                <a:lnTo>
                  <a:pt x="2188464" y="901700"/>
                </a:lnTo>
                <a:lnTo>
                  <a:pt x="2188464" y="838200"/>
                </a:lnTo>
                <a:lnTo>
                  <a:pt x="2187270" y="838200"/>
                </a:lnTo>
                <a:lnTo>
                  <a:pt x="2180564" y="850900"/>
                </a:lnTo>
                <a:lnTo>
                  <a:pt x="2177719" y="838200"/>
                </a:lnTo>
                <a:lnTo>
                  <a:pt x="2182380" y="838200"/>
                </a:lnTo>
                <a:lnTo>
                  <a:pt x="2189772" y="825500"/>
                </a:lnTo>
                <a:lnTo>
                  <a:pt x="2196592" y="825500"/>
                </a:lnTo>
                <a:lnTo>
                  <a:pt x="2196592" y="533400"/>
                </a:lnTo>
                <a:lnTo>
                  <a:pt x="2195118" y="533400"/>
                </a:lnTo>
                <a:lnTo>
                  <a:pt x="2195118" y="647700"/>
                </a:lnTo>
                <a:lnTo>
                  <a:pt x="2192477" y="647700"/>
                </a:lnTo>
                <a:lnTo>
                  <a:pt x="2192477" y="774700"/>
                </a:lnTo>
                <a:lnTo>
                  <a:pt x="2183447" y="787400"/>
                </a:lnTo>
                <a:lnTo>
                  <a:pt x="2180564" y="787400"/>
                </a:lnTo>
                <a:lnTo>
                  <a:pt x="2181771" y="800100"/>
                </a:lnTo>
                <a:lnTo>
                  <a:pt x="2171331" y="800100"/>
                </a:lnTo>
                <a:lnTo>
                  <a:pt x="2171331" y="1041400"/>
                </a:lnTo>
                <a:lnTo>
                  <a:pt x="2163584" y="1041400"/>
                </a:lnTo>
                <a:lnTo>
                  <a:pt x="2162365" y="1038860"/>
                </a:lnTo>
                <a:lnTo>
                  <a:pt x="2162365" y="1054100"/>
                </a:lnTo>
                <a:lnTo>
                  <a:pt x="2162365" y="1181100"/>
                </a:lnTo>
                <a:lnTo>
                  <a:pt x="2161159" y="1193800"/>
                </a:lnTo>
                <a:lnTo>
                  <a:pt x="2158733" y="1193800"/>
                </a:lnTo>
                <a:lnTo>
                  <a:pt x="2162365" y="1181100"/>
                </a:lnTo>
                <a:lnTo>
                  <a:pt x="2162365" y="1054100"/>
                </a:lnTo>
                <a:lnTo>
                  <a:pt x="2161159" y="1066800"/>
                </a:lnTo>
                <a:lnTo>
                  <a:pt x="2157514" y="1054100"/>
                </a:lnTo>
                <a:lnTo>
                  <a:pt x="2162365" y="1054100"/>
                </a:lnTo>
                <a:lnTo>
                  <a:pt x="2162365" y="1038860"/>
                </a:lnTo>
                <a:lnTo>
                  <a:pt x="2157514" y="1028700"/>
                </a:lnTo>
                <a:lnTo>
                  <a:pt x="2167064" y="1028700"/>
                </a:lnTo>
                <a:lnTo>
                  <a:pt x="2171331" y="1041400"/>
                </a:lnTo>
                <a:lnTo>
                  <a:pt x="2171331" y="800100"/>
                </a:lnTo>
                <a:lnTo>
                  <a:pt x="2169642" y="800100"/>
                </a:lnTo>
                <a:lnTo>
                  <a:pt x="2169642" y="901700"/>
                </a:lnTo>
                <a:lnTo>
                  <a:pt x="2169642" y="914400"/>
                </a:lnTo>
                <a:lnTo>
                  <a:pt x="2168436" y="927100"/>
                </a:lnTo>
                <a:lnTo>
                  <a:pt x="2159939" y="927100"/>
                </a:lnTo>
                <a:lnTo>
                  <a:pt x="2159939" y="914400"/>
                </a:lnTo>
                <a:lnTo>
                  <a:pt x="2161159" y="901700"/>
                </a:lnTo>
                <a:lnTo>
                  <a:pt x="2169642" y="901700"/>
                </a:lnTo>
                <a:lnTo>
                  <a:pt x="2169642" y="800100"/>
                </a:lnTo>
                <a:lnTo>
                  <a:pt x="2157514" y="800100"/>
                </a:lnTo>
                <a:lnTo>
                  <a:pt x="2157514" y="889000"/>
                </a:lnTo>
                <a:lnTo>
                  <a:pt x="2157514" y="965200"/>
                </a:lnTo>
                <a:lnTo>
                  <a:pt x="2152739" y="977900"/>
                </a:lnTo>
                <a:lnTo>
                  <a:pt x="2150694" y="977900"/>
                </a:lnTo>
                <a:lnTo>
                  <a:pt x="2150694" y="1244600"/>
                </a:lnTo>
                <a:lnTo>
                  <a:pt x="2149335" y="1257300"/>
                </a:lnTo>
                <a:lnTo>
                  <a:pt x="2147405" y="1257300"/>
                </a:lnTo>
                <a:lnTo>
                  <a:pt x="2147405" y="1358900"/>
                </a:lnTo>
                <a:lnTo>
                  <a:pt x="2145449" y="1365935"/>
                </a:lnTo>
                <a:lnTo>
                  <a:pt x="2145449" y="1536700"/>
                </a:lnTo>
                <a:lnTo>
                  <a:pt x="2131009" y="1536700"/>
                </a:lnTo>
                <a:lnTo>
                  <a:pt x="2128570" y="1528572"/>
                </a:lnTo>
                <a:lnTo>
                  <a:pt x="2128570" y="1549400"/>
                </a:lnTo>
                <a:lnTo>
                  <a:pt x="2126119" y="1562100"/>
                </a:lnTo>
                <a:lnTo>
                  <a:pt x="2124532" y="1562100"/>
                </a:lnTo>
                <a:lnTo>
                  <a:pt x="2124532" y="1676400"/>
                </a:lnTo>
                <a:lnTo>
                  <a:pt x="2121738" y="1676400"/>
                </a:lnTo>
                <a:lnTo>
                  <a:pt x="2121738" y="2146300"/>
                </a:lnTo>
                <a:lnTo>
                  <a:pt x="2121179" y="2146300"/>
                </a:lnTo>
                <a:lnTo>
                  <a:pt x="2117496" y="2151786"/>
                </a:lnTo>
                <a:lnTo>
                  <a:pt x="2117496" y="2286000"/>
                </a:lnTo>
                <a:lnTo>
                  <a:pt x="2109012" y="2286000"/>
                </a:lnTo>
                <a:lnTo>
                  <a:pt x="2106587" y="2273300"/>
                </a:lnTo>
                <a:lnTo>
                  <a:pt x="2116290" y="2273300"/>
                </a:lnTo>
                <a:lnTo>
                  <a:pt x="2117496" y="2286000"/>
                </a:lnTo>
                <a:lnTo>
                  <a:pt x="2117496" y="2151786"/>
                </a:lnTo>
                <a:lnTo>
                  <a:pt x="2115070" y="2155393"/>
                </a:lnTo>
                <a:lnTo>
                  <a:pt x="2115070" y="2171700"/>
                </a:lnTo>
                <a:lnTo>
                  <a:pt x="2115070" y="2184400"/>
                </a:lnTo>
                <a:lnTo>
                  <a:pt x="2113864" y="2184400"/>
                </a:lnTo>
                <a:lnTo>
                  <a:pt x="2113864" y="2235200"/>
                </a:lnTo>
                <a:lnTo>
                  <a:pt x="2110219" y="2247900"/>
                </a:lnTo>
                <a:lnTo>
                  <a:pt x="2102154" y="2235200"/>
                </a:lnTo>
                <a:lnTo>
                  <a:pt x="2101557" y="2235200"/>
                </a:lnTo>
                <a:lnTo>
                  <a:pt x="2101557" y="2692400"/>
                </a:lnTo>
                <a:lnTo>
                  <a:pt x="2100364" y="2705100"/>
                </a:lnTo>
                <a:lnTo>
                  <a:pt x="2098090" y="2705100"/>
                </a:lnTo>
                <a:lnTo>
                  <a:pt x="2098090" y="2717800"/>
                </a:lnTo>
                <a:lnTo>
                  <a:pt x="2098090" y="2730500"/>
                </a:lnTo>
                <a:lnTo>
                  <a:pt x="2098090" y="2908300"/>
                </a:lnTo>
                <a:lnTo>
                  <a:pt x="2096884" y="2921000"/>
                </a:lnTo>
                <a:lnTo>
                  <a:pt x="2090585" y="2921000"/>
                </a:lnTo>
                <a:lnTo>
                  <a:pt x="2090813" y="2908300"/>
                </a:lnTo>
                <a:lnTo>
                  <a:pt x="2098090" y="2908300"/>
                </a:lnTo>
                <a:lnTo>
                  <a:pt x="2098090" y="2730500"/>
                </a:lnTo>
                <a:lnTo>
                  <a:pt x="2093239" y="2730500"/>
                </a:lnTo>
                <a:lnTo>
                  <a:pt x="2093239" y="2819400"/>
                </a:lnTo>
                <a:lnTo>
                  <a:pt x="2088756" y="2832100"/>
                </a:lnTo>
                <a:lnTo>
                  <a:pt x="2088235" y="2844800"/>
                </a:lnTo>
                <a:lnTo>
                  <a:pt x="2086597" y="2844800"/>
                </a:lnTo>
                <a:lnTo>
                  <a:pt x="2078685" y="2857500"/>
                </a:lnTo>
                <a:lnTo>
                  <a:pt x="2083536" y="2857500"/>
                </a:lnTo>
                <a:lnTo>
                  <a:pt x="2079828" y="2863977"/>
                </a:lnTo>
                <a:lnTo>
                  <a:pt x="2079828" y="3035300"/>
                </a:lnTo>
                <a:lnTo>
                  <a:pt x="2073008" y="3035300"/>
                </a:lnTo>
                <a:lnTo>
                  <a:pt x="2075053" y="3022600"/>
                </a:lnTo>
                <a:lnTo>
                  <a:pt x="2079828" y="3035300"/>
                </a:lnTo>
                <a:lnTo>
                  <a:pt x="2079828" y="2863977"/>
                </a:lnTo>
                <a:lnTo>
                  <a:pt x="2077478" y="2868079"/>
                </a:lnTo>
                <a:lnTo>
                  <a:pt x="2077478" y="2908300"/>
                </a:lnTo>
                <a:lnTo>
                  <a:pt x="2073389" y="2921000"/>
                </a:lnTo>
                <a:lnTo>
                  <a:pt x="2066556" y="2921000"/>
                </a:lnTo>
                <a:lnTo>
                  <a:pt x="2066556" y="3073400"/>
                </a:lnTo>
                <a:lnTo>
                  <a:pt x="2065350" y="3086100"/>
                </a:lnTo>
                <a:lnTo>
                  <a:pt x="2061705" y="3081337"/>
                </a:lnTo>
                <a:lnTo>
                  <a:pt x="2061705" y="3276600"/>
                </a:lnTo>
                <a:lnTo>
                  <a:pt x="2058073" y="3289300"/>
                </a:lnTo>
                <a:lnTo>
                  <a:pt x="2054682" y="3289300"/>
                </a:lnTo>
                <a:lnTo>
                  <a:pt x="2054682" y="3327400"/>
                </a:lnTo>
                <a:lnTo>
                  <a:pt x="2052015" y="3340100"/>
                </a:lnTo>
                <a:lnTo>
                  <a:pt x="2050453" y="3335134"/>
                </a:lnTo>
                <a:lnTo>
                  <a:pt x="2050453" y="3378200"/>
                </a:lnTo>
                <a:lnTo>
                  <a:pt x="2039886" y="3378200"/>
                </a:lnTo>
                <a:lnTo>
                  <a:pt x="2039886" y="3543300"/>
                </a:lnTo>
                <a:lnTo>
                  <a:pt x="2035035" y="3556000"/>
                </a:lnTo>
                <a:lnTo>
                  <a:pt x="2027758" y="3556000"/>
                </a:lnTo>
                <a:lnTo>
                  <a:pt x="2025332" y="3543300"/>
                </a:lnTo>
                <a:lnTo>
                  <a:pt x="2039886" y="3543300"/>
                </a:lnTo>
                <a:lnTo>
                  <a:pt x="2039886" y="3378200"/>
                </a:lnTo>
                <a:lnTo>
                  <a:pt x="2037613" y="3378200"/>
                </a:lnTo>
                <a:lnTo>
                  <a:pt x="2042782" y="3365500"/>
                </a:lnTo>
                <a:lnTo>
                  <a:pt x="2040483" y="3365500"/>
                </a:lnTo>
                <a:lnTo>
                  <a:pt x="2042528" y="3352800"/>
                </a:lnTo>
                <a:lnTo>
                  <a:pt x="2042312" y="3340100"/>
                </a:lnTo>
                <a:lnTo>
                  <a:pt x="2045601" y="3352800"/>
                </a:lnTo>
                <a:lnTo>
                  <a:pt x="2045944" y="3352800"/>
                </a:lnTo>
                <a:lnTo>
                  <a:pt x="2045373" y="3365500"/>
                </a:lnTo>
                <a:lnTo>
                  <a:pt x="2047163" y="3365500"/>
                </a:lnTo>
                <a:lnTo>
                  <a:pt x="2050453" y="3378200"/>
                </a:lnTo>
                <a:lnTo>
                  <a:pt x="2050453" y="3335134"/>
                </a:lnTo>
                <a:lnTo>
                  <a:pt x="2048116" y="3327679"/>
                </a:lnTo>
                <a:lnTo>
                  <a:pt x="2045944" y="3340100"/>
                </a:lnTo>
                <a:lnTo>
                  <a:pt x="2041677" y="3327400"/>
                </a:lnTo>
                <a:lnTo>
                  <a:pt x="2048027" y="3327400"/>
                </a:lnTo>
                <a:lnTo>
                  <a:pt x="2048116" y="3327679"/>
                </a:lnTo>
                <a:lnTo>
                  <a:pt x="2048167" y="3327400"/>
                </a:lnTo>
                <a:lnTo>
                  <a:pt x="2054682" y="3327400"/>
                </a:lnTo>
                <a:lnTo>
                  <a:pt x="2054682" y="3289300"/>
                </a:lnTo>
                <a:lnTo>
                  <a:pt x="2054428" y="3289300"/>
                </a:lnTo>
                <a:lnTo>
                  <a:pt x="2054428" y="3276600"/>
                </a:lnTo>
                <a:lnTo>
                  <a:pt x="2061705" y="3276600"/>
                </a:lnTo>
                <a:lnTo>
                  <a:pt x="2061705" y="3081337"/>
                </a:lnTo>
                <a:lnTo>
                  <a:pt x="2056853" y="3074987"/>
                </a:lnTo>
                <a:lnTo>
                  <a:pt x="2056853" y="3111500"/>
                </a:lnTo>
                <a:lnTo>
                  <a:pt x="2055761" y="3115322"/>
                </a:lnTo>
                <a:lnTo>
                  <a:pt x="2055761" y="3263900"/>
                </a:lnTo>
                <a:lnTo>
                  <a:pt x="2052916" y="3276600"/>
                </a:lnTo>
                <a:lnTo>
                  <a:pt x="2049614" y="3276600"/>
                </a:lnTo>
                <a:lnTo>
                  <a:pt x="2052015" y="3263900"/>
                </a:lnTo>
                <a:lnTo>
                  <a:pt x="2055761" y="3263900"/>
                </a:lnTo>
                <a:lnTo>
                  <a:pt x="2055761" y="3115322"/>
                </a:lnTo>
                <a:lnTo>
                  <a:pt x="2054440" y="3119945"/>
                </a:lnTo>
                <a:lnTo>
                  <a:pt x="2054440" y="3213100"/>
                </a:lnTo>
                <a:lnTo>
                  <a:pt x="2048484" y="3213100"/>
                </a:lnTo>
                <a:lnTo>
                  <a:pt x="2048484" y="3263900"/>
                </a:lnTo>
                <a:lnTo>
                  <a:pt x="2043823" y="3276600"/>
                </a:lnTo>
                <a:lnTo>
                  <a:pt x="2036889" y="3276600"/>
                </a:lnTo>
                <a:lnTo>
                  <a:pt x="2036584" y="3277870"/>
                </a:lnTo>
                <a:lnTo>
                  <a:pt x="2036584" y="3378200"/>
                </a:lnTo>
                <a:lnTo>
                  <a:pt x="2036241" y="3378771"/>
                </a:lnTo>
                <a:lnTo>
                  <a:pt x="2036241" y="3429000"/>
                </a:lnTo>
                <a:lnTo>
                  <a:pt x="2036241" y="3441700"/>
                </a:lnTo>
                <a:lnTo>
                  <a:pt x="2028964" y="3441700"/>
                </a:lnTo>
                <a:lnTo>
                  <a:pt x="2028964" y="3429000"/>
                </a:lnTo>
                <a:lnTo>
                  <a:pt x="2036241" y="3429000"/>
                </a:lnTo>
                <a:lnTo>
                  <a:pt x="2036241" y="3378771"/>
                </a:lnTo>
                <a:lnTo>
                  <a:pt x="2028964" y="3390900"/>
                </a:lnTo>
                <a:lnTo>
                  <a:pt x="2032660" y="3378200"/>
                </a:lnTo>
                <a:lnTo>
                  <a:pt x="2036584" y="3378200"/>
                </a:lnTo>
                <a:lnTo>
                  <a:pt x="2036584" y="3277870"/>
                </a:lnTo>
                <a:lnTo>
                  <a:pt x="2033816" y="3289300"/>
                </a:lnTo>
                <a:lnTo>
                  <a:pt x="2027567" y="3276600"/>
                </a:lnTo>
                <a:lnTo>
                  <a:pt x="2029269" y="3276600"/>
                </a:lnTo>
                <a:lnTo>
                  <a:pt x="2034159" y="3263900"/>
                </a:lnTo>
                <a:lnTo>
                  <a:pt x="2048484" y="3263900"/>
                </a:lnTo>
                <a:lnTo>
                  <a:pt x="2048484" y="3213100"/>
                </a:lnTo>
                <a:lnTo>
                  <a:pt x="2039581" y="3213100"/>
                </a:lnTo>
                <a:lnTo>
                  <a:pt x="2040483" y="3200400"/>
                </a:lnTo>
                <a:lnTo>
                  <a:pt x="2053221" y="3200400"/>
                </a:lnTo>
                <a:lnTo>
                  <a:pt x="2054440" y="3213100"/>
                </a:lnTo>
                <a:lnTo>
                  <a:pt x="2054440" y="3119945"/>
                </a:lnTo>
                <a:lnTo>
                  <a:pt x="2053221" y="3124200"/>
                </a:lnTo>
                <a:lnTo>
                  <a:pt x="2050796" y="3124200"/>
                </a:lnTo>
                <a:lnTo>
                  <a:pt x="2056853" y="3111500"/>
                </a:lnTo>
                <a:lnTo>
                  <a:pt x="2056853" y="3074987"/>
                </a:lnTo>
                <a:lnTo>
                  <a:pt x="2055647" y="3073400"/>
                </a:lnTo>
                <a:lnTo>
                  <a:pt x="2055647" y="3086100"/>
                </a:lnTo>
                <a:lnTo>
                  <a:pt x="2052231" y="3086100"/>
                </a:lnTo>
                <a:lnTo>
                  <a:pt x="2054733" y="3073400"/>
                </a:lnTo>
                <a:lnTo>
                  <a:pt x="2055647" y="3073400"/>
                </a:lnTo>
                <a:lnTo>
                  <a:pt x="2066556" y="3073400"/>
                </a:lnTo>
                <a:lnTo>
                  <a:pt x="2066556" y="2921000"/>
                </a:lnTo>
                <a:lnTo>
                  <a:pt x="2064131" y="2921000"/>
                </a:lnTo>
                <a:lnTo>
                  <a:pt x="2064131" y="2971800"/>
                </a:lnTo>
                <a:lnTo>
                  <a:pt x="2062924" y="2971800"/>
                </a:lnTo>
                <a:lnTo>
                  <a:pt x="2062924" y="3022600"/>
                </a:lnTo>
                <a:lnTo>
                  <a:pt x="2061705" y="3035300"/>
                </a:lnTo>
                <a:lnTo>
                  <a:pt x="2052015" y="3035300"/>
                </a:lnTo>
                <a:lnTo>
                  <a:pt x="2055075" y="3048000"/>
                </a:lnTo>
                <a:lnTo>
                  <a:pt x="2050300" y="3048000"/>
                </a:lnTo>
                <a:lnTo>
                  <a:pt x="2041093" y="3048000"/>
                </a:lnTo>
                <a:lnTo>
                  <a:pt x="2042795" y="3035300"/>
                </a:lnTo>
                <a:lnTo>
                  <a:pt x="2046554" y="3035300"/>
                </a:lnTo>
                <a:lnTo>
                  <a:pt x="2050300" y="3048000"/>
                </a:lnTo>
                <a:lnTo>
                  <a:pt x="2052015" y="3035300"/>
                </a:lnTo>
                <a:lnTo>
                  <a:pt x="2049589" y="3022600"/>
                </a:lnTo>
                <a:lnTo>
                  <a:pt x="2062924" y="3022600"/>
                </a:lnTo>
                <a:lnTo>
                  <a:pt x="2062924" y="2971800"/>
                </a:lnTo>
                <a:lnTo>
                  <a:pt x="2060613" y="2971800"/>
                </a:lnTo>
                <a:lnTo>
                  <a:pt x="2059584" y="2959100"/>
                </a:lnTo>
                <a:lnTo>
                  <a:pt x="2062924" y="2959100"/>
                </a:lnTo>
                <a:lnTo>
                  <a:pt x="2064131" y="2971800"/>
                </a:lnTo>
                <a:lnTo>
                  <a:pt x="2064131" y="2921000"/>
                </a:lnTo>
                <a:lnTo>
                  <a:pt x="2061705" y="2921000"/>
                </a:lnTo>
                <a:lnTo>
                  <a:pt x="2059927" y="2911703"/>
                </a:lnTo>
                <a:lnTo>
                  <a:pt x="2059927" y="2946400"/>
                </a:lnTo>
                <a:lnTo>
                  <a:pt x="2053221" y="2946400"/>
                </a:lnTo>
                <a:lnTo>
                  <a:pt x="2053221" y="2959100"/>
                </a:lnTo>
                <a:lnTo>
                  <a:pt x="2050948" y="2971800"/>
                </a:lnTo>
                <a:lnTo>
                  <a:pt x="2048395" y="2965323"/>
                </a:lnTo>
                <a:lnTo>
                  <a:pt x="2049589" y="2959100"/>
                </a:lnTo>
                <a:lnTo>
                  <a:pt x="2053221" y="2959100"/>
                </a:lnTo>
                <a:lnTo>
                  <a:pt x="2053221" y="2946400"/>
                </a:lnTo>
                <a:lnTo>
                  <a:pt x="2052421" y="2946400"/>
                </a:lnTo>
                <a:lnTo>
                  <a:pt x="2056853" y="2933700"/>
                </a:lnTo>
                <a:lnTo>
                  <a:pt x="2059927" y="2946400"/>
                </a:lnTo>
                <a:lnTo>
                  <a:pt x="2059927" y="2911703"/>
                </a:lnTo>
                <a:lnTo>
                  <a:pt x="2059279" y="2908300"/>
                </a:lnTo>
                <a:lnTo>
                  <a:pt x="2077478" y="2908300"/>
                </a:lnTo>
                <a:lnTo>
                  <a:pt x="2077478" y="2868079"/>
                </a:lnTo>
                <a:lnTo>
                  <a:pt x="2076259" y="2870200"/>
                </a:lnTo>
                <a:lnTo>
                  <a:pt x="2072627" y="2857500"/>
                </a:lnTo>
                <a:lnTo>
                  <a:pt x="2078685" y="2857500"/>
                </a:lnTo>
                <a:lnTo>
                  <a:pt x="2079536" y="2844800"/>
                </a:lnTo>
                <a:lnTo>
                  <a:pt x="2080958" y="2832100"/>
                </a:lnTo>
                <a:lnTo>
                  <a:pt x="2081250" y="2832100"/>
                </a:lnTo>
                <a:lnTo>
                  <a:pt x="2078685" y="2819400"/>
                </a:lnTo>
                <a:lnTo>
                  <a:pt x="2093239" y="2819400"/>
                </a:lnTo>
                <a:lnTo>
                  <a:pt x="2093239" y="2730500"/>
                </a:lnTo>
                <a:lnTo>
                  <a:pt x="2090813" y="2730500"/>
                </a:lnTo>
                <a:lnTo>
                  <a:pt x="2090813" y="2717800"/>
                </a:lnTo>
                <a:lnTo>
                  <a:pt x="2098090" y="2717800"/>
                </a:lnTo>
                <a:lnTo>
                  <a:pt x="2098090" y="2705100"/>
                </a:lnTo>
                <a:lnTo>
                  <a:pt x="2096884" y="2705100"/>
                </a:lnTo>
                <a:lnTo>
                  <a:pt x="2098090" y="2692400"/>
                </a:lnTo>
                <a:lnTo>
                  <a:pt x="2101557" y="2692400"/>
                </a:lnTo>
                <a:lnTo>
                  <a:pt x="2101557" y="2235200"/>
                </a:lnTo>
                <a:lnTo>
                  <a:pt x="2098090" y="2235200"/>
                </a:lnTo>
                <a:lnTo>
                  <a:pt x="2098090" y="2463800"/>
                </a:lnTo>
                <a:lnTo>
                  <a:pt x="2093239" y="2458720"/>
                </a:lnTo>
                <a:lnTo>
                  <a:pt x="2093239" y="2540000"/>
                </a:lnTo>
                <a:lnTo>
                  <a:pt x="2089200" y="2552700"/>
                </a:lnTo>
                <a:lnTo>
                  <a:pt x="2084755" y="2552700"/>
                </a:lnTo>
                <a:lnTo>
                  <a:pt x="2084755" y="2667000"/>
                </a:lnTo>
                <a:lnTo>
                  <a:pt x="2083536" y="2679700"/>
                </a:lnTo>
                <a:lnTo>
                  <a:pt x="2077478" y="2667000"/>
                </a:lnTo>
                <a:lnTo>
                  <a:pt x="2073833" y="2679700"/>
                </a:lnTo>
                <a:lnTo>
                  <a:pt x="2075053" y="2667000"/>
                </a:lnTo>
                <a:lnTo>
                  <a:pt x="2077478" y="2667000"/>
                </a:lnTo>
                <a:lnTo>
                  <a:pt x="2084755" y="2667000"/>
                </a:lnTo>
                <a:lnTo>
                  <a:pt x="2084755" y="2552700"/>
                </a:lnTo>
                <a:lnTo>
                  <a:pt x="2078685" y="2552700"/>
                </a:lnTo>
                <a:lnTo>
                  <a:pt x="2078685" y="2565400"/>
                </a:lnTo>
                <a:lnTo>
                  <a:pt x="2068830" y="2565400"/>
                </a:lnTo>
                <a:lnTo>
                  <a:pt x="2068830" y="2628900"/>
                </a:lnTo>
                <a:lnTo>
                  <a:pt x="2067775" y="2628900"/>
                </a:lnTo>
                <a:lnTo>
                  <a:pt x="2065350" y="2616200"/>
                </a:lnTo>
                <a:lnTo>
                  <a:pt x="2068093" y="2616200"/>
                </a:lnTo>
                <a:lnTo>
                  <a:pt x="2068830" y="2628900"/>
                </a:lnTo>
                <a:lnTo>
                  <a:pt x="2068830" y="2565400"/>
                </a:lnTo>
                <a:lnTo>
                  <a:pt x="2067775" y="2565400"/>
                </a:lnTo>
                <a:lnTo>
                  <a:pt x="2070201" y="2552700"/>
                </a:lnTo>
                <a:lnTo>
                  <a:pt x="2077046" y="2552700"/>
                </a:lnTo>
                <a:lnTo>
                  <a:pt x="2075053" y="2540000"/>
                </a:lnTo>
                <a:lnTo>
                  <a:pt x="2093239" y="2540000"/>
                </a:lnTo>
                <a:lnTo>
                  <a:pt x="2093239" y="2458720"/>
                </a:lnTo>
                <a:lnTo>
                  <a:pt x="2092032" y="2457462"/>
                </a:lnTo>
                <a:lnTo>
                  <a:pt x="2092032" y="2489200"/>
                </a:lnTo>
                <a:lnTo>
                  <a:pt x="2084755" y="2476500"/>
                </a:lnTo>
                <a:lnTo>
                  <a:pt x="2078685" y="2489200"/>
                </a:lnTo>
                <a:lnTo>
                  <a:pt x="2079904" y="2476500"/>
                </a:lnTo>
                <a:lnTo>
                  <a:pt x="2084755" y="2476500"/>
                </a:lnTo>
                <a:lnTo>
                  <a:pt x="2089607" y="2476500"/>
                </a:lnTo>
                <a:lnTo>
                  <a:pt x="2092032" y="2489200"/>
                </a:lnTo>
                <a:lnTo>
                  <a:pt x="2092032" y="2457462"/>
                </a:lnTo>
                <a:lnTo>
                  <a:pt x="2085962" y="2451100"/>
                </a:lnTo>
                <a:lnTo>
                  <a:pt x="2087181" y="2463800"/>
                </a:lnTo>
                <a:lnTo>
                  <a:pt x="2080183" y="2463800"/>
                </a:lnTo>
                <a:lnTo>
                  <a:pt x="2084908" y="2451100"/>
                </a:lnTo>
                <a:lnTo>
                  <a:pt x="2085962" y="2451100"/>
                </a:lnTo>
                <a:lnTo>
                  <a:pt x="2092579" y="2451100"/>
                </a:lnTo>
                <a:lnTo>
                  <a:pt x="2098090" y="2463800"/>
                </a:lnTo>
                <a:lnTo>
                  <a:pt x="2098090" y="2235200"/>
                </a:lnTo>
                <a:lnTo>
                  <a:pt x="2096846" y="2235200"/>
                </a:lnTo>
                <a:lnTo>
                  <a:pt x="2096846" y="2324100"/>
                </a:lnTo>
                <a:lnTo>
                  <a:pt x="2093544" y="2311400"/>
                </a:lnTo>
                <a:lnTo>
                  <a:pt x="2094458" y="2311400"/>
                </a:lnTo>
                <a:lnTo>
                  <a:pt x="2096846" y="2324100"/>
                </a:lnTo>
                <a:lnTo>
                  <a:pt x="2096846" y="2235200"/>
                </a:lnTo>
                <a:lnTo>
                  <a:pt x="2095665" y="2235200"/>
                </a:lnTo>
                <a:lnTo>
                  <a:pt x="2093239" y="2247900"/>
                </a:lnTo>
                <a:lnTo>
                  <a:pt x="2089607" y="2235200"/>
                </a:lnTo>
                <a:lnTo>
                  <a:pt x="2084451" y="2235200"/>
                </a:lnTo>
                <a:lnTo>
                  <a:pt x="2091575" y="2247900"/>
                </a:lnTo>
                <a:lnTo>
                  <a:pt x="2090813" y="2247900"/>
                </a:lnTo>
                <a:lnTo>
                  <a:pt x="2090813" y="2349500"/>
                </a:lnTo>
                <a:lnTo>
                  <a:pt x="2089607" y="2349500"/>
                </a:lnTo>
                <a:lnTo>
                  <a:pt x="2089607" y="2413000"/>
                </a:lnTo>
                <a:lnTo>
                  <a:pt x="2088388" y="2425700"/>
                </a:lnTo>
                <a:lnTo>
                  <a:pt x="2082330" y="2425700"/>
                </a:lnTo>
                <a:lnTo>
                  <a:pt x="2082330" y="2413000"/>
                </a:lnTo>
                <a:lnTo>
                  <a:pt x="2089607" y="2413000"/>
                </a:lnTo>
                <a:lnTo>
                  <a:pt x="2089607" y="2349500"/>
                </a:lnTo>
                <a:lnTo>
                  <a:pt x="2077478" y="2349500"/>
                </a:lnTo>
                <a:lnTo>
                  <a:pt x="2077478" y="2400300"/>
                </a:lnTo>
                <a:lnTo>
                  <a:pt x="2075053" y="2400300"/>
                </a:lnTo>
                <a:lnTo>
                  <a:pt x="2076259" y="2413000"/>
                </a:lnTo>
                <a:lnTo>
                  <a:pt x="2071408" y="2413000"/>
                </a:lnTo>
                <a:lnTo>
                  <a:pt x="2071408" y="2463800"/>
                </a:lnTo>
                <a:lnTo>
                  <a:pt x="2064131" y="2463800"/>
                </a:lnTo>
                <a:lnTo>
                  <a:pt x="2064131" y="2451100"/>
                </a:lnTo>
                <a:lnTo>
                  <a:pt x="2068982" y="2451100"/>
                </a:lnTo>
                <a:lnTo>
                  <a:pt x="2071408" y="2463800"/>
                </a:lnTo>
                <a:lnTo>
                  <a:pt x="2071408" y="2413000"/>
                </a:lnTo>
                <a:lnTo>
                  <a:pt x="2067318" y="2413000"/>
                </a:lnTo>
                <a:lnTo>
                  <a:pt x="2069884" y="2400300"/>
                </a:lnTo>
                <a:lnTo>
                  <a:pt x="2070201" y="2400300"/>
                </a:lnTo>
                <a:lnTo>
                  <a:pt x="2071408" y="2387600"/>
                </a:lnTo>
                <a:lnTo>
                  <a:pt x="2077478" y="2400300"/>
                </a:lnTo>
                <a:lnTo>
                  <a:pt x="2077478" y="2349500"/>
                </a:lnTo>
                <a:lnTo>
                  <a:pt x="2078685" y="2336800"/>
                </a:lnTo>
                <a:lnTo>
                  <a:pt x="2088388" y="2336800"/>
                </a:lnTo>
                <a:lnTo>
                  <a:pt x="2090813" y="2349500"/>
                </a:lnTo>
                <a:lnTo>
                  <a:pt x="2090813" y="2247900"/>
                </a:lnTo>
                <a:lnTo>
                  <a:pt x="2075053" y="2247900"/>
                </a:lnTo>
                <a:lnTo>
                  <a:pt x="2073833" y="2235200"/>
                </a:lnTo>
                <a:lnTo>
                  <a:pt x="2070201" y="2222500"/>
                </a:lnTo>
                <a:lnTo>
                  <a:pt x="2089607" y="2222500"/>
                </a:lnTo>
                <a:lnTo>
                  <a:pt x="2092032" y="2235200"/>
                </a:lnTo>
                <a:lnTo>
                  <a:pt x="2095665" y="2235200"/>
                </a:lnTo>
                <a:lnTo>
                  <a:pt x="2104161" y="2222500"/>
                </a:lnTo>
                <a:lnTo>
                  <a:pt x="2109012" y="2235200"/>
                </a:lnTo>
                <a:lnTo>
                  <a:pt x="2113864" y="2235200"/>
                </a:lnTo>
                <a:lnTo>
                  <a:pt x="2113864" y="2184400"/>
                </a:lnTo>
                <a:lnTo>
                  <a:pt x="2107793" y="2184400"/>
                </a:lnTo>
                <a:lnTo>
                  <a:pt x="2109012" y="2171700"/>
                </a:lnTo>
                <a:lnTo>
                  <a:pt x="2115070" y="2171700"/>
                </a:lnTo>
                <a:lnTo>
                  <a:pt x="2115070" y="2155393"/>
                </a:lnTo>
                <a:lnTo>
                  <a:pt x="2112645" y="2159000"/>
                </a:lnTo>
                <a:lnTo>
                  <a:pt x="2112645" y="2146300"/>
                </a:lnTo>
                <a:lnTo>
                  <a:pt x="2117763" y="2133600"/>
                </a:lnTo>
                <a:lnTo>
                  <a:pt x="2121738" y="2146300"/>
                </a:lnTo>
                <a:lnTo>
                  <a:pt x="2121738" y="1676400"/>
                </a:lnTo>
                <a:lnTo>
                  <a:pt x="2120100" y="1676400"/>
                </a:lnTo>
                <a:lnTo>
                  <a:pt x="2119922" y="1663700"/>
                </a:lnTo>
                <a:lnTo>
                  <a:pt x="2124532" y="1676400"/>
                </a:lnTo>
                <a:lnTo>
                  <a:pt x="2124532" y="1562100"/>
                </a:lnTo>
                <a:lnTo>
                  <a:pt x="2119922" y="1562100"/>
                </a:lnTo>
                <a:lnTo>
                  <a:pt x="2119922" y="1651000"/>
                </a:lnTo>
                <a:lnTo>
                  <a:pt x="2118715" y="1663700"/>
                </a:lnTo>
                <a:lnTo>
                  <a:pt x="2116734" y="1653336"/>
                </a:lnTo>
                <a:lnTo>
                  <a:pt x="2116734" y="1790700"/>
                </a:lnTo>
                <a:lnTo>
                  <a:pt x="2116734" y="1981200"/>
                </a:lnTo>
                <a:lnTo>
                  <a:pt x="2115375" y="1993900"/>
                </a:lnTo>
                <a:lnTo>
                  <a:pt x="2113102" y="1993900"/>
                </a:lnTo>
                <a:lnTo>
                  <a:pt x="2113102" y="2032000"/>
                </a:lnTo>
                <a:lnTo>
                  <a:pt x="2110092" y="2044700"/>
                </a:lnTo>
                <a:lnTo>
                  <a:pt x="2112645" y="2032000"/>
                </a:lnTo>
                <a:lnTo>
                  <a:pt x="2113102" y="2032000"/>
                </a:lnTo>
                <a:lnTo>
                  <a:pt x="2113102" y="1993900"/>
                </a:lnTo>
                <a:lnTo>
                  <a:pt x="2112645" y="1993900"/>
                </a:lnTo>
                <a:lnTo>
                  <a:pt x="2112645" y="1981200"/>
                </a:lnTo>
                <a:lnTo>
                  <a:pt x="2116734" y="1981200"/>
                </a:lnTo>
                <a:lnTo>
                  <a:pt x="2116734" y="1790700"/>
                </a:lnTo>
                <a:lnTo>
                  <a:pt x="2115375" y="1803400"/>
                </a:lnTo>
                <a:lnTo>
                  <a:pt x="2112645" y="1803400"/>
                </a:lnTo>
                <a:lnTo>
                  <a:pt x="2112645" y="1790700"/>
                </a:lnTo>
                <a:lnTo>
                  <a:pt x="2116734" y="1790700"/>
                </a:lnTo>
                <a:lnTo>
                  <a:pt x="2116734" y="1653336"/>
                </a:lnTo>
                <a:lnTo>
                  <a:pt x="2116290" y="1651000"/>
                </a:lnTo>
                <a:lnTo>
                  <a:pt x="2119922" y="1651000"/>
                </a:lnTo>
                <a:lnTo>
                  <a:pt x="2119922" y="1562100"/>
                </a:lnTo>
                <a:lnTo>
                  <a:pt x="2118715" y="1549400"/>
                </a:lnTo>
                <a:lnTo>
                  <a:pt x="2118715" y="1562100"/>
                </a:lnTo>
                <a:lnTo>
                  <a:pt x="2113864" y="1571866"/>
                </a:lnTo>
                <a:lnTo>
                  <a:pt x="2113864" y="1651000"/>
                </a:lnTo>
                <a:lnTo>
                  <a:pt x="2113102" y="1651000"/>
                </a:lnTo>
                <a:lnTo>
                  <a:pt x="2113102" y="1778000"/>
                </a:lnTo>
                <a:lnTo>
                  <a:pt x="2109012" y="1778000"/>
                </a:lnTo>
                <a:lnTo>
                  <a:pt x="2109012" y="1981200"/>
                </a:lnTo>
                <a:lnTo>
                  <a:pt x="2102358" y="1968500"/>
                </a:lnTo>
                <a:lnTo>
                  <a:pt x="2108162" y="1968500"/>
                </a:lnTo>
                <a:lnTo>
                  <a:pt x="2109012" y="1981200"/>
                </a:lnTo>
                <a:lnTo>
                  <a:pt x="2109012" y="1778000"/>
                </a:lnTo>
                <a:lnTo>
                  <a:pt x="2109012" y="1765300"/>
                </a:lnTo>
                <a:lnTo>
                  <a:pt x="2113102" y="1778000"/>
                </a:lnTo>
                <a:lnTo>
                  <a:pt x="2113102" y="1651000"/>
                </a:lnTo>
                <a:lnTo>
                  <a:pt x="2110219" y="1651000"/>
                </a:lnTo>
                <a:lnTo>
                  <a:pt x="2110219" y="1663700"/>
                </a:lnTo>
                <a:lnTo>
                  <a:pt x="2106130" y="1651000"/>
                </a:lnTo>
                <a:lnTo>
                  <a:pt x="2110219" y="1651000"/>
                </a:lnTo>
                <a:lnTo>
                  <a:pt x="2110219" y="1638300"/>
                </a:lnTo>
                <a:lnTo>
                  <a:pt x="2112645" y="1638300"/>
                </a:lnTo>
                <a:lnTo>
                  <a:pt x="2113864" y="1651000"/>
                </a:lnTo>
                <a:lnTo>
                  <a:pt x="2113864" y="1571866"/>
                </a:lnTo>
                <a:lnTo>
                  <a:pt x="2112403" y="1574800"/>
                </a:lnTo>
                <a:lnTo>
                  <a:pt x="2110067" y="1562100"/>
                </a:lnTo>
                <a:lnTo>
                  <a:pt x="2118715" y="1562100"/>
                </a:lnTo>
                <a:lnTo>
                  <a:pt x="2118715" y="1549400"/>
                </a:lnTo>
                <a:lnTo>
                  <a:pt x="2128570" y="1549400"/>
                </a:lnTo>
                <a:lnTo>
                  <a:pt x="2128570" y="1528572"/>
                </a:lnTo>
                <a:lnTo>
                  <a:pt x="2127199" y="1524000"/>
                </a:lnTo>
                <a:lnTo>
                  <a:pt x="2141753" y="1524000"/>
                </a:lnTo>
                <a:lnTo>
                  <a:pt x="2145449" y="1536700"/>
                </a:lnTo>
                <a:lnTo>
                  <a:pt x="2145449" y="1365935"/>
                </a:lnTo>
                <a:lnTo>
                  <a:pt x="2143874" y="1371600"/>
                </a:lnTo>
                <a:lnTo>
                  <a:pt x="2139899" y="1358900"/>
                </a:lnTo>
                <a:lnTo>
                  <a:pt x="2147405" y="1358900"/>
                </a:lnTo>
                <a:lnTo>
                  <a:pt x="2147405" y="1257300"/>
                </a:lnTo>
                <a:lnTo>
                  <a:pt x="2146604" y="1257300"/>
                </a:lnTo>
                <a:lnTo>
                  <a:pt x="2146604" y="1244600"/>
                </a:lnTo>
                <a:lnTo>
                  <a:pt x="2150694" y="1244600"/>
                </a:lnTo>
                <a:lnTo>
                  <a:pt x="2150694" y="977900"/>
                </a:lnTo>
                <a:lnTo>
                  <a:pt x="2150237" y="977900"/>
                </a:lnTo>
                <a:lnTo>
                  <a:pt x="2150237" y="1003300"/>
                </a:lnTo>
                <a:lnTo>
                  <a:pt x="2150237" y="1117600"/>
                </a:lnTo>
                <a:lnTo>
                  <a:pt x="2147519" y="1117600"/>
                </a:lnTo>
                <a:lnTo>
                  <a:pt x="2147519" y="1155700"/>
                </a:lnTo>
                <a:lnTo>
                  <a:pt x="2146604" y="1168400"/>
                </a:lnTo>
                <a:lnTo>
                  <a:pt x="2134324" y="1168400"/>
                </a:lnTo>
                <a:lnTo>
                  <a:pt x="2135695" y="1155700"/>
                </a:lnTo>
                <a:lnTo>
                  <a:pt x="2135238" y="1155700"/>
                </a:lnTo>
                <a:lnTo>
                  <a:pt x="2135695" y="1143000"/>
                </a:lnTo>
                <a:lnTo>
                  <a:pt x="2144331" y="1143000"/>
                </a:lnTo>
                <a:lnTo>
                  <a:pt x="2147519" y="1155700"/>
                </a:lnTo>
                <a:lnTo>
                  <a:pt x="2147519" y="1117600"/>
                </a:lnTo>
                <a:lnTo>
                  <a:pt x="2141867" y="1117600"/>
                </a:lnTo>
                <a:lnTo>
                  <a:pt x="2135086" y="1104900"/>
                </a:lnTo>
                <a:lnTo>
                  <a:pt x="2131542" y="1104900"/>
                </a:lnTo>
                <a:lnTo>
                  <a:pt x="2131542" y="1193800"/>
                </a:lnTo>
                <a:lnTo>
                  <a:pt x="2125853" y="1193800"/>
                </a:lnTo>
                <a:lnTo>
                  <a:pt x="2125853" y="1485900"/>
                </a:lnTo>
                <a:lnTo>
                  <a:pt x="2124532" y="1487944"/>
                </a:lnTo>
                <a:lnTo>
                  <a:pt x="2124532" y="1524000"/>
                </a:lnTo>
                <a:lnTo>
                  <a:pt x="2123109" y="1536700"/>
                </a:lnTo>
                <a:lnTo>
                  <a:pt x="2120100" y="1536700"/>
                </a:lnTo>
                <a:lnTo>
                  <a:pt x="2119922" y="1524000"/>
                </a:lnTo>
                <a:lnTo>
                  <a:pt x="2124532" y="1524000"/>
                </a:lnTo>
                <a:lnTo>
                  <a:pt x="2124532" y="1487944"/>
                </a:lnTo>
                <a:lnTo>
                  <a:pt x="2117648" y="1498600"/>
                </a:lnTo>
                <a:lnTo>
                  <a:pt x="2103018" y="1498600"/>
                </a:lnTo>
                <a:lnTo>
                  <a:pt x="2111743" y="1485900"/>
                </a:lnTo>
                <a:lnTo>
                  <a:pt x="2125853" y="1485900"/>
                </a:lnTo>
                <a:lnTo>
                  <a:pt x="2125853" y="1193800"/>
                </a:lnTo>
                <a:lnTo>
                  <a:pt x="2124532" y="1193800"/>
                </a:lnTo>
                <a:lnTo>
                  <a:pt x="2124532" y="1257300"/>
                </a:lnTo>
                <a:lnTo>
                  <a:pt x="2120100" y="1257300"/>
                </a:lnTo>
                <a:lnTo>
                  <a:pt x="2119922" y="1244600"/>
                </a:lnTo>
                <a:lnTo>
                  <a:pt x="2119922" y="1346200"/>
                </a:lnTo>
                <a:lnTo>
                  <a:pt x="2119922" y="1358900"/>
                </a:lnTo>
                <a:lnTo>
                  <a:pt x="2116734" y="1358900"/>
                </a:lnTo>
                <a:lnTo>
                  <a:pt x="2116734" y="1422400"/>
                </a:lnTo>
                <a:lnTo>
                  <a:pt x="2115375" y="1435100"/>
                </a:lnTo>
                <a:lnTo>
                  <a:pt x="2112645" y="1435100"/>
                </a:lnTo>
                <a:lnTo>
                  <a:pt x="2112645" y="1460500"/>
                </a:lnTo>
                <a:lnTo>
                  <a:pt x="2112645" y="1473200"/>
                </a:lnTo>
                <a:lnTo>
                  <a:pt x="2104161" y="1473200"/>
                </a:lnTo>
                <a:lnTo>
                  <a:pt x="2105367" y="1460500"/>
                </a:lnTo>
                <a:lnTo>
                  <a:pt x="2112645" y="1460500"/>
                </a:lnTo>
                <a:lnTo>
                  <a:pt x="2112645" y="1435100"/>
                </a:lnTo>
                <a:lnTo>
                  <a:pt x="2112645" y="1422400"/>
                </a:lnTo>
                <a:lnTo>
                  <a:pt x="2116734" y="1422400"/>
                </a:lnTo>
                <a:lnTo>
                  <a:pt x="2116734" y="1358900"/>
                </a:lnTo>
                <a:lnTo>
                  <a:pt x="2112645" y="1358900"/>
                </a:lnTo>
                <a:lnTo>
                  <a:pt x="2112645" y="1346200"/>
                </a:lnTo>
                <a:lnTo>
                  <a:pt x="2119922" y="1346200"/>
                </a:lnTo>
                <a:lnTo>
                  <a:pt x="2119922" y="1244600"/>
                </a:lnTo>
                <a:lnTo>
                  <a:pt x="2124532" y="1257300"/>
                </a:lnTo>
                <a:lnTo>
                  <a:pt x="2124532" y="1193800"/>
                </a:lnTo>
                <a:lnTo>
                  <a:pt x="2123567" y="1193800"/>
                </a:lnTo>
                <a:lnTo>
                  <a:pt x="2124773" y="1181100"/>
                </a:lnTo>
                <a:lnTo>
                  <a:pt x="2130691" y="1181100"/>
                </a:lnTo>
                <a:lnTo>
                  <a:pt x="2131542" y="1193800"/>
                </a:lnTo>
                <a:lnTo>
                  <a:pt x="2131542" y="1104900"/>
                </a:lnTo>
                <a:lnTo>
                  <a:pt x="2128418" y="1104900"/>
                </a:lnTo>
                <a:lnTo>
                  <a:pt x="2128418" y="1155700"/>
                </a:lnTo>
                <a:lnTo>
                  <a:pt x="2128418" y="1168400"/>
                </a:lnTo>
                <a:lnTo>
                  <a:pt x="2123871" y="1168400"/>
                </a:lnTo>
                <a:lnTo>
                  <a:pt x="2123871" y="1181100"/>
                </a:lnTo>
                <a:lnTo>
                  <a:pt x="2112937" y="1181100"/>
                </a:lnTo>
                <a:lnTo>
                  <a:pt x="2112937" y="1193800"/>
                </a:lnTo>
                <a:lnTo>
                  <a:pt x="2105774" y="1193800"/>
                </a:lnTo>
                <a:lnTo>
                  <a:pt x="2109012" y="1181100"/>
                </a:lnTo>
                <a:lnTo>
                  <a:pt x="2112937" y="1193800"/>
                </a:lnTo>
                <a:lnTo>
                  <a:pt x="2112937" y="1181100"/>
                </a:lnTo>
                <a:lnTo>
                  <a:pt x="2110219" y="1181100"/>
                </a:lnTo>
                <a:lnTo>
                  <a:pt x="2112949" y="1168400"/>
                </a:lnTo>
                <a:lnTo>
                  <a:pt x="2117496" y="1168400"/>
                </a:lnTo>
                <a:lnTo>
                  <a:pt x="2123871" y="1181100"/>
                </a:lnTo>
                <a:lnTo>
                  <a:pt x="2123871" y="1168400"/>
                </a:lnTo>
                <a:lnTo>
                  <a:pt x="2123351" y="1168400"/>
                </a:lnTo>
                <a:lnTo>
                  <a:pt x="2121141" y="1155700"/>
                </a:lnTo>
                <a:lnTo>
                  <a:pt x="2128418" y="1155700"/>
                </a:lnTo>
                <a:lnTo>
                  <a:pt x="2128418" y="1104900"/>
                </a:lnTo>
                <a:lnTo>
                  <a:pt x="2125992" y="1104900"/>
                </a:lnTo>
                <a:lnTo>
                  <a:pt x="2124773" y="1117600"/>
                </a:lnTo>
                <a:lnTo>
                  <a:pt x="2123567" y="1104900"/>
                </a:lnTo>
                <a:lnTo>
                  <a:pt x="2120455" y="1104900"/>
                </a:lnTo>
                <a:lnTo>
                  <a:pt x="2125992" y="1092200"/>
                </a:lnTo>
                <a:lnTo>
                  <a:pt x="2119922" y="1092200"/>
                </a:lnTo>
                <a:lnTo>
                  <a:pt x="2119922" y="1079500"/>
                </a:lnTo>
                <a:lnTo>
                  <a:pt x="2127199" y="1079500"/>
                </a:lnTo>
                <a:lnTo>
                  <a:pt x="2127199" y="1092200"/>
                </a:lnTo>
                <a:lnTo>
                  <a:pt x="2142972" y="1092200"/>
                </a:lnTo>
                <a:lnTo>
                  <a:pt x="2146833" y="1104900"/>
                </a:lnTo>
                <a:lnTo>
                  <a:pt x="2149106" y="1104900"/>
                </a:lnTo>
                <a:lnTo>
                  <a:pt x="2150237" y="1117600"/>
                </a:lnTo>
                <a:lnTo>
                  <a:pt x="2150237" y="1003300"/>
                </a:lnTo>
                <a:lnTo>
                  <a:pt x="2147963" y="1016000"/>
                </a:lnTo>
                <a:lnTo>
                  <a:pt x="2145411" y="1009523"/>
                </a:lnTo>
                <a:lnTo>
                  <a:pt x="2146604" y="1003300"/>
                </a:lnTo>
                <a:lnTo>
                  <a:pt x="2150237" y="1003300"/>
                </a:lnTo>
                <a:lnTo>
                  <a:pt x="2150237" y="977900"/>
                </a:lnTo>
                <a:lnTo>
                  <a:pt x="2148421" y="977900"/>
                </a:lnTo>
                <a:lnTo>
                  <a:pt x="2148649" y="965200"/>
                </a:lnTo>
                <a:lnTo>
                  <a:pt x="2157514" y="965200"/>
                </a:lnTo>
                <a:lnTo>
                  <a:pt x="2157514" y="889000"/>
                </a:lnTo>
                <a:lnTo>
                  <a:pt x="2153882" y="885190"/>
                </a:lnTo>
                <a:lnTo>
                  <a:pt x="2153882" y="927100"/>
                </a:lnTo>
                <a:lnTo>
                  <a:pt x="2142972" y="927100"/>
                </a:lnTo>
                <a:lnTo>
                  <a:pt x="2139429" y="917829"/>
                </a:lnTo>
                <a:lnTo>
                  <a:pt x="2139429" y="1079500"/>
                </a:lnTo>
                <a:lnTo>
                  <a:pt x="2135060" y="1079500"/>
                </a:lnTo>
                <a:lnTo>
                  <a:pt x="2134476" y="1066800"/>
                </a:lnTo>
                <a:lnTo>
                  <a:pt x="2139327" y="1066800"/>
                </a:lnTo>
                <a:lnTo>
                  <a:pt x="2139429" y="1079500"/>
                </a:lnTo>
                <a:lnTo>
                  <a:pt x="2139429" y="917829"/>
                </a:lnTo>
                <a:lnTo>
                  <a:pt x="2138121" y="914400"/>
                </a:lnTo>
                <a:lnTo>
                  <a:pt x="2139327" y="901700"/>
                </a:lnTo>
                <a:lnTo>
                  <a:pt x="2149030" y="901700"/>
                </a:lnTo>
                <a:lnTo>
                  <a:pt x="2150237" y="914400"/>
                </a:lnTo>
                <a:lnTo>
                  <a:pt x="2153882" y="927100"/>
                </a:lnTo>
                <a:lnTo>
                  <a:pt x="2153882" y="885190"/>
                </a:lnTo>
                <a:lnTo>
                  <a:pt x="2145411" y="876300"/>
                </a:lnTo>
                <a:lnTo>
                  <a:pt x="2149843" y="876300"/>
                </a:lnTo>
                <a:lnTo>
                  <a:pt x="2157514" y="889000"/>
                </a:lnTo>
                <a:lnTo>
                  <a:pt x="2157514" y="800100"/>
                </a:lnTo>
                <a:lnTo>
                  <a:pt x="2153882" y="800100"/>
                </a:lnTo>
                <a:lnTo>
                  <a:pt x="2156307" y="787400"/>
                </a:lnTo>
                <a:lnTo>
                  <a:pt x="2172068" y="787400"/>
                </a:lnTo>
                <a:lnTo>
                  <a:pt x="2170861" y="774700"/>
                </a:lnTo>
                <a:lnTo>
                  <a:pt x="2155418" y="774700"/>
                </a:lnTo>
                <a:lnTo>
                  <a:pt x="2160701" y="762000"/>
                </a:lnTo>
                <a:lnTo>
                  <a:pt x="2169858" y="762000"/>
                </a:lnTo>
                <a:lnTo>
                  <a:pt x="2175713" y="774700"/>
                </a:lnTo>
                <a:lnTo>
                  <a:pt x="2192477" y="774700"/>
                </a:lnTo>
                <a:lnTo>
                  <a:pt x="2192477" y="647700"/>
                </a:lnTo>
                <a:lnTo>
                  <a:pt x="2191474" y="647700"/>
                </a:lnTo>
                <a:lnTo>
                  <a:pt x="2191474" y="698500"/>
                </a:lnTo>
                <a:lnTo>
                  <a:pt x="2184196" y="698500"/>
                </a:lnTo>
                <a:lnTo>
                  <a:pt x="2184196" y="711200"/>
                </a:lnTo>
                <a:lnTo>
                  <a:pt x="2180488" y="701497"/>
                </a:lnTo>
                <a:lnTo>
                  <a:pt x="2180488" y="736600"/>
                </a:lnTo>
                <a:lnTo>
                  <a:pt x="2176399" y="736600"/>
                </a:lnTo>
                <a:lnTo>
                  <a:pt x="2175713" y="723900"/>
                </a:lnTo>
                <a:lnTo>
                  <a:pt x="2180488" y="736600"/>
                </a:lnTo>
                <a:lnTo>
                  <a:pt x="2180488" y="701497"/>
                </a:lnTo>
                <a:lnTo>
                  <a:pt x="2179345" y="698500"/>
                </a:lnTo>
                <a:lnTo>
                  <a:pt x="2179345" y="685800"/>
                </a:lnTo>
                <a:lnTo>
                  <a:pt x="2179878" y="685800"/>
                </a:lnTo>
                <a:lnTo>
                  <a:pt x="2173287" y="673100"/>
                </a:lnTo>
                <a:lnTo>
                  <a:pt x="2186025" y="673100"/>
                </a:lnTo>
                <a:lnTo>
                  <a:pt x="2191359" y="685800"/>
                </a:lnTo>
                <a:lnTo>
                  <a:pt x="2191474" y="698500"/>
                </a:lnTo>
                <a:lnTo>
                  <a:pt x="2191474" y="647700"/>
                </a:lnTo>
                <a:lnTo>
                  <a:pt x="2182990" y="647700"/>
                </a:lnTo>
                <a:lnTo>
                  <a:pt x="2184196" y="635000"/>
                </a:lnTo>
                <a:lnTo>
                  <a:pt x="2189048" y="635000"/>
                </a:lnTo>
                <a:lnTo>
                  <a:pt x="2195118" y="647700"/>
                </a:lnTo>
                <a:lnTo>
                  <a:pt x="2195118" y="533400"/>
                </a:lnTo>
                <a:lnTo>
                  <a:pt x="2195118" y="520700"/>
                </a:lnTo>
                <a:lnTo>
                  <a:pt x="2194776" y="520700"/>
                </a:lnTo>
                <a:lnTo>
                  <a:pt x="2192693" y="509625"/>
                </a:lnTo>
                <a:lnTo>
                  <a:pt x="2192693" y="546100"/>
                </a:lnTo>
                <a:lnTo>
                  <a:pt x="2191474" y="558800"/>
                </a:lnTo>
                <a:lnTo>
                  <a:pt x="2191474" y="596900"/>
                </a:lnTo>
                <a:lnTo>
                  <a:pt x="2182990" y="596900"/>
                </a:lnTo>
                <a:lnTo>
                  <a:pt x="2184196" y="584200"/>
                </a:lnTo>
                <a:lnTo>
                  <a:pt x="2189048" y="584200"/>
                </a:lnTo>
                <a:lnTo>
                  <a:pt x="2191474" y="596900"/>
                </a:lnTo>
                <a:lnTo>
                  <a:pt x="2191474" y="558800"/>
                </a:lnTo>
                <a:lnTo>
                  <a:pt x="2181352" y="546100"/>
                </a:lnTo>
                <a:lnTo>
                  <a:pt x="2176919" y="546100"/>
                </a:lnTo>
                <a:lnTo>
                  <a:pt x="2178862" y="533400"/>
                </a:lnTo>
                <a:lnTo>
                  <a:pt x="2191474" y="533400"/>
                </a:lnTo>
                <a:lnTo>
                  <a:pt x="2192693" y="546100"/>
                </a:lnTo>
                <a:lnTo>
                  <a:pt x="2192693" y="509625"/>
                </a:lnTo>
                <a:lnTo>
                  <a:pt x="2192388" y="508000"/>
                </a:lnTo>
                <a:lnTo>
                  <a:pt x="2184196" y="508000"/>
                </a:lnTo>
                <a:lnTo>
                  <a:pt x="2185416" y="495300"/>
                </a:lnTo>
                <a:lnTo>
                  <a:pt x="2194890" y="495300"/>
                </a:lnTo>
                <a:lnTo>
                  <a:pt x="2197849" y="508000"/>
                </a:lnTo>
                <a:lnTo>
                  <a:pt x="2200351" y="508000"/>
                </a:lnTo>
                <a:lnTo>
                  <a:pt x="2202396" y="520700"/>
                </a:lnTo>
                <a:lnTo>
                  <a:pt x="2202396" y="406400"/>
                </a:lnTo>
                <a:lnTo>
                  <a:pt x="2193899" y="406400"/>
                </a:lnTo>
                <a:lnTo>
                  <a:pt x="2197049" y="393700"/>
                </a:lnTo>
                <a:lnTo>
                  <a:pt x="2215070" y="393700"/>
                </a:lnTo>
                <a:lnTo>
                  <a:pt x="2211946" y="381000"/>
                </a:lnTo>
                <a:lnTo>
                  <a:pt x="2209495" y="368300"/>
                </a:lnTo>
                <a:lnTo>
                  <a:pt x="2215121" y="368300"/>
                </a:lnTo>
                <a:lnTo>
                  <a:pt x="2219668" y="381000"/>
                </a:lnTo>
                <a:lnTo>
                  <a:pt x="2221039" y="381000"/>
                </a:lnTo>
                <a:lnTo>
                  <a:pt x="2221039" y="292100"/>
                </a:lnTo>
                <a:lnTo>
                  <a:pt x="2214524" y="292100"/>
                </a:lnTo>
                <a:lnTo>
                  <a:pt x="2212098" y="279400"/>
                </a:lnTo>
                <a:lnTo>
                  <a:pt x="2224227" y="279400"/>
                </a:lnTo>
                <a:lnTo>
                  <a:pt x="2224227" y="266700"/>
                </a:lnTo>
                <a:lnTo>
                  <a:pt x="2218309" y="266700"/>
                </a:lnTo>
                <a:lnTo>
                  <a:pt x="2219617" y="254000"/>
                </a:lnTo>
                <a:lnTo>
                  <a:pt x="2229078" y="254000"/>
                </a:lnTo>
                <a:lnTo>
                  <a:pt x="2229078" y="190500"/>
                </a:lnTo>
                <a:lnTo>
                  <a:pt x="2223427" y="190500"/>
                </a:lnTo>
                <a:lnTo>
                  <a:pt x="2216950" y="197510"/>
                </a:lnTo>
                <a:lnTo>
                  <a:pt x="2216950" y="228600"/>
                </a:lnTo>
                <a:lnTo>
                  <a:pt x="2216950" y="241300"/>
                </a:lnTo>
                <a:lnTo>
                  <a:pt x="2209673" y="241300"/>
                </a:lnTo>
                <a:lnTo>
                  <a:pt x="2209673" y="228600"/>
                </a:lnTo>
                <a:lnTo>
                  <a:pt x="2216950" y="228600"/>
                </a:lnTo>
                <a:lnTo>
                  <a:pt x="2216950" y="197510"/>
                </a:lnTo>
                <a:lnTo>
                  <a:pt x="2211679" y="203200"/>
                </a:lnTo>
                <a:lnTo>
                  <a:pt x="2209673" y="203200"/>
                </a:lnTo>
                <a:lnTo>
                  <a:pt x="2210879" y="215900"/>
                </a:lnTo>
                <a:lnTo>
                  <a:pt x="2207247" y="215900"/>
                </a:lnTo>
                <a:lnTo>
                  <a:pt x="2207247" y="330200"/>
                </a:lnTo>
                <a:lnTo>
                  <a:pt x="2202396" y="342900"/>
                </a:lnTo>
                <a:lnTo>
                  <a:pt x="2202904" y="342900"/>
                </a:lnTo>
                <a:lnTo>
                  <a:pt x="2202396" y="355600"/>
                </a:lnTo>
                <a:lnTo>
                  <a:pt x="2204821" y="355600"/>
                </a:lnTo>
                <a:lnTo>
                  <a:pt x="2203602" y="368300"/>
                </a:lnTo>
                <a:lnTo>
                  <a:pt x="2201176" y="368300"/>
                </a:lnTo>
                <a:lnTo>
                  <a:pt x="2201176" y="381000"/>
                </a:lnTo>
                <a:lnTo>
                  <a:pt x="2189048" y="381000"/>
                </a:lnTo>
                <a:lnTo>
                  <a:pt x="2186584" y="381000"/>
                </a:lnTo>
                <a:lnTo>
                  <a:pt x="2186584" y="457200"/>
                </a:lnTo>
                <a:lnTo>
                  <a:pt x="2183295" y="444500"/>
                </a:lnTo>
                <a:lnTo>
                  <a:pt x="2184196" y="444500"/>
                </a:lnTo>
                <a:lnTo>
                  <a:pt x="2186584" y="457200"/>
                </a:lnTo>
                <a:lnTo>
                  <a:pt x="2186584" y="381000"/>
                </a:lnTo>
                <a:lnTo>
                  <a:pt x="2179345" y="381000"/>
                </a:lnTo>
                <a:lnTo>
                  <a:pt x="2179345" y="368300"/>
                </a:lnTo>
                <a:lnTo>
                  <a:pt x="2190267" y="368300"/>
                </a:lnTo>
                <a:lnTo>
                  <a:pt x="2189048" y="381000"/>
                </a:lnTo>
                <a:lnTo>
                  <a:pt x="2195118" y="368300"/>
                </a:lnTo>
                <a:lnTo>
                  <a:pt x="2201176" y="381000"/>
                </a:lnTo>
                <a:lnTo>
                  <a:pt x="2201176" y="368300"/>
                </a:lnTo>
                <a:lnTo>
                  <a:pt x="2198751" y="355600"/>
                </a:lnTo>
                <a:lnTo>
                  <a:pt x="2191474" y="355600"/>
                </a:lnTo>
                <a:lnTo>
                  <a:pt x="2194382" y="342900"/>
                </a:lnTo>
                <a:lnTo>
                  <a:pt x="2195118" y="342900"/>
                </a:lnTo>
                <a:lnTo>
                  <a:pt x="2193899" y="330200"/>
                </a:lnTo>
                <a:lnTo>
                  <a:pt x="2197544" y="330200"/>
                </a:lnTo>
                <a:lnTo>
                  <a:pt x="2198751" y="317500"/>
                </a:lnTo>
                <a:lnTo>
                  <a:pt x="2204821" y="330200"/>
                </a:lnTo>
                <a:lnTo>
                  <a:pt x="2207247" y="330200"/>
                </a:lnTo>
                <a:lnTo>
                  <a:pt x="2207247" y="215900"/>
                </a:lnTo>
                <a:lnTo>
                  <a:pt x="2201938" y="215900"/>
                </a:lnTo>
                <a:lnTo>
                  <a:pt x="2204148" y="203200"/>
                </a:lnTo>
                <a:lnTo>
                  <a:pt x="2199513" y="203200"/>
                </a:lnTo>
                <a:lnTo>
                  <a:pt x="2193772" y="215900"/>
                </a:lnTo>
                <a:lnTo>
                  <a:pt x="2188299" y="215900"/>
                </a:lnTo>
                <a:lnTo>
                  <a:pt x="2188299" y="279400"/>
                </a:lnTo>
                <a:lnTo>
                  <a:pt x="2186927" y="292100"/>
                </a:lnTo>
                <a:lnTo>
                  <a:pt x="2184196" y="292100"/>
                </a:lnTo>
                <a:lnTo>
                  <a:pt x="2184196" y="279400"/>
                </a:lnTo>
                <a:lnTo>
                  <a:pt x="2188299" y="279400"/>
                </a:lnTo>
                <a:lnTo>
                  <a:pt x="2188299" y="215900"/>
                </a:lnTo>
                <a:lnTo>
                  <a:pt x="2186622" y="215900"/>
                </a:lnTo>
                <a:lnTo>
                  <a:pt x="2187841" y="203200"/>
                </a:lnTo>
                <a:lnTo>
                  <a:pt x="2179675" y="215900"/>
                </a:lnTo>
                <a:lnTo>
                  <a:pt x="2178139" y="215900"/>
                </a:lnTo>
                <a:lnTo>
                  <a:pt x="2179345" y="228600"/>
                </a:lnTo>
                <a:lnTo>
                  <a:pt x="2174494" y="228600"/>
                </a:lnTo>
                <a:lnTo>
                  <a:pt x="2167217" y="241300"/>
                </a:lnTo>
                <a:lnTo>
                  <a:pt x="2172068" y="241300"/>
                </a:lnTo>
                <a:lnTo>
                  <a:pt x="2179345" y="254000"/>
                </a:lnTo>
                <a:lnTo>
                  <a:pt x="2180564" y="254000"/>
                </a:lnTo>
                <a:lnTo>
                  <a:pt x="2176792" y="260591"/>
                </a:lnTo>
                <a:lnTo>
                  <a:pt x="2176792" y="330200"/>
                </a:lnTo>
                <a:lnTo>
                  <a:pt x="2176678" y="647700"/>
                </a:lnTo>
                <a:lnTo>
                  <a:pt x="2175256" y="660400"/>
                </a:lnTo>
                <a:lnTo>
                  <a:pt x="2172246" y="660400"/>
                </a:lnTo>
                <a:lnTo>
                  <a:pt x="2172068" y="647700"/>
                </a:lnTo>
                <a:lnTo>
                  <a:pt x="2176678" y="647700"/>
                </a:lnTo>
                <a:lnTo>
                  <a:pt x="2176678" y="330200"/>
                </a:lnTo>
                <a:lnTo>
                  <a:pt x="2175713" y="330200"/>
                </a:lnTo>
                <a:lnTo>
                  <a:pt x="2175713" y="520700"/>
                </a:lnTo>
                <a:lnTo>
                  <a:pt x="2175713" y="622300"/>
                </a:lnTo>
                <a:lnTo>
                  <a:pt x="2168715" y="635000"/>
                </a:lnTo>
                <a:lnTo>
                  <a:pt x="2165654" y="635000"/>
                </a:lnTo>
                <a:lnTo>
                  <a:pt x="2175713" y="622300"/>
                </a:lnTo>
                <a:lnTo>
                  <a:pt x="2175713" y="520700"/>
                </a:lnTo>
                <a:lnTo>
                  <a:pt x="2173376" y="533400"/>
                </a:lnTo>
                <a:lnTo>
                  <a:pt x="2172068" y="533400"/>
                </a:lnTo>
                <a:lnTo>
                  <a:pt x="2172068" y="609600"/>
                </a:lnTo>
                <a:lnTo>
                  <a:pt x="2165197" y="609600"/>
                </a:lnTo>
                <a:lnTo>
                  <a:pt x="2161616" y="596900"/>
                </a:lnTo>
                <a:lnTo>
                  <a:pt x="2159622" y="596900"/>
                </a:lnTo>
                <a:lnTo>
                  <a:pt x="2157514" y="584200"/>
                </a:lnTo>
                <a:lnTo>
                  <a:pt x="2165426" y="584200"/>
                </a:lnTo>
                <a:lnTo>
                  <a:pt x="2167979" y="596900"/>
                </a:lnTo>
                <a:lnTo>
                  <a:pt x="2168944" y="596900"/>
                </a:lnTo>
                <a:lnTo>
                  <a:pt x="2172068" y="609600"/>
                </a:lnTo>
                <a:lnTo>
                  <a:pt x="2172068" y="533400"/>
                </a:lnTo>
                <a:lnTo>
                  <a:pt x="2169642" y="533400"/>
                </a:lnTo>
                <a:lnTo>
                  <a:pt x="2169642" y="546100"/>
                </a:lnTo>
                <a:lnTo>
                  <a:pt x="2167826" y="558800"/>
                </a:lnTo>
                <a:lnTo>
                  <a:pt x="2163280" y="571500"/>
                </a:lnTo>
                <a:lnTo>
                  <a:pt x="2157374" y="584200"/>
                </a:lnTo>
                <a:lnTo>
                  <a:pt x="2156383" y="584200"/>
                </a:lnTo>
                <a:lnTo>
                  <a:pt x="2156383" y="749300"/>
                </a:lnTo>
                <a:lnTo>
                  <a:pt x="2152967" y="762000"/>
                </a:lnTo>
                <a:lnTo>
                  <a:pt x="2150694" y="762000"/>
                </a:lnTo>
                <a:lnTo>
                  <a:pt x="2150694" y="850900"/>
                </a:lnTo>
                <a:lnTo>
                  <a:pt x="2146604" y="850900"/>
                </a:lnTo>
                <a:lnTo>
                  <a:pt x="2146604" y="838200"/>
                </a:lnTo>
                <a:lnTo>
                  <a:pt x="2150694" y="850900"/>
                </a:lnTo>
                <a:lnTo>
                  <a:pt x="2150694" y="762000"/>
                </a:lnTo>
                <a:lnTo>
                  <a:pt x="2150465" y="762000"/>
                </a:lnTo>
                <a:lnTo>
                  <a:pt x="2150465" y="825500"/>
                </a:lnTo>
                <a:lnTo>
                  <a:pt x="2142972" y="825500"/>
                </a:lnTo>
                <a:lnTo>
                  <a:pt x="2142972" y="838200"/>
                </a:lnTo>
                <a:lnTo>
                  <a:pt x="2139785" y="845616"/>
                </a:lnTo>
                <a:lnTo>
                  <a:pt x="2139785" y="863600"/>
                </a:lnTo>
                <a:lnTo>
                  <a:pt x="2137092" y="863600"/>
                </a:lnTo>
                <a:lnTo>
                  <a:pt x="2137092" y="1041400"/>
                </a:lnTo>
                <a:lnTo>
                  <a:pt x="2127199" y="1054100"/>
                </a:lnTo>
                <a:lnTo>
                  <a:pt x="2129586" y="1041400"/>
                </a:lnTo>
                <a:lnTo>
                  <a:pt x="2137092" y="1041400"/>
                </a:lnTo>
                <a:lnTo>
                  <a:pt x="2137092" y="863600"/>
                </a:lnTo>
                <a:lnTo>
                  <a:pt x="2135695" y="863600"/>
                </a:lnTo>
                <a:lnTo>
                  <a:pt x="2135695" y="850900"/>
                </a:lnTo>
                <a:lnTo>
                  <a:pt x="2139785" y="863600"/>
                </a:lnTo>
                <a:lnTo>
                  <a:pt x="2139785" y="845616"/>
                </a:lnTo>
                <a:lnTo>
                  <a:pt x="2137511" y="850900"/>
                </a:lnTo>
                <a:lnTo>
                  <a:pt x="2132050" y="838200"/>
                </a:lnTo>
                <a:lnTo>
                  <a:pt x="2132050" y="990600"/>
                </a:lnTo>
                <a:lnTo>
                  <a:pt x="2132050" y="1016000"/>
                </a:lnTo>
                <a:lnTo>
                  <a:pt x="2125992" y="1028700"/>
                </a:lnTo>
                <a:lnTo>
                  <a:pt x="2122652" y="1028700"/>
                </a:lnTo>
                <a:lnTo>
                  <a:pt x="2123567" y="1016000"/>
                </a:lnTo>
                <a:lnTo>
                  <a:pt x="2132050" y="1016000"/>
                </a:lnTo>
                <a:lnTo>
                  <a:pt x="2132050" y="990600"/>
                </a:lnTo>
                <a:lnTo>
                  <a:pt x="2121141" y="990600"/>
                </a:lnTo>
                <a:lnTo>
                  <a:pt x="2119922" y="977900"/>
                </a:lnTo>
                <a:lnTo>
                  <a:pt x="2130844" y="977900"/>
                </a:lnTo>
                <a:lnTo>
                  <a:pt x="2132050" y="990600"/>
                </a:lnTo>
                <a:lnTo>
                  <a:pt x="2132050" y="838200"/>
                </a:lnTo>
                <a:lnTo>
                  <a:pt x="2142972" y="838200"/>
                </a:lnTo>
                <a:lnTo>
                  <a:pt x="2142972" y="825500"/>
                </a:lnTo>
                <a:lnTo>
                  <a:pt x="2141601" y="825500"/>
                </a:lnTo>
                <a:lnTo>
                  <a:pt x="2142972" y="812800"/>
                </a:lnTo>
                <a:lnTo>
                  <a:pt x="2147290" y="800100"/>
                </a:lnTo>
                <a:lnTo>
                  <a:pt x="2150237" y="812800"/>
                </a:lnTo>
                <a:lnTo>
                  <a:pt x="2150465" y="825500"/>
                </a:lnTo>
                <a:lnTo>
                  <a:pt x="2150465" y="762000"/>
                </a:lnTo>
                <a:lnTo>
                  <a:pt x="2150021" y="762000"/>
                </a:lnTo>
                <a:lnTo>
                  <a:pt x="2150237" y="774700"/>
                </a:lnTo>
                <a:lnTo>
                  <a:pt x="2144560" y="762000"/>
                </a:lnTo>
                <a:lnTo>
                  <a:pt x="2144788" y="762000"/>
                </a:lnTo>
                <a:lnTo>
                  <a:pt x="2149564" y="749300"/>
                </a:lnTo>
                <a:lnTo>
                  <a:pt x="2156383" y="749300"/>
                </a:lnTo>
                <a:lnTo>
                  <a:pt x="2156383" y="584200"/>
                </a:lnTo>
                <a:lnTo>
                  <a:pt x="2153882" y="584200"/>
                </a:lnTo>
                <a:lnTo>
                  <a:pt x="2153882" y="609600"/>
                </a:lnTo>
                <a:lnTo>
                  <a:pt x="2152116" y="622300"/>
                </a:lnTo>
                <a:lnTo>
                  <a:pt x="2148598" y="622300"/>
                </a:lnTo>
                <a:lnTo>
                  <a:pt x="2150237" y="635000"/>
                </a:lnTo>
                <a:lnTo>
                  <a:pt x="2149030" y="635000"/>
                </a:lnTo>
                <a:lnTo>
                  <a:pt x="2145601" y="647700"/>
                </a:lnTo>
                <a:lnTo>
                  <a:pt x="2142972" y="647700"/>
                </a:lnTo>
                <a:lnTo>
                  <a:pt x="2142972" y="723900"/>
                </a:lnTo>
                <a:lnTo>
                  <a:pt x="2135695" y="723900"/>
                </a:lnTo>
                <a:lnTo>
                  <a:pt x="2135695" y="711200"/>
                </a:lnTo>
                <a:lnTo>
                  <a:pt x="2141715" y="711200"/>
                </a:lnTo>
                <a:lnTo>
                  <a:pt x="2142972" y="723900"/>
                </a:lnTo>
                <a:lnTo>
                  <a:pt x="2142972" y="647700"/>
                </a:lnTo>
                <a:lnTo>
                  <a:pt x="2135695" y="647700"/>
                </a:lnTo>
                <a:lnTo>
                  <a:pt x="2139785" y="660400"/>
                </a:lnTo>
                <a:lnTo>
                  <a:pt x="2135695" y="660400"/>
                </a:lnTo>
                <a:lnTo>
                  <a:pt x="2135695" y="698500"/>
                </a:lnTo>
                <a:lnTo>
                  <a:pt x="2134476" y="711200"/>
                </a:lnTo>
                <a:lnTo>
                  <a:pt x="2132050" y="711200"/>
                </a:lnTo>
                <a:lnTo>
                  <a:pt x="2132050" y="787400"/>
                </a:lnTo>
                <a:lnTo>
                  <a:pt x="2132050" y="800100"/>
                </a:lnTo>
                <a:lnTo>
                  <a:pt x="2128164" y="800100"/>
                </a:lnTo>
                <a:lnTo>
                  <a:pt x="2128164" y="863600"/>
                </a:lnTo>
                <a:lnTo>
                  <a:pt x="2127199" y="863600"/>
                </a:lnTo>
                <a:lnTo>
                  <a:pt x="2127199" y="914400"/>
                </a:lnTo>
                <a:lnTo>
                  <a:pt x="2127199" y="927100"/>
                </a:lnTo>
                <a:lnTo>
                  <a:pt x="2117496" y="927100"/>
                </a:lnTo>
                <a:lnTo>
                  <a:pt x="2117496" y="990600"/>
                </a:lnTo>
                <a:lnTo>
                  <a:pt x="2116290" y="1003300"/>
                </a:lnTo>
                <a:lnTo>
                  <a:pt x="2113864" y="1003300"/>
                </a:lnTo>
                <a:lnTo>
                  <a:pt x="2117496" y="990600"/>
                </a:lnTo>
                <a:lnTo>
                  <a:pt x="2117496" y="927100"/>
                </a:lnTo>
                <a:lnTo>
                  <a:pt x="2116290" y="927100"/>
                </a:lnTo>
                <a:lnTo>
                  <a:pt x="2119922" y="914400"/>
                </a:lnTo>
                <a:lnTo>
                  <a:pt x="2127199" y="914400"/>
                </a:lnTo>
                <a:lnTo>
                  <a:pt x="2127199" y="863600"/>
                </a:lnTo>
                <a:lnTo>
                  <a:pt x="2126780" y="863600"/>
                </a:lnTo>
                <a:lnTo>
                  <a:pt x="2126780" y="876300"/>
                </a:lnTo>
                <a:lnTo>
                  <a:pt x="2124164" y="889000"/>
                </a:lnTo>
                <a:lnTo>
                  <a:pt x="2120646" y="889000"/>
                </a:lnTo>
                <a:lnTo>
                  <a:pt x="2122347" y="876300"/>
                </a:lnTo>
                <a:lnTo>
                  <a:pt x="2126780" y="876300"/>
                </a:lnTo>
                <a:lnTo>
                  <a:pt x="2126780" y="863600"/>
                </a:lnTo>
                <a:lnTo>
                  <a:pt x="2123732" y="863600"/>
                </a:lnTo>
                <a:lnTo>
                  <a:pt x="2123567" y="850900"/>
                </a:lnTo>
                <a:lnTo>
                  <a:pt x="2128164" y="863600"/>
                </a:lnTo>
                <a:lnTo>
                  <a:pt x="2128164" y="800100"/>
                </a:lnTo>
                <a:lnTo>
                  <a:pt x="2124773" y="800100"/>
                </a:lnTo>
                <a:lnTo>
                  <a:pt x="2124773" y="787400"/>
                </a:lnTo>
                <a:lnTo>
                  <a:pt x="2132050" y="787400"/>
                </a:lnTo>
                <a:lnTo>
                  <a:pt x="2132050" y="711200"/>
                </a:lnTo>
                <a:lnTo>
                  <a:pt x="2129625" y="711200"/>
                </a:lnTo>
                <a:lnTo>
                  <a:pt x="2130844" y="698500"/>
                </a:lnTo>
                <a:lnTo>
                  <a:pt x="2135695" y="698500"/>
                </a:lnTo>
                <a:lnTo>
                  <a:pt x="2135695" y="660400"/>
                </a:lnTo>
                <a:lnTo>
                  <a:pt x="2135695" y="647700"/>
                </a:lnTo>
                <a:lnTo>
                  <a:pt x="2130272" y="647700"/>
                </a:lnTo>
                <a:lnTo>
                  <a:pt x="2137206" y="635000"/>
                </a:lnTo>
                <a:lnTo>
                  <a:pt x="2142972" y="635000"/>
                </a:lnTo>
                <a:lnTo>
                  <a:pt x="2142058" y="622300"/>
                </a:lnTo>
                <a:lnTo>
                  <a:pt x="2145398" y="622300"/>
                </a:lnTo>
                <a:lnTo>
                  <a:pt x="2146604" y="609600"/>
                </a:lnTo>
                <a:lnTo>
                  <a:pt x="2153882" y="609600"/>
                </a:lnTo>
                <a:lnTo>
                  <a:pt x="2153882" y="584200"/>
                </a:lnTo>
                <a:lnTo>
                  <a:pt x="2149030" y="584200"/>
                </a:lnTo>
                <a:lnTo>
                  <a:pt x="2149030" y="571500"/>
                </a:lnTo>
                <a:lnTo>
                  <a:pt x="2151392" y="558800"/>
                </a:lnTo>
                <a:lnTo>
                  <a:pt x="2155240" y="558800"/>
                </a:lnTo>
                <a:lnTo>
                  <a:pt x="2161133" y="546100"/>
                </a:lnTo>
                <a:lnTo>
                  <a:pt x="2169642" y="546100"/>
                </a:lnTo>
                <a:lnTo>
                  <a:pt x="2169642" y="533400"/>
                </a:lnTo>
                <a:lnTo>
                  <a:pt x="2167064" y="533400"/>
                </a:lnTo>
                <a:lnTo>
                  <a:pt x="2160536" y="546100"/>
                </a:lnTo>
                <a:lnTo>
                  <a:pt x="2153031" y="546100"/>
                </a:lnTo>
                <a:lnTo>
                  <a:pt x="2157971" y="533400"/>
                </a:lnTo>
                <a:lnTo>
                  <a:pt x="2167242" y="520700"/>
                </a:lnTo>
                <a:lnTo>
                  <a:pt x="2175713" y="520700"/>
                </a:lnTo>
                <a:lnTo>
                  <a:pt x="2175713" y="330200"/>
                </a:lnTo>
                <a:lnTo>
                  <a:pt x="2173033" y="330200"/>
                </a:lnTo>
                <a:lnTo>
                  <a:pt x="2172068" y="327545"/>
                </a:lnTo>
                <a:lnTo>
                  <a:pt x="2172068" y="342900"/>
                </a:lnTo>
                <a:lnTo>
                  <a:pt x="2171903" y="355600"/>
                </a:lnTo>
                <a:lnTo>
                  <a:pt x="2165248" y="355600"/>
                </a:lnTo>
                <a:lnTo>
                  <a:pt x="2165248" y="457200"/>
                </a:lnTo>
                <a:lnTo>
                  <a:pt x="2161159" y="457200"/>
                </a:lnTo>
                <a:lnTo>
                  <a:pt x="2161159" y="444500"/>
                </a:lnTo>
                <a:lnTo>
                  <a:pt x="2165248" y="457200"/>
                </a:lnTo>
                <a:lnTo>
                  <a:pt x="2165248" y="355600"/>
                </a:lnTo>
                <a:lnTo>
                  <a:pt x="2164740" y="355600"/>
                </a:lnTo>
                <a:lnTo>
                  <a:pt x="2161616" y="344525"/>
                </a:lnTo>
                <a:lnTo>
                  <a:pt x="2161616" y="368300"/>
                </a:lnTo>
                <a:lnTo>
                  <a:pt x="2160244" y="381000"/>
                </a:lnTo>
                <a:lnTo>
                  <a:pt x="2157514" y="381000"/>
                </a:lnTo>
                <a:lnTo>
                  <a:pt x="2157514" y="368300"/>
                </a:lnTo>
                <a:lnTo>
                  <a:pt x="2161616" y="368300"/>
                </a:lnTo>
                <a:lnTo>
                  <a:pt x="2161616" y="344525"/>
                </a:lnTo>
                <a:lnTo>
                  <a:pt x="2161159" y="342900"/>
                </a:lnTo>
                <a:lnTo>
                  <a:pt x="2157514" y="330200"/>
                </a:lnTo>
                <a:lnTo>
                  <a:pt x="2154339" y="330200"/>
                </a:lnTo>
                <a:lnTo>
                  <a:pt x="2154339" y="419100"/>
                </a:lnTo>
                <a:lnTo>
                  <a:pt x="2153882" y="423341"/>
                </a:lnTo>
                <a:lnTo>
                  <a:pt x="2153882" y="508000"/>
                </a:lnTo>
                <a:lnTo>
                  <a:pt x="2153882" y="520700"/>
                </a:lnTo>
                <a:lnTo>
                  <a:pt x="2147811" y="520700"/>
                </a:lnTo>
                <a:lnTo>
                  <a:pt x="2147811" y="596900"/>
                </a:lnTo>
                <a:lnTo>
                  <a:pt x="2140547" y="609600"/>
                </a:lnTo>
                <a:lnTo>
                  <a:pt x="2136902" y="596900"/>
                </a:lnTo>
                <a:lnTo>
                  <a:pt x="2140547" y="596900"/>
                </a:lnTo>
                <a:lnTo>
                  <a:pt x="2142972" y="584200"/>
                </a:lnTo>
                <a:lnTo>
                  <a:pt x="2144179" y="584200"/>
                </a:lnTo>
                <a:lnTo>
                  <a:pt x="2140547" y="596900"/>
                </a:lnTo>
                <a:lnTo>
                  <a:pt x="2147811" y="596900"/>
                </a:lnTo>
                <a:lnTo>
                  <a:pt x="2147811" y="520700"/>
                </a:lnTo>
                <a:lnTo>
                  <a:pt x="2146604" y="520700"/>
                </a:lnTo>
                <a:lnTo>
                  <a:pt x="2146604" y="508000"/>
                </a:lnTo>
                <a:lnTo>
                  <a:pt x="2153882" y="508000"/>
                </a:lnTo>
                <a:lnTo>
                  <a:pt x="2153882" y="423341"/>
                </a:lnTo>
                <a:lnTo>
                  <a:pt x="2152967" y="431800"/>
                </a:lnTo>
                <a:lnTo>
                  <a:pt x="2151456" y="431800"/>
                </a:lnTo>
                <a:lnTo>
                  <a:pt x="2151456" y="482600"/>
                </a:lnTo>
                <a:lnTo>
                  <a:pt x="2142972" y="482600"/>
                </a:lnTo>
                <a:lnTo>
                  <a:pt x="2142972" y="508000"/>
                </a:lnTo>
                <a:lnTo>
                  <a:pt x="2142972" y="520700"/>
                </a:lnTo>
                <a:lnTo>
                  <a:pt x="2136317" y="520700"/>
                </a:lnTo>
                <a:lnTo>
                  <a:pt x="2136317" y="584200"/>
                </a:lnTo>
                <a:lnTo>
                  <a:pt x="2128469" y="584200"/>
                </a:lnTo>
                <a:lnTo>
                  <a:pt x="2132050" y="571500"/>
                </a:lnTo>
                <a:lnTo>
                  <a:pt x="2136317" y="584200"/>
                </a:lnTo>
                <a:lnTo>
                  <a:pt x="2136317" y="520700"/>
                </a:lnTo>
                <a:lnTo>
                  <a:pt x="2133790" y="520700"/>
                </a:lnTo>
                <a:lnTo>
                  <a:pt x="2130844" y="508000"/>
                </a:lnTo>
                <a:lnTo>
                  <a:pt x="2142972" y="508000"/>
                </a:lnTo>
                <a:lnTo>
                  <a:pt x="2142972" y="482600"/>
                </a:lnTo>
                <a:lnTo>
                  <a:pt x="2142972" y="469900"/>
                </a:lnTo>
                <a:lnTo>
                  <a:pt x="2150237" y="469900"/>
                </a:lnTo>
                <a:lnTo>
                  <a:pt x="2151456" y="482600"/>
                </a:lnTo>
                <a:lnTo>
                  <a:pt x="2151456" y="431800"/>
                </a:lnTo>
                <a:lnTo>
                  <a:pt x="2150237" y="431800"/>
                </a:lnTo>
                <a:lnTo>
                  <a:pt x="2150237" y="419100"/>
                </a:lnTo>
                <a:lnTo>
                  <a:pt x="2154339" y="419100"/>
                </a:lnTo>
                <a:lnTo>
                  <a:pt x="2154339" y="330200"/>
                </a:lnTo>
                <a:lnTo>
                  <a:pt x="2149614" y="330200"/>
                </a:lnTo>
                <a:lnTo>
                  <a:pt x="2151608" y="317500"/>
                </a:lnTo>
                <a:lnTo>
                  <a:pt x="2155647" y="317500"/>
                </a:lnTo>
                <a:lnTo>
                  <a:pt x="2164791" y="330200"/>
                </a:lnTo>
                <a:lnTo>
                  <a:pt x="2161159" y="330200"/>
                </a:lnTo>
                <a:lnTo>
                  <a:pt x="2161159" y="342900"/>
                </a:lnTo>
                <a:lnTo>
                  <a:pt x="2172068" y="342900"/>
                </a:lnTo>
                <a:lnTo>
                  <a:pt x="2172068" y="327545"/>
                </a:lnTo>
                <a:lnTo>
                  <a:pt x="2168436" y="317500"/>
                </a:lnTo>
                <a:lnTo>
                  <a:pt x="2176792" y="330200"/>
                </a:lnTo>
                <a:lnTo>
                  <a:pt x="2176792" y="260591"/>
                </a:lnTo>
                <a:lnTo>
                  <a:pt x="2173287" y="266700"/>
                </a:lnTo>
                <a:lnTo>
                  <a:pt x="2166010" y="266700"/>
                </a:lnTo>
                <a:lnTo>
                  <a:pt x="2158708" y="254000"/>
                </a:lnTo>
                <a:lnTo>
                  <a:pt x="2157514" y="254000"/>
                </a:lnTo>
                <a:lnTo>
                  <a:pt x="2157514" y="279400"/>
                </a:lnTo>
                <a:lnTo>
                  <a:pt x="2149030" y="279400"/>
                </a:lnTo>
                <a:lnTo>
                  <a:pt x="2149030" y="406400"/>
                </a:lnTo>
                <a:lnTo>
                  <a:pt x="2142032" y="419100"/>
                </a:lnTo>
                <a:lnTo>
                  <a:pt x="2149030" y="419100"/>
                </a:lnTo>
                <a:lnTo>
                  <a:pt x="2147824" y="431800"/>
                </a:lnTo>
                <a:lnTo>
                  <a:pt x="2145398" y="431800"/>
                </a:lnTo>
                <a:lnTo>
                  <a:pt x="2141055" y="444500"/>
                </a:lnTo>
                <a:lnTo>
                  <a:pt x="2119922" y="444500"/>
                </a:lnTo>
                <a:lnTo>
                  <a:pt x="2119528" y="457200"/>
                </a:lnTo>
                <a:lnTo>
                  <a:pt x="2122195" y="469900"/>
                </a:lnTo>
                <a:lnTo>
                  <a:pt x="2125548" y="469900"/>
                </a:lnTo>
                <a:lnTo>
                  <a:pt x="2127199" y="482600"/>
                </a:lnTo>
                <a:lnTo>
                  <a:pt x="2124532" y="482600"/>
                </a:lnTo>
                <a:lnTo>
                  <a:pt x="2124532" y="584200"/>
                </a:lnTo>
                <a:lnTo>
                  <a:pt x="2124468" y="609600"/>
                </a:lnTo>
                <a:lnTo>
                  <a:pt x="2124075" y="611606"/>
                </a:lnTo>
                <a:lnTo>
                  <a:pt x="2124075" y="812800"/>
                </a:lnTo>
                <a:lnTo>
                  <a:pt x="2118563" y="825500"/>
                </a:lnTo>
                <a:lnTo>
                  <a:pt x="2115540" y="812800"/>
                </a:lnTo>
                <a:lnTo>
                  <a:pt x="2124075" y="812800"/>
                </a:lnTo>
                <a:lnTo>
                  <a:pt x="2124075" y="611606"/>
                </a:lnTo>
                <a:lnTo>
                  <a:pt x="2121966" y="622300"/>
                </a:lnTo>
                <a:lnTo>
                  <a:pt x="2119922" y="622300"/>
                </a:lnTo>
                <a:lnTo>
                  <a:pt x="2119922" y="635000"/>
                </a:lnTo>
                <a:lnTo>
                  <a:pt x="2119922" y="660400"/>
                </a:lnTo>
                <a:lnTo>
                  <a:pt x="2119922" y="685800"/>
                </a:lnTo>
                <a:lnTo>
                  <a:pt x="2119922" y="698500"/>
                </a:lnTo>
                <a:lnTo>
                  <a:pt x="2116290" y="698500"/>
                </a:lnTo>
                <a:lnTo>
                  <a:pt x="2116290" y="787400"/>
                </a:lnTo>
                <a:lnTo>
                  <a:pt x="2115883" y="800100"/>
                </a:lnTo>
                <a:lnTo>
                  <a:pt x="2114689" y="800100"/>
                </a:lnTo>
                <a:lnTo>
                  <a:pt x="2114689" y="901700"/>
                </a:lnTo>
                <a:lnTo>
                  <a:pt x="2113102" y="901700"/>
                </a:lnTo>
                <a:lnTo>
                  <a:pt x="2113102" y="990600"/>
                </a:lnTo>
                <a:lnTo>
                  <a:pt x="2112645" y="990600"/>
                </a:lnTo>
                <a:lnTo>
                  <a:pt x="2112645" y="1028700"/>
                </a:lnTo>
                <a:lnTo>
                  <a:pt x="2111438" y="1028700"/>
                </a:lnTo>
                <a:lnTo>
                  <a:pt x="2111438" y="1117600"/>
                </a:lnTo>
                <a:lnTo>
                  <a:pt x="2104161" y="1117600"/>
                </a:lnTo>
                <a:lnTo>
                  <a:pt x="2105367" y="1104900"/>
                </a:lnTo>
                <a:lnTo>
                  <a:pt x="2111438" y="1117600"/>
                </a:lnTo>
                <a:lnTo>
                  <a:pt x="2111438" y="1028700"/>
                </a:lnTo>
                <a:lnTo>
                  <a:pt x="2109012" y="1016000"/>
                </a:lnTo>
                <a:lnTo>
                  <a:pt x="2112645" y="1028700"/>
                </a:lnTo>
                <a:lnTo>
                  <a:pt x="2112645" y="990600"/>
                </a:lnTo>
                <a:lnTo>
                  <a:pt x="2109012" y="990600"/>
                </a:lnTo>
                <a:lnTo>
                  <a:pt x="2109012" y="977900"/>
                </a:lnTo>
                <a:lnTo>
                  <a:pt x="2113102" y="990600"/>
                </a:lnTo>
                <a:lnTo>
                  <a:pt x="2113102" y="901700"/>
                </a:lnTo>
                <a:lnTo>
                  <a:pt x="2105825" y="901700"/>
                </a:lnTo>
                <a:lnTo>
                  <a:pt x="2105825" y="927100"/>
                </a:lnTo>
                <a:lnTo>
                  <a:pt x="2104466" y="939800"/>
                </a:lnTo>
                <a:lnTo>
                  <a:pt x="2102815" y="939800"/>
                </a:lnTo>
                <a:lnTo>
                  <a:pt x="2102815" y="1130300"/>
                </a:lnTo>
                <a:lnTo>
                  <a:pt x="2101735" y="1143000"/>
                </a:lnTo>
                <a:lnTo>
                  <a:pt x="2101735" y="1168400"/>
                </a:lnTo>
                <a:lnTo>
                  <a:pt x="2099310" y="1168400"/>
                </a:lnTo>
                <a:lnTo>
                  <a:pt x="2099310" y="1219200"/>
                </a:lnTo>
                <a:lnTo>
                  <a:pt x="2095665" y="1231900"/>
                </a:lnTo>
                <a:lnTo>
                  <a:pt x="2098090" y="1219200"/>
                </a:lnTo>
                <a:lnTo>
                  <a:pt x="2099310" y="1219200"/>
                </a:lnTo>
                <a:lnTo>
                  <a:pt x="2099310" y="1168400"/>
                </a:lnTo>
                <a:lnTo>
                  <a:pt x="2097125" y="1168400"/>
                </a:lnTo>
                <a:lnTo>
                  <a:pt x="2098548" y="1155700"/>
                </a:lnTo>
                <a:lnTo>
                  <a:pt x="2101557" y="1155700"/>
                </a:lnTo>
                <a:lnTo>
                  <a:pt x="2101735" y="1168400"/>
                </a:lnTo>
                <a:lnTo>
                  <a:pt x="2101735" y="1143000"/>
                </a:lnTo>
                <a:lnTo>
                  <a:pt x="2098382" y="1130300"/>
                </a:lnTo>
                <a:lnTo>
                  <a:pt x="2102815" y="1130300"/>
                </a:lnTo>
                <a:lnTo>
                  <a:pt x="2102815" y="939800"/>
                </a:lnTo>
                <a:lnTo>
                  <a:pt x="2101735" y="939800"/>
                </a:lnTo>
                <a:lnTo>
                  <a:pt x="2101735" y="927100"/>
                </a:lnTo>
                <a:lnTo>
                  <a:pt x="2105825" y="927100"/>
                </a:lnTo>
                <a:lnTo>
                  <a:pt x="2105825" y="901700"/>
                </a:lnTo>
                <a:lnTo>
                  <a:pt x="2105367" y="901700"/>
                </a:lnTo>
                <a:lnTo>
                  <a:pt x="2102980" y="889000"/>
                </a:lnTo>
                <a:lnTo>
                  <a:pt x="2101735" y="876300"/>
                </a:lnTo>
                <a:lnTo>
                  <a:pt x="2108784" y="889000"/>
                </a:lnTo>
                <a:lnTo>
                  <a:pt x="2112645" y="889000"/>
                </a:lnTo>
                <a:lnTo>
                  <a:pt x="2114689" y="901700"/>
                </a:lnTo>
                <a:lnTo>
                  <a:pt x="2114689" y="800100"/>
                </a:lnTo>
                <a:lnTo>
                  <a:pt x="2113102" y="800100"/>
                </a:lnTo>
                <a:lnTo>
                  <a:pt x="2111819" y="796734"/>
                </a:lnTo>
                <a:lnTo>
                  <a:pt x="2111819" y="812800"/>
                </a:lnTo>
                <a:lnTo>
                  <a:pt x="2109012" y="803948"/>
                </a:lnTo>
                <a:lnTo>
                  <a:pt x="2109012" y="825500"/>
                </a:lnTo>
                <a:lnTo>
                  <a:pt x="2109012" y="838200"/>
                </a:lnTo>
                <a:lnTo>
                  <a:pt x="2105367" y="838200"/>
                </a:lnTo>
                <a:lnTo>
                  <a:pt x="2105367" y="863600"/>
                </a:lnTo>
                <a:lnTo>
                  <a:pt x="2101430" y="863600"/>
                </a:lnTo>
                <a:lnTo>
                  <a:pt x="2101430" y="1104900"/>
                </a:lnTo>
                <a:lnTo>
                  <a:pt x="2099271" y="1117600"/>
                </a:lnTo>
                <a:lnTo>
                  <a:pt x="2094458" y="1117600"/>
                </a:lnTo>
                <a:lnTo>
                  <a:pt x="2094458" y="1130300"/>
                </a:lnTo>
                <a:lnTo>
                  <a:pt x="2093239" y="1136688"/>
                </a:lnTo>
                <a:lnTo>
                  <a:pt x="2093239" y="1854200"/>
                </a:lnTo>
                <a:lnTo>
                  <a:pt x="2090813" y="1859394"/>
                </a:lnTo>
                <a:lnTo>
                  <a:pt x="2090813" y="1892300"/>
                </a:lnTo>
                <a:lnTo>
                  <a:pt x="2088388" y="1905000"/>
                </a:lnTo>
                <a:lnTo>
                  <a:pt x="2083295" y="1896122"/>
                </a:lnTo>
                <a:lnTo>
                  <a:pt x="2083295" y="2120900"/>
                </a:lnTo>
                <a:lnTo>
                  <a:pt x="2078863" y="2120900"/>
                </a:lnTo>
                <a:lnTo>
                  <a:pt x="2078685" y="2108200"/>
                </a:lnTo>
                <a:lnTo>
                  <a:pt x="2083295" y="2120900"/>
                </a:lnTo>
                <a:lnTo>
                  <a:pt x="2083295" y="1896122"/>
                </a:lnTo>
                <a:lnTo>
                  <a:pt x="2081110" y="1892300"/>
                </a:lnTo>
                <a:lnTo>
                  <a:pt x="2090813" y="1892300"/>
                </a:lnTo>
                <a:lnTo>
                  <a:pt x="2090813" y="1859394"/>
                </a:lnTo>
                <a:lnTo>
                  <a:pt x="2087308" y="1866900"/>
                </a:lnTo>
                <a:lnTo>
                  <a:pt x="2070963" y="1866900"/>
                </a:lnTo>
                <a:lnTo>
                  <a:pt x="2070963" y="1955800"/>
                </a:lnTo>
                <a:lnTo>
                  <a:pt x="2068512" y="1968500"/>
                </a:lnTo>
                <a:lnTo>
                  <a:pt x="2064131" y="1981200"/>
                </a:lnTo>
                <a:lnTo>
                  <a:pt x="2062924" y="1974926"/>
                </a:lnTo>
                <a:lnTo>
                  <a:pt x="2062924" y="2489200"/>
                </a:lnTo>
                <a:lnTo>
                  <a:pt x="2062924" y="2501900"/>
                </a:lnTo>
                <a:lnTo>
                  <a:pt x="2061705" y="2501900"/>
                </a:lnTo>
                <a:lnTo>
                  <a:pt x="2061705" y="2781300"/>
                </a:lnTo>
                <a:lnTo>
                  <a:pt x="2055952" y="2781300"/>
                </a:lnTo>
                <a:lnTo>
                  <a:pt x="2055952" y="2882900"/>
                </a:lnTo>
                <a:lnTo>
                  <a:pt x="2053221" y="2895600"/>
                </a:lnTo>
                <a:lnTo>
                  <a:pt x="2053221" y="2882900"/>
                </a:lnTo>
                <a:lnTo>
                  <a:pt x="2055952" y="2882900"/>
                </a:lnTo>
                <a:lnTo>
                  <a:pt x="2055952" y="2781300"/>
                </a:lnTo>
                <a:lnTo>
                  <a:pt x="2052993" y="2781300"/>
                </a:lnTo>
                <a:lnTo>
                  <a:pt x="2052307" y="2768600"/>
                </a:lnTo>
                <a:lnTo>
                  <a:pt x="2060498" y="2768600"/>
                </a:lnTo>
                <a:lnTo>
                  <a:pt x="2061705" y="2781300"/>
                </a:lnTo>
                <a:lnTo>
                  <a:pt x="2061705" y="2501900"/>
                </a:lnTo>
                <a:lnTo>
                  <a:pt x="2055647" y="2501900"/>
                </a:lnTo>
                <a:lnTo>
                  <a:pt x="2055647" y="2489200"/>
                </a:lnTo>
                <a:lnTo>
                  <a:pt x="2062924" y="2489200"/>
                </a:lnTo>
                <a:lnTo>
                  <a:pt x="2062924" y="1974926"/>
                </a:lnTo>
                <a:lnTo>
                  <a:pt x="2061743" y="1968766"/>
                </a:lnTo>
                <a:lnTo>
                  <a:pt x="2061743" y="2324100"/>
                </a:lnTo>
                <a:lnTo>
                  <a:pt x="2060498" y="2325967"/>
                </a:lnTo>
                <a:lnTo>
                  <a:pt x="2060498" y="2374900"/>
                </a:lnTo>
                <a:lnTo>
                  <a:pt x="2060498" y="2387600"/>
                </a:lnTo>
                <a:lnTo>
                  <a:pt x="2055647" y="2374900"/>
                </a:lnTo>
                <a:lnTo>
                  <a:pt x="2060498" y="2374900"/>
                </a:lnTo>
                <a:lnTo>
                  <a:pt x="2060498" y="2325967"/>
                </a:lnTo>
                <a:lnTo>
                  <a:pt x="2054580" y="2334780"/>
                </a:lnTo>
                <a:lnTo>
                  <a:pt x="2054580" y="2540000"/>
                </a:lnTo>
                <a:lnTo>
                  <a:pt x="2052764" y="2546451"/>
                </a:lnTo>
                <a:lnTo>
                  <a:pt x="2052764" y="2667000"/>
                </a:lnTo>
                <a:lnTo>
                  <a:pt x="2049526" y="2679700"/>
                </a:lnTo>
                <a:lnTo>
                  <a:pt x="2047379" y="2679700"/>
                </a:lnTo>
                <a:lnTo>
                  <a:pt x="2047379" y="2921000"/>
                </a:lnTo>
                <a:lnTo>
                  <a:pt x="2045182" y="2921000"/>
                </a:lnTo>
                <a:lnTo>
                  <a:pt x="2045182" y="3022600"/>
                </a:lnTo>
                <a:lnTo>
                  <a:pt x="2042058" y="3035300"/>
                </a:lnTo>
                <a:lnTo>
                  <a:pt x="2039886" y="3035300"/>
                </a:lnTo>
                <a:lnTo>
                  <a:pt x="2039886" y="3073400"/>
                </a:lnTo>
                <a:lnTo>
                  <a:pt x="2037461" y="3086100"/>
                </a:lnTo>
                <a:lnTo>
                  <a:pt x="2036241" y="3086100"/>
                </a:lnTo>
                <a:lnTo>
                  <a:pt x="2036241" y="3251200"/>
                </a:lnTo>
                <a:lnTo>
                  <a:pt x="2029079" y="3263900"/>
                </a:lnTo>
                <a:lnTo>
                  <a:pt x="2024418" y="3251200"/>
                </a:lnTo>
                <a:lnTo>
                  <a:pt x="2036241" y="3251200"/>
                </a:lnTo>
                <a:lnTo>
                  <a:pt x="2036241" y="3086100"/>
                </a:lnTo>
                <a:lnTo>
                  <a:pt x="2035187" y="3086100"/>
                </a:lnTo>
                <a:lnTo>
                  <a:pt x="2035187" y="3238500"/>
                </a:lnTo>
                <a:lnTo>
                  <a:pt x="2031390" y="3238500"/>
                </a:lnTo>
                <a:lnTo>
                  <a:pt x="2030183" y="3225800"/>
                </a:lnTo>
                <a:lnTo>
                  <a:pt x="2034209" y="3225800"/>
                </a:lnTo>
                <a:lnTo>
                  <a:pt x="2035187" y="3238500"/>
                </a:lnTo>
                <a:lnTo>
                  <a:pt x="2035187" y="3086100"/>
                </a:lnTo>
                <a:lnTo>
                  <a:pt x="2028964" y="3086100"/>
                </a:lnTo>
                <a:lnTo>
                  <a:pt x="2028964" y="3124200"/>
                </a:lnTo>
                <a:lnTo>
                  <a:pt x="2026539" y="3136900"/>
                </a:lnTo>
                <a:lnTo>
                  <a:pt x="2024113" y="3136900"/>
                </a:lnTo>
                <a:lnTo>
                  <a:pt x="2024113" y="3225800"/>
                </a:lnTo>
                <a:lnTo>
                  <a:pt x="2022906" y="3228340"/>
                </a:lnTo>
                <a:lnTo>
                  <a:pt x="2022906" y="3556000"/>
                </a:lnTo>
                <a:lnTo>
                  <a:pt x="2018804" y="3568700"/>
                </a:lnTo>
                <a:lnTo>
                  <a:pt x="2016836" y="3568700"/>
                </a:lnTo>
                <a:lnTo>
                  <a:pt x="2016836" y="3670300"/>
                </a:lnTo>
                <a:lnTo>
                  <a:pt x="2012442" y="3670300"/>
                </a:lnTo>
                <a:lnTo>
                  <a:pt x="2012442" y="3708400"/>
                </a:lnTo>
                <a:lnTo>
                  <a:pt x="2011083" y="3721100"/>
                </a:lnTo>
                <a:lnTo>
                  <a:pt x="2008352" y="3721100"/>
                </a:lnTo>
                <a:lnTo>
                  <a:pt x="2008352" y="3708400"/>
                </a:lnTo>
                <a:lnTo>
                  <a:pt x="2012442" y="3708400"/>
                </a:lnTo>
                <a:lnTo>
                  <a:pt x="2012442" y="3670300"/>
                </a:lnTo>
                <a:lnTo>
                  <a:pt x="2008352" y="3670300"/>
                </a:lnTo>
                <a:lnTo>
                  <a:pt x="2008352" y="3695700"/>
                </a:lnTo>
                <a:lnTo>
                  <a:pt x="2004110" y="3695700"/>
                </a:lnTo>
                <a:lnTo>
                  <a:pt x="2004212" y="3708400"/>
                </a:lnTo>
                <a:lnTo>
                  <a:pt x="1998649" y="3708400"/>
                </a:lnTo>
                <a:lnTo>
                  <a:pt x="1998649" y="3721100"/>
                </a:lnTo>
                <a:lnTo>
                  <a:pt x="1991372" y="3733800"/>
                </a:lnTo>
                <a:lnTo>
                  <a:pt x="1992579" y="3721100"/>
                </a:lnTo>
                <a:lnTo>
                  <a:pt x="1998649" y="3721100"/>
                </a:lnTo>
                <a:lnTo>
                  <a:pt x="1998649" y="3708400"/>
                </a:lnTo>
                <a:lnTo>
                  <a:pt x="1995004" y="3708400"/>
                </a:lnTo>
                <a:lnTo>
                  <a:pt x="2000351" y="3695700"/>
                </a:lnTo>
                <a:lnTo>
                  <a:pt x="1995004" y="3695700"/>
                </a:lnTo>
                <a:lnTo>
                  <a:pt x="1992795" y="3683000"/>
                </a:lnTo>
                <a:lnTo>
                  <a:pt x="1995004" y="3683000"/>
                </a:lnTo>
                <a:lnTo>
                  <a:pt x="1987727" y="3670300"/>
                </a:lnTo>
                <a:lnTo>
                  <a:pt x="1996224" y="3670300"/>
                </a:lnTo>
                <a:lnTo>
                  <a:pt x="1995004" y="3683000"/>
                </a:lnTo>
                <a:lnTo>
                  <a:pt x="2007133" y="3683000"/>
                </a:lnTo>
                <a:lnTo>
                  <a:pt x="2008352" y="3695700"/>
                </a:lnTo>
                <a:lnTo>
                  <a:pt x="2008352" y="3670300"/>
                </a:lnTo>
                <a:lnTo>
                  <a:pt x="2004707" y="3670300"/>
                </a:lnTo>
                <a:lnTo>
                  <a:pt x="2002282" y="3657600"/>
                </a:lnTo>
                <a:lnTo>
                  <a:pt x="2015629" y="3657600"/>
                </a:lnTo>
                <a:lnTo>
                  <a:pt x="2016836" y="3670300"/>
                </a:lnTo>
                <a:lnTo>
                  <a:pt x="2016836" y="3568700"/>
                </a:lnTo>
                <a:lnTo>
                  <a:pt x="2013800" y="3568700"/>
                </a:lnTo>
                <a:lnTo>
                  <a:pt x="2013356" y="3556000"/>
                </a:lnTo>
                <a:lnTo>
                  <a:pt x="2022906" y="3556000"/>
                </a:lnTo>
                <a:lnTo>
                  <a:pt x="2022906" y="3228340"/>
                </a:lnTo>
                <a:lnTo>
                  <a:pt x="2018055" y="3238500"/>
                </a:lnTo>
                <a:lnTo>
                  <a:pt x="2016086" y="3238500"/>
                </a:lnTo>
                <a:lnTo>
                  <a:pt x="2016086" y="3517900"/>
                </a:lnTo>
                <a:lnTo>
                  <a:pt x="2014715" y="3530600"/>
                </a:lnTo>
                <a:lnTo>
                  <a:pt x="2011984" y="3530600"/>
                </a:lnTo>
                <a:lnTo>
                  <a:pt x="2011984" y="3517900"/>
                </a:lnTo>
                <a:lnTo>
                  <a:pt x="2016086" y="3517900"/>
                </a:lnTo>
                <a:lnTo>
                  <a:pt x="2016086" y="3238500"/>
                </a:lnTo>
                <a:lnTo>
                  <a:pt x="2005926" y="3238500"/>
                </a:lnTo>
                <a:lnTo>
                  <a:pt x="2005926" y="3441700"/>
                </a:lnTo>
                <a:lnTo>
                  <a:pt x="2004707" y="3441700"/>
                </a:lnTo>
                <a:lnTo>
                  <a:pt x="2004707" y="3479800"/>
                </a:lnTo>
                <a:lnTo>
                  <a:pt x="2003856" y="3492500"/>
                </a:lnTo>
                <a:lnTo>
                  <a:pt x="1999703" y="3492500"/>
                </a:lnTo>
                <a:lnTo>
                  <a:pt x="1998065" y="3479800"/>
                </a:lnTo>
                <a:lnTo>
                  <a:pt x="2004707" y="3479800"/>
                </a:lnTo>
                <a:lnTo>
                  <a:pt x="2004707" y="3441700"/>
                </a:lnTo>
                <a:lnTo>
                  <a:pt x="1999259" y="3441700"/>
                </a:lnTo>
                <a:lnTo>
                  <a:pt x="2004136" y="3454400"/>
                </a:lnTo>
                <a:lnTo>
                  <a:pt x="1995004" y="3454400"/>
                </a:lnTo>
                <a:lnTo>
                  <a:pt x="1995004" y="3594100"/>
                </a:lnTo>
                <a:lnTo>
                  <a:pt x="1992160" y="3606800"/>
                </a:lnTo>
                <a:lnTo>
                  <a:pt x="1986216" y="3606800"/>
                </a:lnTo>
                <a:lnTo>
                  <a:pt x="1986216" y="3695700"/>
                </a:lnTo>
                <a:lnTo>
                  <a:pt x="1985416" y="3695700"/>
                </a:lnTo>
                <a:lnTo>
                  <a:pt x="1985302" y="3708400"/>
                </a:lnTo>
                <a:lnTo>
                  <a:pt x="1981492" y="3695700"/>
                </a:lnTo>
                <a:lnTo>
                  <a:pt x="1982063" y="3695700"/>
                </a:lnTo>
                <a:lnTo>
                  <a:pt x="1981669" y="3683000"/>
                </a:lnTo>
                <a:lnTo>
                  <a:pt x="1985645" y="3683000"/>
                </a:lnTo>
                <a:lnTo>
                  <a:pt x="1986216" y="3695700"/>
                </a:lnTo>
                <a:lnTo>
                  <a:pt x="1986216" y="3606800"/>
                </a:lnTo>
                <a:lnTo>
                  <a:pt x="1985111" y="3606800"/>
                </a:lnTo>
                <a:lnTo>
                  <a:pt x="1987727" y="3594100"/>
                </a:lnTo>
                <a:lnTo>
                  <a:pt x="1995004" y="3594100"/>
                </a:lnTo>
                <a:lnTo>
                  <a:pt x="1995004" y="3454400"/>
                </a:lnTo>
                <a:lnTo>
                  <a:pt x="1994814" y="3454400"/>
                </a:lnTo>
                <a:lnTo>
                  <a:pt x="1990153" y="3441700"/>
                </a:lnTo>
                <a:lnTo>
                  <a:pt x="1994547" y="3441700"/>
                </a:lnTo>
                <a:lnTo>
                  <a:pt x="1995182" y="3429000"/>
                </a:lnTo>
                <a:lnTo>
                  <a:pt x="2005926" y="3441700"/>
                </a:lnTo>
                <a:lnTo>
                  <a:pt x="2005926" y="3238500"/>
                </a:lnTo>
                <a:lnTo>
                  <a:pt x="1999856" y="3238500"/>
                </a:lnTo>
                <a:lnTo>
                  <a:pt x="1999856" y="3365500"/>
                </a:lnTo>
                <a:lnTo>
                  <a:pt x="1999856" y="3378200"/>
                </a:lnTo>
                <a:lnTo>
                  <a:pt x="1995004" y="3378200"/>
                </a:lnTo>
                <a:lnTo>
                  <a:pt x="1993798" y="3365500"/>
                </a:lnTo>
                <a:lnTo>
                  <a:pt x="1999856" y="3365500"/>
                </a:lnTo>
                <a:lnTo>
                  <a:pt x="1999856" y="3238500"/>
                </a:lnTo>
                <a:lnTo>
                  <a:pt x="2005926" y="3225800"/>
                </a:lnTo>
                <a:lnTo>
                  <a:pt x="2011984" y="3225800"/>
                </a:lnTo>
                <a:lnTo>
                  <a:pt x="2010778" y="3213100"/>
                </a:lnTo>
                <a:lnTo>
                  <a:pt x="2022906" y="3213100"/>
                </a:lnTo>
                <a:lnTo>
                  <a:pt x="2024113" y="3225800"/>
                </a:lnTo>
                <a:lnTo>
                  <a:pt x="2024113" y="3136900"/>
                </a:lnTo>
                <a:lnTo>
                  <a:pt x="2019261" y="3136900"/>
                </a:lnTo>
                <a:lnTo>
                  <a:pt x="2016836" y="3136900"/>
                </a:lnTo>
                <a:lnTo>
                  <a:pt x="2016836" y="3175000"/>
                </a:lnTo>
                <a:lnTo>
                  <a:pt x="2015629" y="3187700"/>
                </a:lnTo>
                <a:lnTo>
                  <a:pt x="2009940" y="3187700"/>
                </a:lnTo>
                <a:lnTo>
                  <a:pt x="2011984" y="3175000"/>
                </a:lnTo>
                <a:lnTo>
                  <a:pt x="2016836" y="3175000"/>
                </a:lnTo>
                <a:lnTo>
                  <a:pt x="2016836" y="3136900"/>
                </a:lnTo>
                <a:lnTo>
                  <a:pt x="2014410" y="3136900"/>
                </a:lnTo>
                <a:lnTo>
                  <a:pt x="2015629" y="3124200"/>
                </a:lnTo>
                <a:lnTo>
                  <a:pt x="2019261" y="3136900"/>
                </a:lnTo>
                <a:lnTo>
                  <a:pt x="2028964" y="3124200"/>
                </a:lnTo>
                <a:lnTo>
                  <a:pt x="2028964" y="3086100"/>
                </a:lnTo>
                <a:lnTo>
                  <a:pt x="2033816" y="3073400"/>
                </a:lnTo>
                <a:lnTo>
                  <a:pt x="2039886" y="3073400"/>
                </a:lnTo>
                <a:lnTo>
                  <a:pt x="2039886" y="3035300"/>
                </a:lnTo>
                <a:lnTo>
                  <a:pt x="2033816" y="3035300"/>
                </a:lnTo>
                <a:lnTo>
                  <a:pt x="2036597" y="3022600"/>
                </a:lnTo>
                <a:lnTo>
                  <a:pt x="2045182" y="3022600"/>
                </a:lnTo>
                <a:lnTo>
                  <a:pt x="2045182" y="2921000"/>
                </a:lnTo>
                <a:lnTo>
                  <a:pt x="2034425" y="2921000"/>
                </a:lnTo>
                <a:lnTo>
                  <a:pt x="2039543" y="2908300"/>
                </a:lnTo>
                <a:lnTo>
                  <a:pt x="2047163" y="2908300"/>
                </a:lnTo>
                <a:lnTo>
                  <a:pt x="2047379" y="2921000"/>
                </a:lnTo>
                <a:lnTo>
                  <a:pt x="2047379" y="2679700"/>
                </a:lnTo>
                <a:lnTo>
                  <a:pt x="2047290" y="2768600"/>
                </a:lnTo>
                <a:lnTo>
                  <a:pt x="2046097" y="2781300"/>
                </a:lnTo>
                <a:lnTo>
                  <a:pt x="2034095" y="2781300"/>
                </a:lnTo>
                <a:lnTo>
                  <a:pt x="2034095" y="2997200"/>
                </a:lnTo>
                <a:lnTo>
                  <a:pt x="2031390" y="2997200"/>
                </a:lnTo>
                <a:lnTo>
                  <a:pt x="2031390" y="3009900"/>
                </a:lnTo>
                <a:lnTo>
                  <a:pt x="2030183" y="3022600"/>
                </a:lnTo>
                <a:lnTo>
                  <a:pt x="2026996" y="3022600"/>
                </a:lnTo>
                <a:lnTo>
                  <a:pt x="2025637" y="3035300"/>
                </a:lnTo>
                <a:lnTo>
                  <a:pt x="2022906" y="3035300"/>
                </a:lnTo>
                <a:lnTo>
                  <a:pt x="2022906" y="3022600"/>
                </a:lnTo>
                <a:lnTo>
                  <a:pt x="2019261" y="3009900"/>
                </a:lnTo>
                <a:lnTo>
                  <a:pt x="2031390" y="3009900"/>
                </a:lnTo>
                <a:lnTo>
                  <a:pt x="2031390" y="2997200"/>
                </a:lnTo>
                <a:lnTo>
                  <a:pt x="2026932" y="2997200"/>
                </a:lnTo>
                <a:lnTo>
                  <a:pt x="2030183" y="2984500"/>
                </a:lnTo>
                <a:lnTo>
                  <a:pt x="2034095" y="2997200"/>
                </a:lnTo>
                <a:lnTo>
                  <a:pt x="2034095" y="2781300"/>
                </a:lnTo>
                <a:lnTo>
                  <a:pt x="2033816" y="2781300"/>
                </a:lnTo>
                <a:lnTo>
                  <a:pt x="2033765" y="2780766"/>
                </a:lnTo>
                <a:lnTo>
                  <a:pt x="2033765" y="2946400"/>
                </a:lnTo>
                <a:lnTo>
                  <a:pt x="2031149" y="2946400"/>
                </a:lnTo>
                <a:lnTo>
                  <a:pt x="2031149" y="2959100"/>
                </a:lnTo>
                <a:lnTo>
                  <a:pt x="2029726" y="2971800"/>
                </a:lnTo>
                <a:lnTo>
                  <a:pt x="2026716" y="2971800"/>
                </a:lnTo>
                <a:lnTo>
                  <a:pt x="2026539" y="2959100"/>
                </a:lnTo>
                <a:lnTo>
                  <a:pt x="2031149" y="2959100"/>
                </a:lnTo>
                <a:lnTo>
                  <a:pt x="2031149" y="2946400"/>
                </a:lnTo>
                <a:lnTo>
                  <a:pt x="2025916" y="2946400"/>
                </a:lnTo>
                <a:lnTo>
                  <a:pt x="2030183" y="2933700"/>
                </a:lnTo>
                <a:lnTo>
                  <a:pt x="2033765" y="2946400"/>
                </a:lnTo>
                <a:lnTo>
                  <a:pt x="2033765" y="2780766"/>
                </a:lnTo>
                <a:lnTo>
                  <a:pt x="2032609" y="2768600"/>
                </a:lnTo>
                <a:lnTo>
                  <a:pt x="2047290" y="2768600"/>
                </a:lnTo>
                <a:lnTo>
                  <a:pt x="2047290" y="2679700"/>
                </a:lnTo>
                <a:lnTo>
                  <a:pt x="2046401" y="2679700"/>
                </a:lnTo>
                <a:lnTo>
                  <a:pt x="2049983" y="2667000"/>
                </a:lnTo>
                <a:lnTo>
                  <a:pt x="2052764" y="2667000"/>
                </a:lnTo>
                <a:lnTo>
                  <a:pt x="2052764" y="2546451"/>
                </a:lnTo>
                <a:lnTo>
                  <a:pt x="2050999" y="2552700"/>
                </a:lnTo>
                <a:lnTo>
                  <a:pt x="2049589" y="2552700"/>
                </a:lnTo>
                <a:lnTo>
                  <a:pt x="2049589" y="2565400"/>
                </a:lnTo>
                <a:lnTo>
                  <a:pt x="2045944" y="2578100"/>
                </a:lnTo>
                <a:lnTo>
                  <a:pt x="2042312" y="2578100"/>
                </a:lnTo>
                <a:lnTo>
                  <a:pt x="2042312" y="2628900"/>
                </a:lnTo>
                <a:lnTo>
                  <a:pt x="2042312" y="2641600"/>
                </a:lnTo>
                <a:lnTo>
                  <a:pt x="2037461" y="2641600"/>
                </a:lnTo>
                <a:lnTo>
                  <a:pt x="2035035" y="2628900"/>
                </a:lnTo>
                <a:lnTo>
                  <a:pt x="2042312" y="2628900"/>
                </a:lnTo>
                <a:lnTo>
                  <a:pt x="2042312" y="2578100"/>
                </a:lnTo>
                <a:lnTo>
                  <a:pt x="2035035" y="2578100"/>
                </a:lnTo>
                <a:lnTo>
                  <a:pt x="2033816" y="2565400"/>
                </a:lnTo>
                <a:lnTo>
                  <a:pt x="2049589" y="2565400"/>
                </a:lnTo>
                <a:lnTo>
                  <a:pt x="2049589" y="2552700"/>
                </a:lnTo>
                <a:lnTo>
                  <a:pt x="2045944" y="2552700"/>
                </a:lnTo>
                <a:lnTo>
                  <a:pt x="2043518" y="2540000"/>
                </a:lnTo>
                <a:lnTo>
                  <a:pt x="2054580" y="2540000"/>
                </a:lnTo>
                <a:lnTo>
                  <a:pt x="2054580" y="2334780"/>
                </a:lnTo>
                <a:lnTo>
                  <a:pt x="2054440" y="2334984"/>
                </a:lnTo>
                <a:lnTo>
                  <a:pt x="2054440" y="2425700"/>
                </a:lnTo>
                <a:lnTo>
                  <a:pt x="2052015" y="2438400"/>
                </a:lnTo>
                <a:lnTo>
                  <a:pt x="2052015" y="2463800"/>
                </a:lnTo>
                <a:lnTo>
                  <a:pt x="2052015" y="2476500"/>
                </a:lnTo>
                <a:lnTo>
                  <a:pt x="2045944" y="2476500"/>
                </a:lnTo>
                <a:lnTo>
                  <a:pt x="2044738" y="2489200"/>
                </a:lnTo>
                <a:lnTo>
                  <a:pt x="2039556" y="2489200"/>
                </a:lnTo>
                <a:lnTo>
                  <a:pt x="2035187" y="2476500"/>
                </a:lnTo>
                <a:lnTo>
                  <a:pt x="2031936" y="2476500"/>
                </a:lnTo>
                <a:lnTo>
                  <a:pt x="2030183" y="2489200"/>
                </a:lnTo>
                <a:lnTo>
                  <a:pt x="2027758" y="2478379"/>
                </a:lnTo>
                <a:lnTo>
                  <a:pt x="2027758" y="2514600"/>
                </a:lnTo>
                <a:lnTo>
                  <a:pt x="2025332" y="2520950"/>
                </a:lnTo>
                <a:lnTo>
                  <a:pt x="2025332" y="2679700"/>
                </a:lnTo>
                <a:lnTo>
                  <a:pt x="2025332" y="2692400"/>
                </a:lnTo>
                <a:lnTo>
                  <a:pt x="2025332" y="2806700"/>
                </a:lnTo>
                <a:lnTo>
                  <a:pt x="2021484" y="2813685"/>
                </a:lnTo>
                <a:lnTo>
                  <a:pt x="2021484" y="2971800"/>
                </a:lnTo>
                <a:lnTo>
                  <a:pt x="2019261" y="2984500"/>
                </a:lnTo>
                <a:lnTo>
                  <a:pt x="2014994" y="2971800"/>
                </a:lnTo>
                <a:lnTo>
                  <a:pt x="2021484" y="2971800"/>
                </a:lnTo>
                <a:lnTo>
                  <a:pt x="2021484" y="2813685"/>
                </a:lnTo>
                <a:lnTo>
                  <a:pt x="2018334" y="2819400"/>
                </a:lnTo>
                <a:lnTo>
                  <a:pt x="2014105" y="2819400"/>
                </a:lnTo>
                <a:lnTo>
                  <a:pt x="2014105" y="2832100"/>
                </a:lnTo>
                <a:lnTo>
                  <a:pt x="2010778" y="2832100"/>
                </a:lnTo>
                <a:lnTo>
                  <a:pt x="2010778" y="3086100"/>
                </a:lnTo>
                <a:lnTo>
                  <a:pt x="2007133" y="3086100"/>
                </a:lnTo>
                <a:lnTo>
                  <a:pt x="2007133" y="3076575"/>
                </a:lnTo>
                <a:lnTo>
                  <a:pt x="2010778" y="3086100"/>
                </a:lnTo>
                <a:lnTo>
                  <a:pt x="2010778" y="2832100"/>
                </a:lnTo>
                <a:lnTo>
                  <a:pt x="2009559" y="2832100"/>
                </a:lnTo>
                <a:lnTo>
                  <a:pt x="2009559" y="2997200"/>
                </a:lnTo>
                <a:lnTo>
                  <a:pt x="2009559" y="3048000"/>
                </a:lnTo>
                <a:lnTo>
                  <a:pt x="2009559" y="3060700"/>
                </a:lnTo>
                <a:lnTo>
                  <a:pt x="2005926" y="3060700"/>
                </a:lnTo>
                <a:lnTo>
                  <a:pt x="2005926" y="3086100"/>
                </a:lnTo>
                <a:lnTo>
                  <a:pt x="2005926" y="3098800"/>
                </a:lnTo>
                <a:lnTo>
                  <a:pt x="2002282" y="3098800"/>
                </a:lnTo>
                <a:lnTo>
                  <a:pt x="2002282" y="3213100"/>
                </a:lnTo>
                <a:lnTo>
                  <a:pt x="1997430" y="3225800"/>
                </a:lnTo>
                <a:lnTo>
                  <a:pt x="1993798" y="3225800"/>
                </a:lnTo>
                <a:lnTo>
                  <a:pt x="1988947" y="3225800"/>
                </a:lnTo>
                <a:lnTo>
                  <a:pt x="1988947" y="3492500"/>
                </a:lnTo>
                <a:lnTo>
                  <a:pt x="1988947" y="3505200"/>
                </a:lnTo>
                <a:lnTo>
                  <a:pt x="1988947" y="3517900"/>
                </a:lnTo>
                <a:lnTo>
                  <a:pt x="1988947" y="3530600"/>
                </a:lnTo>
                <a:lnTo>
                  <a:pt x="1981669" y="3530600"/>
                </a:lnTo>
                <a:lnTo>
                  <a:pt x="1981669" y="3517900"/>
                </a:lnTo>
                <a:lnTo>
                  <a:pt x="1988947" y="3517900"/>
                </a:lnTo>
                <a:lnTo>
                  <a:pt x="1988947" y="3505200"/>
                </a:lnTo>
                <a:lnTo>
                  <a:pt x="1979244" y="3505200"/>
                </a:lnTo>
                <a:lnTo>
                  <a:pt x="1975599" y="3499764"/>
                </a:lnTo>
                <a:lnTo>
                  <a:pt x="1975599" y="3594100"/>
                </a:lnTo>
                <a:lnTo>
                  <a:pt x="1975599" y="3606800"/>
                </a:lnTo>
                <a:lnTo>
                  <a:pt x="1969541" y="3606800"/>
                </a:lnTo>
                <a:lnTo>
                  <a:pt x="1964690" y="3594100"/>
                </a:lnTo>
                <a:lnTo>
                  <a:pt x="1959838" y="3594100"/>
                </a:lnTo>
                <a:lnTo>
                  <a:pt x="1961045" y="3581400"/>
                </a:lnTo>
                <a:lnTo>
                  <a:pt x="1970747" y="3594100"/>
                </a:lnTo>
                <a:lnTo>
                  <a:pt x="1975599" y="3594100"/>
                </a:lnTo>
                <a:lnTo>
                  <a:pt x="1975599" y="3499764"/>
                </a:lnTo>
                <a:lnTo>
                  <a:pt x="1974545" y="3498177"/>
                </a:lnTo>
                <a:lnTo>
                  <a:pt x="1974545" y="3517900"/>
                </a:lnTo>
                <a:lnTo>
                  <a:pt x="1968322" y="3517900"/>
                </a:lnTo>
                <a:lnTo>
                  <a:pt x="1968322" y="3556000"/>
                </a:lnTo>
                <a:lnTo>
                  <a:pt x="1961045" y="3568700"/>
                </a:lnTo>
                <a:lnTo>
                  <a:pt x="1961045" y="3556000"/>
                </a:lnTo>
                <a:lnTo>
                  <a:pt x="1968322" y="3556000"/>
                </a:lnTo>
                <a:lnTo>
                  <a:pt x="1968322" y="3517900"/>
                </a:lnTo>
                <a:lnTo>
                  <a:pt x="1965299" y="3517900"/>
                </a:lnTo>
                <a:lnTo>
                  <a:pt x="1967115" y="3530600"/>
                </a:lnTo>
                <a:lnTo>
                  <a:pt x="1957451" y="3530600"/>
                </a:lnTo>
                <a:lnTo>
                  <a:pt x="1956206" y="3517900"/>
                </a:lnTo>
                <a:lnTo>
                  <a:pt x="1962264" y="3517900"/>
                </a:lnTo>
                <a:lnTo>
                  <a:pt x="1965896" y="3505200"/>
                </a:lnTo>
                <a:lnTo>
                  <a:pt x="1969935" y="3505200"/>
                </a:lnTo>
                <a:lnTo>
                  <a:pt x="1974545" y="3517900"/>
                </a:lnTo>
                <a:lnTo>
                  <a:pt x="1974545" y="3498177"/>
                </a:lnTo>
                <a:lnTo>
                  <a:pt x="1970747" y="3492500"/>
                </a:lnTo>
                <a:lnTo>
                  <a:pt x="1988947" y="3492500"/>
                </a:lnTo>
                <a:lnTo>
                  <a:pt x="1988947" y="3225800"/>
                </a:lnTo>
                <a:lnTo>
                  <a:pt x="1987727" y="3225800"/>
                </a:lnTo>
                <a:lnTo>
                  <a:pt x="1987727" y="3403600"/>
                </a:lnTo>
                <a:lnTo>
                  <a:pt x="1978025" y="3390900"/>
                </a:lnTo>
                <a:lnTo>
                  <a:pt x="1978025" y="3403600"/>
                </a:lnTo>
                <a:lnTo>
                  <a:pt x="1974215" y="3403600"/>
                </a:lnTo>
                <a:lnTo>
                  <a:pt x="1974850" y="3390900"/>
                </a:lnTo>
                <a:lnTo>
                  <a:pt x="1978025" y="3390900"/>
                </a:lnTo>
                <a:lnTo>
                  <a:pt x="1985302" y="3390900"/>
                </a:lnTo>
                <a:lnTo>
                  <a:pt x="1987727" y="3403600"/>
                </a:lnTo>
                <a:lnTo>
                  <a:pt x="1987727" y="3225800"/>
                </a:lnTo>
                <a:lnTo>
                  <a:pt x="1982241" y="3225800"/>
                </a:lnTo>
                <a:lnTo>
                  <a:pt x="1982241" y="3302000"/>
                </a:lnTo>
                <a:lnTo>
                  <a:pt x="1981669" y="3314700"/>
                </a:lnTo>
                <a:lnTo>
                  <a:pt x="1975599" y="3314700"/>
                </a:lnTo>
                <a:lnTo>
                  <a:pt x="1973173" y="3302000"/>
                </a:lnTo>
                <a:lnTo>
                  <a:pt x="1982241" y="3302000"/>
                </a:lnTo>
                <a:lnTo>
                  <a:pt x="1982241" y="3225800"/>
                </a:lnTo>
                <a:lnTo>
                  <a:pt x="1980450" y="3225800"/>
                </a:lnTo>
                <a:lnTo>
                  <a:pt x="1980450" y="3213100"/>
                </a:lnTo>
                <a:lnTo>
                  <a:pt x="2002282" y="3213100"/>
                </a:lnTo>
                <a:lnTo>
                  <a:pt x="2002282" y="3098800"/>
                </a:lnTo>
                <a:lnTo>
                  <a:pt x="1998649" y="3098800"/>
                </a:lnTo>
                <a:lnTo>
                  <a:pt x="1998649" y="3086100"/>
                </a:lnTo>
                <a:lnTo>
                  <a:pt x="2005926" y="3086100"/>
                </a:lnTo>
                <a:lnTo>
                  <a:pt x="2005926" y="3060700"/>
                </a:lnTo>
                <a:lnTo>
                  <a:pt x="1991372" y="3060700"/>
                </a:lnTo>
                <a:lnTo>
                  <a:pt x="1993023" y="3048000"/>
                </a:lnTo>
                <a:lnTo>
                  <a:pt x="2009559" y="3048000"/>
                </a:lnTo>
                <a:lnTo>
                  <a:pt x="2009559" y="2997200"/>
                </a:lnTo>
                <a:lnTo>
                  <a:pt x="2008352" y="3009900"/>
                </a:lnTo>
                <a:lnTo>
                  <a:pt x="2004364" y="2997200"/>
                </a:lnTo>
                <a:lnTo>
                  <a:pt x="2009559" y="2997200"/>
                </a:lnTo>
                <a:lnTo>
                  <a:pt x="2009559" y="2832100"/>
                </a:lnTo>
                <a:lnTo>
                  <a:pt x="2007133" y="2832100"/>
                </a:lnTo>
                <a:lnTo>
                  <a:pt x="2004707" y="2819400"/>
                </a:lnTo>
                <a:lnTo>
                  <a:pt x="2004707" y="2844800"/>
                </a:lnTo>
                <a:lnTo>
                  <a:pt x="2004707" y="2870200"/>
                </a:lnTo>
                <a:lnTo>
                  <a:pt x="2001075" y="2882900"/>
                </a:lnTo>
                <a:lnTo>
                  <a:pt x="2001075" y="3022600"/>
                </a:lnTo>
                <a:lnTo>
                  <a:pt x="2001075" y="3035300"/>
                </a:lnTo>
                <a:lnTo>
                  <a:pt x="1993798" y="3035300"/>
                </a:lnTo>
                <a:lnTo>
                  <a:pt x="1993798" y="3022600"/>
                </a:lnTo>
                <a:lnTo>
                  <a:pt x="2001075" y="3022600"/>
                </a:lnTo>
                <a:lnTo>
                  <a:pt x="2001075" y="2882900"/>
                </a:lnTo>
                <a:lnTo>
                  <a:pt x="1999195" y="2882900"/>
                </a:lnTo>
                <a:lnTo>
                  <a:pt x="1999195" y="2946400"/>
                </a:lnTo>
                <a:lnTo>
                  <a:pt x="1997430" y="2946400"/>
                </a:lnTo>
                <a:lnTo>
                  <a:pt x="1997430" y="2971800"/>
                </a:lnTo>
                <a:lnTo>
                  <a:pt x="1987600" y="2959100"/>
                </a:lnTo>
                <a:lnTo>
                  <a:pt x="1987880" y="2959100"/>
                </a:lnTo>
                <a:lnTo>
                  <a:pt x="1990572" y="2948571"/>
                </a:lnTo>
                <a:lnTo>
                  <a:pt x="1992579" y="2959100"/>
                </a:lnTo>
                <a:lnTo>
                  <a:pt x="1996224" y="2959100"/>
                </a:lnTo>
                <a:lnTo>
                  <a:pt x="1997430" y="2971800"/>
                </a:lnTo>
                <a:lnTo>
                  <a:pt x="1997430" y="2946400"/>
                </a:lnTo>
                <a:lnTo>
                  <a:pt x="1991118" y="2946400"/>
                </a:lnTo>
                <a:lnTo>
                  <a:pt x="1990153" y="2933700"/>
                </a:lnTo>
                <a:lnTo>
                  <a:pt x="1996071" y="2933700"/>
                </a:lnTo>
                <a:lnTo>
                  <a:pt x="1999195" y="2946400"/>
                </a:lnTo>
                <a:lnTo>
                  <a:pt x="1999195" y="2882900"/>
                </a:lnTo>
                <a:lnTo>
                  <a:pt x="1995004" y="2882900"/>
                </a:lnTo>
                <a:lnTo>
                  <a:pt x="1996224" y="2870200"/>
                </a:lnTo>
                <a:lnTo>
                  <a:pt x="2004707" y="2870200"/>
                </a:lnTo>
                <a:lnTo>
                  <a:pt x="2004707" y="2844800"/>
                </a:lnTo>
                <a:lnTo>
                  <a:pt x="2000110" y="2832100"/>
                </a:lnTo>
                <a:lnTo>
                  <a:pt x="2004542" y="2832100"/>
                </a:lnTo>
                <a:lnTo>
                  <a:pt x="2004707" y="2844800"/>
                </a:lnTo>
                <a:lnTo>
                  <a:pt x="2004707" y="2819400"/>
                </a:lnTo>
                <a:lnTo>
                  <a:pt x="2010130" y="2819400"/>
                </a:lnTo>
                <a:lnTo>
                  <a:pt x="2014105" y="2832100"/>
                </a:lnTo>
                <a:lnTo>
                  <a:pt x="2014105" y="2819400"/>
                </a:lnTo>
                <a:lnTo>
                  <a:pt x="2013051" y="2819400"/>
                </a:lnTo>
                <a:lnTo>
                  <a:pt x="2013902" y="2806700"/>
                </a:lnTo>
                <a:lnTo>
                  <a:pt x="2010625" y="2806700"/>
                </a:lnTo>
                <a:lnTo>
                  <a:pt x="2003971" y="2794000"/>
                </a:lnTo>
                <a:lnTo>
                  <a:pt x="1999856" y="2794000"/>
                </a:lnTo>
                <a:lnTo>
                  <a:pt x="2001075" y="2781300"/>
                </a:lnTo>
                <a:lnTo>
                  <a:pt x="2004479" y="2794000"/>
                </a:lnTo>
                <a:lnTo>
                  <a:pt x="2011984" y="2794000"/>
                </a:lnTo>
                <a:lnTo>
                  <a:pt x="2014321" y="2806700"/>
                </a:lnTo>
                <a:lnTo>
                  <a:pt x="2025332" y="2806700"/>
                </a:lnTo>
                <a:lnTo>
                  <a:pt x="2025332" y="2692400"/>
                </a:lnTo>
                <a:lnTo>
                  <a:pt x="2020481" y="2692400"/>
                </a:lnTo>
                <a:lnTo>
                  <a:pt x="2020481" y="2717800"/>
                </a:lnTo>
                <a:lnTo>
                  <a:pt x="2011934" y="2717800"/>
                </a:lnTo>
                <a:lnTo>
                  <a:pt x="2011527" y="2705100"/>
                </a:lnTo>
                <a:lnTo>
                  <a:pt x="2019261" y="2705100"/>
                </a:lnTo>
                <a:lnTo>
                  <a:pt x="2020481" y="2717800"/>
                </a:lnTo>
                <a:lnTo>
                  <a:pt x="2020481" y="2692400"/>
                </a:lnTo>
                <a:lnTo>
                  <a:pt x="2018055" y="2692400"/>
                </a:lnTo>
                <a:lnTo>
                  <a:pt x="2019261" y="2679700"/>
                </a:lnTo>
                <a:lnTo>
                  <a:pt x="2025332" y="2679700"/>
                </a:lnTo>
                <a:lnTo>
                  <a:pt x="2025332" y="2520950"/>
                </a:lnTo>
                <a:lnTo>
                  <a:pt x="2022906" y="2527300"/>
                </a:lnTo>
                <a:lnTo>
                  <a:pt x="2016226" y="2527300"/>
                </a:lnTo>
                <a:lnTo>
                  <a:pt x="2017102" y="2514600"/>
                </a:lnTo>
                <a:lnTo>
                  <a:pt x="2027758" y="2514600"/>
                </a:lnTo>
                <a:lnTo>
                  <a:pt x="2027758" y="2478379"/>
                </a:lnTo>
                <a:lnTo>
                  <a:pt x="2027339" y="2476500"/>
                </a:lnTo>
                <a:lnTo>
                  <a:pt x="2022906" y="2476500"/>
                </a:lnTo>
                <a:lnTo>
                  <a:pt x="2028355" y="2463800"/>
                </a:lnTo>
                <a:lnTo>
                  <a:pt x="2026539" y="2463800"/>
                </a:lnTo>
                <a:lnTo>
                  <a:pt x="2025332" y="2451100"/>
                </a:lnTo>
                <a:lnTo>
                  <a:pt x="2030183" y="2451100"/>
                </a:lnTo>
                <a:lnTo>
                  <a:pt x="2028964" y="2463800"/>
                </a:lnTo>
                <a:lnTo>
                  <a:pt x="2040636" y="2463800"/>
                </a:lnTo>
                <a:lnTo>
                  <a:pt x="2044738" y="2451100"/>
                </a:lnTo>
                <a:lnTo>
                  <a:pt x="2048370" y="2463800"/>
                </a:lnTo>
                <a:lnTo>
                  <a:pt x="2052015" y="2463800"/>
                </a:lnTo>
                <a:lnTo>
                  <a:pt x="2052015" y="2438400"/>
                </a:lnTo>
                <a:lnTo>
                  <a:pt x="2045944" y="2438400"/>
                </a:lnTo>
                <a:lnTo>
                  <a:pt x="2045944" y="2425700"/>
                </a:lnTo>
                <a:lnTo>
                  <a:pt x="2054440" y="2425700"/>
                </a:lnTo>
                <a:lnTo>
                  <a:pt x="2054440" y="2334984"/>
                </a:lnTo>
                <a:lnTo>
                  <a:pt x="2053221" y="2336800"/>
                </a:lnTo>
                <a:lnTo>
                  <a:pt x="2058339" y="2324100"/>
                </a:lnTo>
                <a:lnTo>
                  <a:pt x="2061743" y="2324100"/>
                </a:lnTo>
                <a:lnTo>
                  <a:pt x="2061743" y="1968766"/>
                </a:lnTo>
                <a:lnTo>
                  <a:pt x="2061692" y="1968500"/>
                </a:lnTo>
                <a:lnTo>
                  <a:pt x="2062772" y="1955800"/>
                </a:lnTo>
                <a:lnTo>
                  <a:pt x="2063623" y="1955800"/>
                </a:lnTo>
                <a:lnTo>
                  <a:pt x="2060956" y="1944966"/>
                </a:lnTo>
                <a:lnTo>
                  <a:pt x="2060956" y="1993900"/>
                </a:lnTo>
                <a:lnTo>
                  <a:pt x="2058390" y="2006600"/>
                </a:lnTo>
                <a:lnTo>
                  <a:pt x="2056853" y="2006600"/>
                </a:lnTo>
                <a:lnTo>
                  <a:pt x="2056853" y="2133600"/>
                </a:lnTo>
                <a:lnTo>
                  <a:pt x="2056853" y="2146300"/>
                </a:lnTo>
                <a:lnTo>
                  <a:pt x="2049589" y="2146300"/>
                </a:lnTo>
                <a:lnTo>
                  <a:pt x="2049589" y="2133600"/>
                </a:lnTo>
                <a:lnTo>
                  <a:pt x="2056853" y="2133600"/>
                </a:lnTo>
                <a:lnTo>
                  <a:pt x="2056853" y="2006600"/>
                </a:lnTo>
                <a:lnTo>
                  <a:pt x="2053221" y="2006600"/>
                </a:lnTo>
                <a:lnTo>
                  <a:pt x="2053221" y="1993900"/>
                </a:lnTo>
                <a:lnTo>
                  <a:pt x="2060956" y="1993900"/>
                </a:lnTo>
                <a:lnTo>
                  <a:pt x="2060956" y="1944966"/>
                </a:lnTo>
                <a:lnTo>
                  <a:pt x="2060498" y="1943100"/>
                </a:lnTo>
                <a:lnTo>
                  <a:pt x="2069084" y="1943100"/>
                </a:lnTo>
                <a:lnTo>
                  <a:pt x="2070963" y="1955800"/>
                </a:lnTo>
                <a:lnTo>
                  <a:pt x="2070963" y="1866900"/>
                </a:lnTo>
                <a:lnTo>
                  <a:pt x="2069541" y="1866900"/>
                </a:lnTo>
                <a:lnTo>
                  <a:pt x="2062924" y="1854200"/>
                </a:lnTo>
                <a:lnTo>
                  <a:pt x="2067775" y="1854200"/>
                </a:lnTo>
                <a:lnTo>
                  <a:pt x="2066556" y="1841500"/>
                </a:lnTo>
                <a:lnTo>
                  <a:pt x="2076183" y="1841500"/>
                </a:lnTo>
                <a:lnTo>
                  <a:pt x="2083536" y="1854200"/>
                </a:lnTo>
                <a:lnTo>
                  <a:pt x="2093239" y="1854200"/>
                </a:lnTo>
                <a:lnTo>
                  <a:pt x="2093239" y="1136688"/>
                </a:lnTo>
                <a:lnTo>
                  <a:pt x="2092032" y="1143000"/>
                </a:lnTo>
                <a:lnTo>
                  <a:pt x="2089607" y="1143000"/>
                </a:lnTo>
                <a:lnTo>
                  <a:pt x="2089607" y="1460500"/>
                </a:lnTo>
                <a:lnTo>
                  <a:pt x="2075053" y="1460500"/>
                </a:lnTo>
                <a:lnTo>
                  <a:pt x="2075053" y="1473200"/>
                </a:lnTo>
                <a:lnTo>
                  <a:pt x="2075053" y="1485900"/>
                </a:lnTo>
                <a:lnTo>
                  <a:pt x="2072322" y="1485900"/>
                </a:lnTo>
                <a:lnTo>
                  <a:pt x="2072322" y="1778000"/>
                </a:lnTo>
                <a:lnTo>
                  <a:pt x="2069020" y="1790700"/>
                </a:lnTo>
                <a:lnTo>
                  <a:pt x="2071408" y="1778000"/>
                </a:lnTo>
                <a:lnTo>
                  <a:pt x="2072322" y="1778000"/>
                </a:lnTo>
                <a:lnTo>
                  <a:pt x="2072322" y="1485900"/>
                </a:lnTo>
                <a:lnTo>
                  <a:pt x="2071408" y="1485900"/>
                </a:lnTo>
                <a:lnTo>
                  <a:pt x="2071408" y="1638300"/>
                </a:lnTo>
                <a:lnTo>
                  <a:pt x="2063915" y="1638300"/>
                </a:lnTo>
                <a:lnTo>
                  <a:pt x="2064131" y="1625600"/>
                </a:lnTo>
                <a:lnTo>
                  <a:pt x="2067090" y="1625600"/>
                </a:lnTo>
                <a:lnTo>
                  <a:pt x="2071408" y="1638300"/>
                </a:lnTo>
                <a:lnTo>
                  <a:pt x="2071408" y="1485900"/>
                </a:lnTo>
                <a:lnTo>
                  <a:pt x="2065350" y="1485900"/>
                </a:lnTo>
                <a:lnTo>
                  <a:pt x="2067775" y="1473200"/>
                </a:lnTo>
                <a:lnTo>
                  <a:pt x="2075053" y="1473200"/>
                </a:lnTo>
                <a:lnTo>
                  <a:pt x="2075053" y="1460500"/>
                </a:lnTo>
                <a:lnTo>
                  <a:pt x="2062924" y="1460500"/>
                </a:lnTo>
                <a:lnTo>
                  <a:pt x="2062924" y="1612900"/>
                </a:lnTo>
                <a:lnTo>
                  <a:pt x="2061705" y="1625600"/>
                </a:lnTo>
                <a:lnTo>
                  <a:pt x="2059800" y="1625600"/>
                </a:lnTo>
                <a:lnTo>
                  <a:pt x="2059800" y="1930400"/>
                </a:lnTo>
                <a:lnTo>
                  <a:pt x="2048370" y="1930400"/>
                </a:lnTo>
                <a:lnTo>
                  <a:pt x="2049907" y="1917700"/>
                </a:lnTo>
                <a:lnTo>
                  <a:pt x="2055190" y="1917700"/>
                </a:lnTo>
                <a:lnTo>
                  <a:pt x="2059800" y="1930400"/>
                </a:lnTo>
                <a:lnTo>
                  <a:pt x="2059800" y="1625600"/>
                </a:lnTo>
                <a:lnTo>
                  <a:pt x="2059279" y="1625600"/>
                </a:lnTo>
                <a:lnTo>
                  <a:pt x="2059279" y="1828800"/>
                </a:lnTo>
                <a:lnTo>
                  <a:pt x="2056104" y="1828800"/>
                </a:lnTo>
                <a:lnTo>
                  <a:pt x="2055698" y="1841500"/>
                </a:lnTo>
                <a:lnTo>
                  <a:pt x="2047163" y="1841500"/>
                </a:lnTo>
                <a:lnTo>
                  <a:pt x="2047163" y="2044700"/>
                </a:lnTo>
                <a:lnTo>
                  <a:pt x="2046528" y="2044700"/>
                </a:lnTo>
                <a:lnTo>
                  <a:pt x="2046528" y="2413000"/>
                </a:lnTo>
                <a:lnTo>
                  <a:pt x="2039429" y="2425700"/>
                </a:lnTo>
                <a:lnTo>
                  <a:pt x="2037461" y="2425700"/>
                </a:lnTo>
                <a:lnTo>
                  <a:pt x="2037461" y="2438400"/>
                </a:lnTo>
                <a:lnTo>
                  <a:pt x="2030183" y="2438400"/>
                </a:lnTo>
                <a:lnTo>
                  <a:pt x="2030183" y="2425700"/>
                </a:lnTo>
                <a:lnTo>
                  <a:pt x="2031644" y="2425700"/>
                </a:lnTo>
                <a:lnTo>
                  <a:pt x="2028964" y="2413000"/>
                </a:lnTo>
                <a:lnTo>
                  <a:pt x="2046528" y="2413000"/>
                </a:lnTo>
                <a:lnTo>
                  <a:pt x="2046528" y="2044700"/>
                </a:lnTo>
                <a:lnTo>
                  <a:pt x="2045944" y="2044700"/>
                </a:lnTo>
                <a:lnTo>
                  <a:pt x="2045944" y="2374900"/>
                </a:lnTo>
                <a:lnTo>
                  <a:pt x="2045944" y="2387600"/>
                </a:lnTo>
                <a:lnTo>
                  <a:pt x="2038667" y="2387600"/>
                </a:lnTo>
                <a:lnTo>
                  <a:pt x="2038667" y="2374900"/>
                </a:lnTo>
                <a:lnTo>
                  <a:pt x="2045944" y="2374900"/>
                </a:lnTo>
                <a:lnTo>
                  <a:pt x="2045944" y="2044700"/>
                </a:lnTo>
                <a:lnTo>
                  <a:pt x="2043214" y="2044700"/>
                </a:lnTo>
                <a:lnTo>
                  <a:pt x="2043214" y="2235200"/>
                </a:lnTo>
                <a:lnTo>
                  <a:pt x="2039886" y="2235200"/>
                </a:lnTo>
                <a:lnTo>
                  <a:pt x="2038667" y="2222500"/>
                </a:lnTo>
                <a:lnTo>
                  <a:pt x="2042198" y="2222500"/>
                </a:lnTo>
                <a:lnTo>
                  <a:pt x="2043214" y="2235200"/>
                </a:lnTo>
                <a:lnTo>
                  <a:pt x="2043214" y="2044700"/>
                </a:lnTo>
                <a:lnTo>
                  <a:pt x="2035035" y="2044700"/>
                </a:lnTo>
                <a:lnTo>
                  <a:pt x="2033816" y="2032000"/>
                </a:lnTo>
                <a:lnTo>
                  <a:pt x="2044738" y="2032000"/>
                </a:lnTo>
                <a:lnTo>
                  <a:pt x="2047163" y="2044700"/>
                </a:lnTo>
                <a:lnTo>
                  <a:pt x="2047163" y="1841500"/>
                </a:lnTo>
                <a:lnTo>
                  <a:pt x="2045373" y="1841500"/>
                </a:lnTo>
                <a:lnTo>
                  <a:pt x="2045373" y="1943100"/>
                </a:lnTo>
                <a:lnTo>
                  <a:pt x="2041398" y="1955800"/>
                </a:lnTo>
                <a:lnTo>
                  <a:pt x="2037867" y="1955800"/>
                </a:lnTo>
                <a:lnTo>
                  <a:pt x="2042312" y="1943100"/>
                </a:lnTo>
                <a:lnTo>
                  <a:pt x="2045373" y="1943100"/>
                </a:lnTo>
                <a:lnTo>
                  <a:pt x="2045373" y="1841500"/>
                </a:lnTo>
                <a:lnTo>
                  <a:pt x="2044738" y="1841500"/>
                </a:lnTo>
                <a:lnTo>
                  <a:pt x="2055647" y="1828800"/>
                </a:lnTo>
                <a:lnTo>
                  <a:pt x="2049589" y="1816100"/>
                </a:lnTo>
                <a:lnTo>
                  <a:pt x="2048370" y="1828800"/>
                </a:lnTo>
                <a:lnTo>
                  <a:pt x="2041093" y="1828800"/>
                </a:lnTo>
                <a:lnTo>
                  <a:pt x="2041893" y="1816100"/>
                </a:lnTo>
                <a:lnTo>
                  <a:pt x="2049589" y="1816100"/>
                </a:lnTo>
                <a:lnTo>
                  <a:pt x="2053031" y="1816100"/>
                </a:lnTo>
                <a:lnTo>
                  <a:pt x="2059279" y="1828800"/>
                </a:lnTo>
                <a:lnTo>
                  <a:pt x="2059279" y="1625600"/>
                </a:lnTo>
                <a:lnTo>
                  <a:pt x="2055647" y="1625600"/>
                </a:lnTo>
                <a:lnTo>
                  <a:pt x="2055647" y="1765300"/>
                </a:lnTo>
                <a:lnTo>
                  <a:pt x="2055647" y="1778000"/>
                </a:lnTo>
                <a:lnTo>
                  <a:pt x="2048370" y="1778000"/>
                </a:lnTo>
                <a:lnTo>
                  <a:pt x="2048370" y="1765300"/>
                </a:lnTo>
                <a:lnTo>
                  <a:pt x="2055647" y="1765300"/>
                </a:lnTo>
                <a:lnTo>
                  <a:pt x="2055647" y="1625600"/>
                </a:lnTo>
                <a:lnTo>
                  <a:pt x="2052015" y="1625600"/>
                </a:lnTo>
                <a:lnTo>
                  <a:pt x="2052015" y="1651000"/>
                </a:lnTo>
                <a:lnTo>
                  <a:pt x="2048370" y="1663700"/>
                </a:lnTo>
                <a:lnTo>
                  <a:pt x="2048370" y="1651000"/>
                </a:lnTo>
                <a:lnTo>
                  <a:pt x="2052015" y="1651000"/>
                </a:lnTo>
                <a:lnTo>
                  <a:pt x="2052015" y="1625600"/>
                </a:lnTo>
                <a:lnTo>
                  <a:pt x="2050796" y="1625600"/>
                </a:lnTo>
                <a:lnTo>
                  <a:pt x="2049589" y="1638300"/>
                </a:lnTo>
                <a:lnTo>
                  <a:pt x="2047163" y="1638300"/>
                </a:lnTo>
                <a:lnTo>
                  <a:pt x="2050796" y="1625600"/>
                </a:lnTo>
                <a:lnTo>
                  <a:pt x="2048370" y="1625600"/>
                </a:lnTo>
                <a:lnTo>
                  <a:pt x="2048370" y="1612900"/>
                </a:lnTo>
                <a:lnTo>
                  <a:pt x="2062924" y="1612900"/>
                </a:lnTo>
                <a:lnTo>
                  <a:pt x="2062924" y="1460500"/>
                </a:lnTo>
                <a:lnTo>
                  <a:pt x="2061413" y="1460500"/>
                </a:lnTo>
                <a:lnTo>
                  <a:pt x="2072855" y="1447800"/>
                </a:lnTo>
                <a:lnTo>
                  <a:pt x="2081110" y="1447800"/>
                </a:lnTo>
                <a:lnTo>
                  <a:pt x="2089607" y="1460500"/>
                </a:lnTo>
                <a:lnTo>
                  <a:pt x="2089607" y="1143000"/>
                </a:lnTo>
                <a:lnTo>
                  <a:pt x="2088388" y="1143000"/>
                </a:lnTo>
                <a:lnTo>
                  <a:pt x="2088388" y="1384300"/>
                </a:lnTo>
                <a:lnTo>
                  <a:pt x="2087181" y="1397000"/>
                </a:lnTo>
                <a:lnTo>
                  <a:pt x="2081110" y="1397000"/>
                </a:lnTo>
                <a:lnTo>
                  <a:pt x="2078685" y="1384300"/>
                </a:lnTo>
                <a:lnTo>
                  <a:pt x="2079904" y="1384300"/>
                </a:lnTo>
                <a:lnTo>
                  <a:pt x="2085962" y="1371600"/>
                </a:lnTo>
                <a:lnTo>
                  <a:pt x="2087181" y="1384300"/>
                </a:lnTo>
                <a:lnTo>
                  <a:pt x="2088388" y="1384300"/>
                </a:lnTo>
                <a:lnTo>
                  <a:pt x="2088388" y="1143000"/>
                </a:lnTo>
                <a:lnTo>
                  <a:pt x="2085962" y="1143000"/>
                </a:lnTo>
                <a:lnTo>
                  <a:pt x="2085962" y="1193800"/>
                </a:lnTo>
                <a:lnTo>
                  <a:pt x="2085962" y="1206500"/>
                </a:lnTo>
                <a:lnTo>
                  <a:pt x="2084755" y="1206500"/>
                </a:lnTo>
                <a:lnTo>
                  <a:pt x="2084755" y="1308100"/>
                </a:lnTo>
                <a:lnTo>
                  <a:pt x="2078685" y="1308100"/>
                </a:lnTo>
                <a:lnTo>
                  <a:pt x="2078685" y="1333500"/>
                </a:lnTo>
                <a:lnTo>
                  <a:pt x="2078685" y="1346200"/>
                </a:lnTo>
                <a:lnTo>
                  <a:pt x="2070201" y="1346200"/>
                </a:lnTo>
                <a:lnTo>
                  <a:pt x="2070201" y="1409700"/>
                </a:lnTo>
                <a:lnTo>
                  <a:pt x="2070201" y="1422400"/>
                </a:lnTo>
                <a:lnTo>
                  <a:pt x="2062924" y="1422400"/>
                </a:lnTo>
                <a:lnTo>
                  <a:pt x="2064131" y="1409700"/>
                </a:lnTo>
                <a:lnTo>
                  <a:pt x="2070201" y="1409700"/>
                </a:lnTo>
                <a:lnTo>
                  <a:pt x="2070201" y="1346200"/>
                </a:lnTo>
                <a:lnTo>
                  <a:pt x="2064588" y="1346200"/>
                </a:lnTo>
                <a:lnTo>
                  <a:pt x="2064588" y="1384300"/>
                </a:lnTo>
                <a:lnTo>
                  <a:pt x="2063229" y="1397000"/>
                </a:lnTo>
                <a:lnTo>
                  <a:pt x="2060498" y="1397000"/>
                </a:lnTo>
                <a:lnTo>
                  <a:pt x="2060498" y="1384300"/>
                </a:lnTo>
                <a:lnTo>
                  <a:pt x="2064588" y="1384300"/>
                </a:lnTo>
                <a:lnTo>
                  <a:pt x="2064588" y="1346200"/>
                </a:lnTo>
                <a:lnTo>
                  <a:pt x="2060498" y="1346200"/>
                </a:lnTo>
                <a:lnTo>
                  <a:pt x="2060498" y="1333500"/>
                </a:lnTo>
                <a:lnTo>
                  <a:pt x="2078685" y="1333500"/>
                </a:lnTo>
                <a:lnTo>
                  <a:pt x="2078685" y="1308100"/>
                </a:lnTo>
                <a:lnTo>
                  <a:pt x="2066556" y="1308100"/>
                </a:lnTo>
                <a:lnTo>
                  <a:pt x="2070201" y="1295400"/>
                </a:lnTo>
                <a:lnTo>
                  <a:pt x="2082330" y="1295400"/>
                </a:lnTo>
                <a:lnTo>
                  <a:pt x="2084755" y="1308100"/>
                </a:lnTo>
                <a:lnTo>
                  <a:pt x="2084755" y="1206500"/>
                </a:lnTo>
                <a:lnTo>
                  <a:pt x="2073833" y="1206500"/>
                </a:lnTo>
                <a:lnTo>
                  <a:pt x="2073833" y="1270000"/>
                </a:lnTo>
                <a:lnTo>
                  <a:pt x="2073833" y="1282700"/>
                </a:lnTo>
                <a:lnTo>
                  <a:pt x="2065350" y="1282700"/>
                </a:lnTo>
                <a:lnTo>
                  <a:pt x="2065350" y="1295400"/>
                </a:lnTo>
                <a:lnTo>
                  <a:pt x="2057768" y="1295400"/>
                </a:lnTo>
                <a:lnTo>
                  <a:pt x="2058568" y="1282700"/>
                </a:lnTo>
                <a:lnTo>
                  <a:pt x="2057311" y="1282700"/>
                </a:lnTo>
                <a:lnTo>
                  <a:pt x="2057311" y="1574800"/>
                </a:lnTo>
                <a:lnTo>
                  <a:pt x="2055952" y="1587500"/>
                </a:lnTo>
                <a:lnTo>
                  <a:pt x="2053221" y="1587500"/>
                </a:lnTo>
                <a:lnTo>
                  <a:pt x="2053221" y="1574800"/>
                </a:lnTo>
                <a:lnTo>
                  <a:pt x="2057311" y="1574800"/>
                </a:lnTo>
                <a:lnTo>
                  <a:pt x="2057311" y="1282700"/>
                </a:lnTo>
                <a:lnTo>
                  <a:pt x="2055647" y="1282700"/>
                </a:lnTo>
                <a:lnTo>
                  <a:pt x="2055647" y="1270000"/>
                </a:lnTo>
                <a:lnTo>
                  <a:pt x="2058682" y="1270000"/>
                </a:lnTo>
                <a:lnTo>
                  <a:pt x="2055837" y="1257300"/>
                </a:lnTo>
                <a:lnTo>
                  <a:pt x="2053221" y="1257300"/>
                </a:lnTo>
                <a:lnTo>
                  <a:pt x="2049589" y="1270000"/>
                </a:lnTo>
                <a:lnTo>
                  <a:pt x="2051862" y="1270000"/>
                </a:lnTo>
                <a:lnTo>
                  <a:pt x="2049589" y="1282700"/>
                </a:lnTo>
                <a:lnTo>
                  <a:pt x="2045944" y="1275930"/>
                </a:lnTo>
                <a:lnTo>
                  <a:pt x="2045944" y="1498600"/>
                </a:lnTo>
                <a:lnTo>
                  <a:pt x="2045944" y="1511300"/>
                </a:lnTo>
                <a:lnTo>
                  <a:pt x="2042756" y="1511300"/>
                </a:lnTo>
                <a:lnTo>
                  <a:pt x="2042756" y="1676400"/>
                </a:lnTo>
                <a:lnTo>
                  <a:pt x="2038667" y="1676400"/>
                </a:lnTo>
                <a:lnTo>
                  <a:pt x="2038667" y="1663700"/>
                </a:lnTo>
                <a:lnTo>
                  <a:pt x="2042756" y="1676400"/>
                </a:lnTo>
                <a:lnTo>
                  <a:pt x="2042756" y="1511300"/>
                </a:lnTo>
                <a:lnTo>
                  <a:pt x="2041093" y="1511300"/>
                </a:lnTo>
                <a:lnTo>
                  <a:pt x="2042312" y="1524000"/>
                </a:lnTo>
                <a:lnTo>
                  <a:pt x="2041702" y="1522095"/>
                </a:lnTo>
                <a:lnTo>
                  <a:pt x="2041702" y="1638300"/>
                </a:lnTo>
                <a:lnTo>
                  <a:pt x="2037461" y="1638300"/>
                </a:lnTo>
                <a:lnTo>
                  <a:pt x="2035644" y="1632000"/>
                </a:lnTo>
                <a:lnTo>
                  <a:pt x="2038743" y="1625600"/>
                </a:lnTo>
                <a:lnTo>
                  <a:pt x="2041702" y="1638300"/>
                </a:lnTo>
                <a:lnTo>
                  <a:pt x="2041702" y="1522095"/>
                </a:lnTo>
                <a:lnTo>
                  <a:pt x="2041093" y="1520177"/>
                </a:lnTo>
                <a:lnTo>
                  <a:pt x="2041093" y="1600200"/>
                </a:lnTo>
                <a:lnTo>
                  <a:pt x="2041093" y="1612900"/>
                </a:lnTo>
                <a:lnTo>
                  <a:pt x="2035035" y="1612900"/>
                </a:lnTo>
                <a:lnTo>
                  <a:pt x="2035035" y="1993900"/>
                </a:lnTo>
                <a:lnTo>
                  <a:pt x="2035035" y="2006600"/>
                </a:lnTo>
                <a:lnTo>
                  <a:pt x="2033816" y="2002612"/>
                </a:lnTo>
                <a:lnTo>
                  <a:pt x="2033816" y="2019300"/>
                </a:lnTo>
                <a:lnTo>
                  <a:pt x="2031123" y="2032000"/>
                </a:lnTo>
                <a:lnTo>
                  <a:pt x="2031085" y="2133600"/>
                </a:lnTo>
                <a:lnTo>
                  <a:pt x="2028964" y="2146084"/>
                </a:lnTo>
                <a:lnTo>
                  <a:pt x="2028964" y="2184400"/>
                </a:lnTo>
                <a:lnTo>
                  <a:pt x="2027758" y="2197100"/>
                </a:lnTo>
                <a:lnTo>
                  <a:pt x="2025332" y="2184400"/>
                </a:lnTo>
                <a:lnTo>
                  <a:pt x="2028964" y="2184400"/>
                </a:lnTo>
                <a:lnTo>
                  <a:pt x="2028964" y="2146084"/>
                </a:lnTo>
                <a:lnTo>
                  <a:pt x="2028926" y="2146300"/>
                </a:lnTo>
                <a:lnTo>
                  <a:pt x="2022906" y="2146300"/>
                </a:lnTo>
                <a:lnTo>
                  <a:pt x="2021941" y="2136254"/>
                </a:lnTo>
                <a:lnTo>
                  <a:pt x="2021941" y="2501900"/>
                </a:lnTo>
                <a:lnTo>
                  <a:pt x="2015566" y="2501900"/>
                </a:lnTo>
                <a:lnTo>
                  <a:pt x="2015566" y="2641600"/>
                </a:lnTo>
                <a:lnTo>
                  <a:pt x="2013356" y="2654300"/>
                </a:lnTo>
                <a:lnTo>
                  <a:pt x="2006523" y="2654300"/>
                </a:lnTo>
                <a:lnTo>
                  <a:pt x="2006523" y="2755900"/>
                </a:lnTo>
                <a:lnTo>
                  <a:pt x="2003463" y="2755900"/>
                </a:lnTo>
                <a:lnTo>
                  <a:pt x="1997430" y="2768600"/>
                </a:lnTo>
                <a:lnTo>
                  <a:pt x="1997430" y="2743200"/>
                </a:lnTo>
                <a:lnTo>
                  <a:pt x="2005965" y="2743200"/>
                </a:lnTo>
                <a:lnTo>
                  <a:pt x="2006523" y="2755900"/>
                </a:lnTo>
                <a:lnTo>
                  <a:pt x="2006523" y="2654300"/>
                </a:lnTo>
                <a:lnTo>
                  <a:pt x="2002282" y="2654300"/>
                </a:lnTo>
                <a:lnTo>
                  <a:pt x="2001075" y="2667000"/>
                </a:lnTo>
                <a:lnTo>
                  <a:pt x="1998649" y="2667000"/>
                </a:lnTo>
                <a:lnTo>
                  <a:pt x="1993798" y="2667000"/>
                </a:lnTo>
                <a:lnTo>
                  <a:pt x="1993798" y="2743200"/>
                </a:lnTo>
                <a:lnTo>
                  <a:pt x="1993226" y="2743200"/>
                </a:lnTo>
                <a:lnTo>
                  <a:pt x="1993798" y="2755900"/>
                </a:lnTo>
                <a:lnTo>
                  <a:pt x="1989988" y="2755900"/>
                </a:lnTo>
                <a:lnTo>
                  <a:pt x="1989709" y="2743200"/>
                </a:lnTo>
                <a:lnTo>
                  <a:pt x="1990559" y="2743200"/>
                </a:lnTo>
                <a:lnTo>
                  <a:pt x="1990153" y="2730500"/>
                </a:lnTo>
                <a:lnTo>
                  <a:pt x="1993455" y="2730500"/>
                </a:lnTo>
                <a:lnTo>
                  <a:pt x="1993798" y="2743200"/>
                </a:lnTo>
                <a:lnTo>
                  <a:pt x="1993798" y="2667000"/>
                </a:lnTo>
                <a:lnTo>
                  <a:pt x="1991372" y="2667000"/>
                </a:lnTo>
                <a:lnTo>
                  <a:pt x="1992579" y="2654300"/>
                </a:lnTo>
                <a:lnTo>
                  <a:pt x="1998649" y="2667000"/>
                </a:lnTo>
                <a:lnTo>
                  <a:pt x="2002282" y="2654300"/>
                </a:lnTo>
                <a:lnTo>
                  <a:pt x="2001075" y="2654300"/>
                </a:lnTo>
                <a:lnTo>
                  <a:pt x="2004707" y="2641600"/>
                </a:lnTo>
                <a:lnTo>
                  <a:pt x="2015566" y="2641600"/>
                </a:lnTo>
                <a:lnTo>
                  <a:pt x="2015566" y="2501900"/>
                </a:lnTo>
                <a:lnTo>
                  <a:pt x="2011984" y="2501900"/>
                </a:lnTo>
                <a:lnTo>
                  <a:pt x="2013204" y="2489200"/>
                </a:lnTo>
                <a:lnTo>
                  <a:pt x="2021535" y="2489200"/>
                </a:lnTo>
                <a:lnTo>
                  <a:pt x="2021941" y="2501900"/>
                </a:lnTo>
                <a:lnTo>
                  <a:pt x="2021941" y="2136254"/>
                </a:lnTo>
                <a:lnTo>
                  <a:pt x="2021687" y="2133600"/>
                </a:lnTo>
                <a:lnTo>
                  <a:pt x="2030069" y="2133600"/>
                </a:lnTo>
                <a:lnTo>
                  <a:pt x="2031085" y="2133600"/>
                </a:lnTo>
                <a:lnTo>
                  <a:pt x="2031085" y="2032000"/>
                </a:lnTo>
                <a:lnTo>
                  <a:pt x="2019769" y="2032000"/>
                </a:lnTo>
                <a:lnTo>
                  <a:pt x="2019769" y="2425700"/>
                </a:lnTo>
                <a:lnTo>
                  <a:pt x="2019261" y="2438400"/>
                </a:lnTo>
                <a:lnTo>
                  <a:pt x="2015629" y="2426652"/>
                </a:lnTo>
                <a:lnTo>
                  <a:pt x="2015629" y="2451100"/>
                </a:lnTo>
                <a:lnTo>
                  <a:pt x="2013204" y="2453411"/>
                </a:lnTo>
                <a:lnTo>
                  <a:pt x="2013204" y="2476500"/>
                </a:lnTo>
                <a:lnTo>
                  <a:pt x="2010778" y="2476500"/>
                </a:lnTo>
                <a:lnTo>
                  <a:pt x="2010778" y="2527300"/>
                </a:lnTo>
                <a:lnTo>
                  <a:pt x="2010778" y="2540000"/>
                </a:lnTo>
                <a:lnTo>
                  <a:pt x="2009559" y="2552700"/>
                </a:lnTo>
                <a:lnTo>
                  <a:pt x="2004707" y="2565400"/>
                </a:lnTo>
                <a:lnTo>
                  <a:pt x="2001354" y="2565400"/>
                </a:lnTo>
                <a:lnTo>
                  <a:pt x="2001354" y="2641600"/>
                </a:lnTo>
                <a:lnTo>
                  <a:pt x="1996922" y="2641600"/>
                </a:lnTo>
                <a:lnTo>
                  <a:pt x="1997430" y="2628900"/>
                </a:lnTo>
                <a:lnTo>
                  <a:pt x="2001354" y="2641600"/>
                </a:lnTo>
                <a:lnTo>
                  <a:pt x="2001354" y="2565400"/>
                </a:lnTo>
                <a:lnTo>
                  <a:pt x="2000732" y="2565400"/>
                </a:lnTo>
                <a:lnTo>
                  <a:pt x="2000161" y="2552700"/>
                </a:lnTo>
                <a:lnTo>
                  <a:pt x="2000961" y="2552700"/>
                </a:lnTo>
                <a:lnTo>
                  <a:pt x="2001075" y="2540000"/>
                </a:lnTo>
                <a:lnTo>
                  <a:pt x="2010778" y="2540000"/>
                </a:lnTo>
                <a:lnTo>
                  <a:pt x="2010778" y="2527300"/>
                </a:lnTo>
                <a:lnTo>
                  <a:pt x="2001227" y="2527300"/>
                </a:lnTo>
                <a:lnTo>
                  <a:pt x="2002764" y="2514600"/>
                </a:lnTo>
                <a:lnTo>
                  <a:pt x="2010778" y="2527300"/>
                </a:lnTo>
                <a:lnTo>
                  <a:pt x="2010778" y="2476500"/>
                </a:lnTo>
                <a:lnTo>
                  <a:pt x="2004707" y="2476500"/>
                </a:lnTo>
                <a:lnTo>
                  <a:pt x="2004707" y="2463800"/>
                </a:lnTo>
                <a:lnTo>
                  <a:pt x="2011984" y="2463800"/>
                </a:lnTo>
                <a:lnTo>
                  <a:pt x="2013204" y="2476500"/>
                </a:lnTo>
                <a:lnTo>
                  <a:pt x="2013204" y="2453411"/>
                </a:lnTo>
                <a:lnTo>
                  <a:pt x="2002282" y="2463800"/>
                </a:lnTo>
                <a:lnTo>
                  <a:pt x="1992579" y="2463800"/>
                </a:lnTo>
                <a:lnTo>
                  <a:pt x="1993798" y="2451100"/>
                </a:lnTo>
                <a:lnTo>
                  <a:pt x="2015629" y="2451100"/>
                </a:lnTo>
                <a:lnTo>
                  <a:pt x="2015629" y="2426652"/>
                </a:lnTo>
                <a:lnTo>
                  <a:pt x="2015337" y="2425700"/>
                </a:lnTo>
                <a:lnTo>
                  <a:pt x="2019769" y="2425700"/>
                </a:lnTo>
                <a:lnTo>
                  <a:pt x="2019769" y="2032000"/>
                </a:lnTo>
                <a:lnTo>
                  <a:pt x="2015629" y="2032000"/>
                </a:lnTo>
                <a:lnTo>
                  <a:pt x="2015629" y="2374900"/>
                </a:lnTo>
                <a:lnTo>
                  <a:pt x="2011362" y="2387600"/>
                </a:lnTo>
                <a:lnTo>
                  <a:pt x="2006981" y="2387600"/>
                </a:lnTo>
                <a:lnTo>
                  <a:pt x="2006930" y="2374900"/>
                </a:lnTo>
                <a:lnTo>
                  <a:pt x="2004707" y="2374900"/>
                </a:lnTo>
                <a:lnTo>
                  <a:pt x="2004707" y="2362200"/>
                </a:lnTo>
                <a:lnTo>
                  <a:pt x="2008809" y="2362200"/>
                </a:lnTo>
                <a:lnTo>
                  <a:pt x="2007438" y="2374900"/>
                </a:lnTo>
                <a:lnTo>
                  <a:pt x="2015629" y="2374900"/>
                </a:lnTo>
                <a:lnTo>
                  <a:pt x="2015629" y="2032000"/>
                </a:lnTo>
                <a:lnTo>
                  <a:pt x="2010219" y="2032000"/>
                </a:lnTo>
                <a:lnTo>
                  <a:pt x="2010219" y="2247900"/>
                </a:lnTo>
                <a:lnTo>
                  <a:pt x="2006981" y="2247900"/>
                </a:lnTo>
                <a:lnTo>
                  <a:pt x="2004428" y="2235200"/>
                </a:lnTo>
                <a:lnTo>
                  <a:pt x="2008352" y="2235200"/>
                </a:lnTo>
                <a:lnTo>
                  <a:pt x="2010219" y="2247900"/>
                </a:lnTo>
                <a:lnTo>
                  <a:pt x="2010219" y="2032000"/>
                </a:lnTo>
                <a:lnTo>
                  <a:pt x="2005164" y="2032000"/>
                </a:lnTo>
                <a:lnTo>
                  <a:pt x="2005164" y="2133600"/>
                </a:lnTo>
                <a:lnTo>
                  <a:pt x="2003806" y="2146300"/>
                </a:lnTo>
                <a:lnTo>
                  <a:pt x="2001075" y="2146300"/>
                </a:lnTo>
                <a:lnTo>
                  <a:pt x="2001075" y="2133600"/>
                </a:lnTo>
                <a:lnTo>
                  <a:pt x="2005164" y="2133600"/>
                </a:lnTo>
                <a:lnTo>
                  <a:pt x="2005164" y="2032000"/>
                </a:lnTo>
                <a:lnTo>
                  <a:pt x="2003501" y="2032000"/>
                </a:lnTo>
                <a:lnTo>
                  <a:pt x="2005926" y="2019300"/>
                </a:lnTo>
                <a:lnTo>
                  <a:pt x="2014410" y="2019300"/>
                </a:lnTo>
                <a:lnTo>
                  <a:pt x="2015629" y="2006600"/>
                </a:lnTo>
                <a:lnTo>
                  <a:pt x="2020481" y="2006600"/>
                </a:lnTo>
                <a:lnTo>
                  <a:pt x="2022906" y="2019300"/>
                </a:lnTo>
                <a:lnTo>
                  <a:pt x="2033816" y="2019300"/>
                </a:lnTo>
                <a:lnTo>
                  <a:pt x="2033816" y="2002612"/>
                </a:lnTo>
                <a:lnTo>
                  <a:pt x="2031161" y="1993900"/>
                </a:lnTo>
                <a:lnTo>
                  <a:pt x="2035035" y="1993900"/>
                </a:lnTo>
                <a:lnTo>
                  <a:pt x="2035035" y="1612900"/>
                </a:lnTo>
                <a:lnTo>
                  <a:pt x="2033816" y="1612900"/>
                </a:lnTo>
                <a:lnTo>
                  <a:pt x="2033816" y="1930400"/>
                </a:lnTo>
                <a:lnTo>
                  <a:pt x="2029548" y="1943100"/>
                </a:lnTo>
                <a:lnTo>
                  <a:pt x="2025180" y="1943100"/>
                </a:lnTo>
                <a:lnTo>
                  <a:pt x="2025116" y="1930400"/>
                </a:lnTo>
                <a:lnTo>
                  <a:pt x="2033816" y="1930400"/>
                </a:lnTo>
                <a:lnTo>
                  <a:pt x="2033816" y="1612900"/>
                </a:lnTo>
                <a:lnTo>
                  <a:pt x="2026539" y="1612900"/>
                </a:lnTo>
                <a:lnTo>
                  <a:pt x="2026539" y="1600200"/>
                </a:lnTo>
                <a:lnTo>
                  <a:pt x="2041093" y="1600200"/>
                </a:lnTo>
                <a:lnTo>
                  <a:pt x="2041093" y="1520177"/>
                </a:lnTo>
                <a:lnTo>
                  <a:pt x="2038667" y="1512544"/>
                </a:lnTo>
                <a:lnTo>
                  <a:pt x="2038667" y="1549400"/>
                </a:lnTo>
                <a:lnTo>
                  <a:pt x="2038667" y="1562100"/>
                </a:lnTo>
                <a:lnTo>
                  <a:pt x="2031390" y="1562100"/>
                </a:lnTo>
                <a:lnTo>
                  <a:pt x="2031390" y="1549400"/>
                </a:lnTo>
                <a:lnTo>
                  <a:pt x="2038667" y="1549400"/>
                </a:lnTo>
                <a:lnTo>
                  <a:pt x="2038667" y="1512544"/>
                </a:lnTo>
                <a:lnTo>
                  <a:pt x="2038273" y="1511300"/>
                </a:lnTo>
                <a:lnTo>
                  <a:pt x="2039747" y="1511300"/>
                </a:lnTo>
                <a:lnTo>
                  <a:pt x="2045944" y="1498600"/>
                </a:lnTo>
                <a:lnTo>
                  <a:pt x="2045944" y="1275930"/>
                </a:lnTo>
                <a:lnTo>
                  <a:pt x="2043518" y="1271422"/>
                </a:lnTo>
                <a:lnTo>
                  <a:pt x="2043518" y="1422400"/>
                </a:lnTo>
                <a:lnTo>
                  <a:pt x="2039886" y="1422400"/>
                </a:lnTo>
                <a:lnTo>
                  <a:pt x="2039886" y="1460500"/>
                </a:lnTo>
                <a:lnTo>
                  <a:pt x="2034997" y="1473200"/>
                </a:lnTo>
                <a:lnTo>
                  <a:pt x="2025332" y="1473200"/>
                </a:lnTo>
                <a:lnTo>
                  <a:pt x="2025332" y="1625600"/>
                </a:lnTo>
                <a:lnTo>
                  <a:pt x="2024989" y="1638300"/>
                </a:lnTo>
                <a:lnTo>
                  <a:pt x="2021687" y="1638300"/>
                </a:lnTo>
                <a:lnTo>
                  <a:pt x="2021687" y="1968500"/>
                </a:lnTo>
                <a:lnTo>
                  <a:pt x="2019109" y="1968500"/>
                </a:lnTo>
                <a:lnTo>
                  <a:pt x="2019109" y="1981200"/>
                </a:lnTo>
                <a:lnTo>
                  <a:pt x="2007133" y="1981200"/>
                </a:lnTo>
                <a:lnTo>
                  <a:pt x="2007133" y="1993900"/>
                </a:lnTo>
                <a:lnTo>
                  <a:pt x="2000783" y="1993900"/>
                </a:lnTo>
                <a:lnTo>
                  <a:pt x="2004707" y="2006600"/>
                </a:lnTo>
                <a:lnTo>
                  <a:pt x="2003348" y="2006600"/>
                </a:lnTo>
                <a:lnTo>
                  <a:pt x="2000783" y="1993900"/>
                </a:lnTo>
                <a:lnTo>
                  <a:pt x="1999856" y="1993900"/>
                </a:lnTo>
                <a:lnTo>
                  <a:pt x="1999856" y="1981200"/>
                </a:lnTo>
                <a:lnTo>
                  <a:pt x="2007133" y="1981200"/>
                </a:lnTo>
                <a:lnTo>
                  <a:pt x="2005926" y="1968500"/>
                </a:lnTo>
                <a:lnTo>
                  <a:pt x="2013026" y="1968500"/>
                </a:lnTo>
                <a:lnTo>
                  <a:pt x="2019109" y="1981200"/>
                </a:lnTo>
                <a:lnTo>
                  <a:pt x="2019109" y="1968500"/>
                </a:lnTo>
                <a:lnTo>
                  <a:pt x="2014410" y="1968500"/>
                </a:lnTo>
                <a:lnTo>
                  <a:pt x="2017941" y="1955800"/>
                </a:lnTo>
                <a:lnTo>
                  <a:pt x="2021687" y="1968500"/>
                </a:lnTo>
                <a:lnTo>
                  <a:pt x="2021687" y="1638300"/>
                </a:lnTo>
                <a:lnTo>
                  <a:pt x="2018055" y="1638300"/>
                </a:lnTo>
                <a:lnTo>
                  <a:pt x="2018055" y="1854200"/>
                </a:lnTo>
                <a:lnTo>
                  <a:pt x="2016836" y="1866900"/>
                </a:lnTo>
                <a:lnTo>
                  <a:pt x="2015629" y="1866900"/>
                </a:lnTo>
                <a:lnTo>
                  <a:pt x="2014410" y="1854200"/>
                </a:lnTo>
                <a:lnTo>
                  <a:pt x="2008352" y="1854200"/>
                </a:lnTo>
                <a:lnTo>
                  <a:pt x="2008352" y="1841500"/>
                </a:lnTo>
                <a:lnTo>
                  <a:pt x="2008352" y="1828800"/>
                </a:lnTo>
                <a:lnTo>
                  <a:pt x="2012442" y="1828800"/>
                </a:lnTo>
                <a:lnTo>
                  <a:pt x="2011083" y="1841500"/>
                </a:lnTo>
                <a:lnTo>
                  <a:pt x="2015629" y="1841500"/>
                </a:lnTo>
                <a:lnTo>
                  <a:pt x="2015629" y="1854200"/>
                </a:lnTo>
                <a:lnTo>
                  <a:pt x="2018055" y="1854200"/>
                </a:lnTo>
                <a:lnTo>
                  <a:pt x="2018055" y="1638300"/>
                </a:lnTo>
                <a:lnTo>
                  <a:pt x="2007133" y="1638300"/>
                </a:lnTo>
                <a:lnTo>
                  <a:pt x="2005926" y="1625600"/>
                </a:lnTo>
                <a:lnTo>
                  <a:pt x="2025332" y="1625600"/>
                </a:lnTo>
                <a:lnTo>
                  <a:pt x="2025332" y="1473200"/>
                </a:lnTo>
                <a:lnTo>
                  <a:pt x="2023846" y="1473200"/>
                </a:lnTo>
                <a:lnTo>
                  <a:pt x="2021687" y="1460500"/>
                </a:lnTo>
                <a:lnTo>
                  <a:pt x="2026539" y="1460500"/>
                </a:lnTo>
                <a:lnTo>
                  <a:pt x="2026539" y="1447800"/>
                </a:lnTo>
                <a:lnTo>
                  <a:pt x="2031390" y="1447800"/>
                </a:lnTo>
                <a:lnTo>
                  <a:pt x="2032609" y="1460500"/>
                </a:lnTo>
                <a:lnTo>
                  <a:pt x="2039886" y="1460500"/>
                </a:lnTo>
                <a:lnTo>
                  <a:pt x="2039886" y="1422400"/>
                </a:lnTo>
                <a:lnTo>
                  <a:pt x="2031390" y="1422400"/>
                </a:lnTo>
                <a:lnTo>
                  <a:pt x="2030183" y="1409700"/>
                </a:lnTo>
                <a:lnTo>
                  <a:pt x="2042312" y="1409700"/>
                </a:lnTo>
                <a:lnTo>
                  <a:pt x="2043518" y="1422400"/>
                </a:lnTo>
                <a:lnTo>
                  <a:pt x="2043518" y="1271422"/>
                </a:lnTo>
                <a:lnTo>
                  <a:pt x="2042756" y="1270000"/>
                </a:lnTo>
                <a:lnTo>
                  <a:pt x="2044128" y="1270000"/>
                </a:lnTo>
                <a:lnTo>
                  <a:pt x="2048217" y="1257300"/>
                </a:lnTo>
                <a:lnTo>
                  <a:pt x="2049589" y="1244600"/>
                </a:lnTo>
                <a:lnTo>
                  <a:pt x="2053501" y="1244600"/>
                </a:lnTo>
                <a:lnTo>
                  <a:pt x="2058225" y="1257300"/>
                </a:lnTo>
                <a:lnTo>
                  <a:pt x="2071408" y="1257300"/>
                </a:lnTo>
                <a:lnTo>
                  <a:pt x="2071408" y="1270000"/>
                </a:lnTo>
                <a:lnTo>
                  <a:pt x="2073833" y="1270000"/>
                </a:lnTo>
                <a:lnTo>
                  <a:pt x="2073833" y="1206500"/>
                </a:lnTo>
                <a:lnTo>
                  <a:pt x="2073236" y="1206500"/>
                </a:lnTo>
                <a:lnTo>
                  <a:pt x="2068906" y="1219200"/>
                </a:lnTo>
                <a:lnTo>
                  <a:pt x="2064131" y="1206500"/>
                </a:lnTo>
                <a:lnTo>
                  <a:pt x="2067775" y="1206500"/>
                </a:lnTo>
                <a:lnTo>
                  <a:pt x="2072627" y="1193800"/>
                </a:lnTo>
                <a:lnTo>
                  <a:pt x="2085962" y="1193800"/>
                </a:lnTo>
                <a:lnTo>
                  <a:pt x="2085962" y="1143000"/>
                </a:lnTo>
                <a:lnTo>
                  <a:pt x="2083536" y="1143000"/>
                </a:lnTo>
                <a:lnTo>
                  <a:pt x="2076259" y="1143000"/>
                </a:lnTo>
                <a:lnTo>
                  <a:pt x="2076259" y="1130300"/>
                </a:lnTo>
                <a:lnTo>
                  <a:pt x="2084755" y="1130300"/>
                </a:lnTo>
                <a:lnTo>
                  <a:pt x="2083536" y="1143000"/>
                </a:lnTo>
                <a:lnTo>
                  <a:pt x="2094458" y="1130300"/>
                </a:lnTo>
                <a:lnTo>
                  <a:pt x="2094458" y="1117600"/>
                </a:lnTo>
                <a:lnTo>
                  <a:pt x="2093239" y="1117600"/>
                </a:lnTo>
                <a:lnTo>
                  <a:pt x="2088388" y="1104900"/>
                </a:lnTo>
                <a:lnTo>
                  <a:pt x="2085962" y="1104900"/>
                </a:lnTo>
                <a:lnTo>
                  <a:pt x="2087181" y="1092200"/>
                </a:lnTo>
                <a:lnTo>
                  <a:pt x="2078685" y="1092200"/>
                </a:lnTo>
                <a:lnTo>
                  <a:pt x="2077478" y="1079500"/>
                </a:lnTo>
                <a:lnTo>
                  <a:pt x="2093239" y="1079500"/>
                </a:lnTo>
                <a:lnTo>
                  <a:pt x="2092032" y="1092200"/>
                </a:lnTo>
                <a:lnTo>
                  <a:pt x="2094458" y="1092200"/>
                </a:lnTo>
                <a:lnTo>
                  <a:pt x="2094458" y="1104900"/>
                </a:lnTo>
                <a:lnTo>
                  <a:pt x="2101430" y="1104900"/>
                </a:lnTo>
                <a:lnTo>
                  <a:pt x="2101430" y="863600"/>
                </a:lnTo>
                <a:lnTo>
                  <a:pt x="2099627" y="863600"/>
                </a:lnTo>
                <a:lnTo>
                  <a:pt x="2095817" y="850900"/>
                </a:lnTo>
                <a:lnTo>
                  <a:pt x="2094966" y="850900"/>
                </a:lnTo>
                <a:lnTo>
                  <a:pt x="2098090" y="838200"/>
                </a:lnTo>
                <a:lnTo>
                  <a:pt x="2102942" y="850900"/>
                </a:lnTo>
                <a:lnTo>
                  <a:pt x="2105367" y="863600"/>
                </a:lnTo>
                <a:lnTo>
                  <a:pt x="2105367" y="838200"/>
                </a:lnTo>
                <a:lnTo>
                  <a:pt x="2104161" y="838200"/>
                </a:lnTo>
                <a:lnTo>
                  <a:pt x="2102942" y="825500"/>
                </a:lnTo>
                <a:lnTo>
                  <a:pt x="2109012" y="825500"/>
                </a:lnTo>
                <a:lnTo>
                  <a:pt x="2109012" y="803948"/>
                </a:lnTo>
                <a:lnTo>
                  <a:pt x="2107793" y="800100"/>
                </a:lnTo>
                <a:lnTo>
                  <a:pt x="2110829" y="800100"/>
                </a:lnTo>
                <a:lnTo>
                  <a:pt x="2111819" y="812800"/>
                </a:lnTo>
                <a:lnTo>
                  <a:pt x="2111819" y="796734"/>
                </a:lnTo>
                <a:lnTo>
                  <a:pt x="2108276" y="787400"/>
                </a:lnTo>
                <a:lnTo>
                  <a:pt x="2116290" y="787400"/>
                </a:lnTo>
                <a:lnTo>
                  <a:pt x="2116290" y="698500"/>
                </a:lnTo>
                <a:lnTo>
                  <a:pt x="2111438" y="698500"/>
                </a:lnTo>
                <a:lnTo>
                  <a:pt x="2107755" y="698500"/>
                </a:lnTo>
                <a:lnTo>
                  <a:pt x="2107755" y="774700"/>
                </a:lnTo>
                <a:lnTo>
                  <a:pt x="2106282" y="774700"/>
                </a:lnTo>
                <a:lnTo>
                  <a:pt x="2107082" y="787400"/>
                </a:lnTo>
                <a:lnTo>
                  <a:pt x="2101621" y="787400"/>
                </a:lnTo>
                <a:lnTo>
                  <a:pt x="2101735" y="774700"/>
                </a:lnTo>
                <a:lnTo>
                  <a:pt x="2102751" y="774700"/>
                </a:lnTo>
                <a:lnTo>
                  <a:pt x="2105367" y="762000"/>
                </a:lnTo>
                <a:lnTo>
                  <a:pt x="2107755" y="774700"/>
                </a:lnTo>
                <a:lnTo>
                  <a:pt x="2107755" y="698500"/>
                </a:lnTo>
                <a:lnTo>
                  <a:pt x="2100199" y="698500"/>
                </a:lnTo>
                <a:lnTo>
                  <a:pt x="2096884" y="688898"/>
                </a:lnTo>
                <a:lnTo>
                  <a:pt x="2096884" y="787400"/>
                </a:lnTo>
                <a:lnTo>
                  <a:pt x="2094458" y="783717"/>
                </a:lnTo>
                <a:lnTo>
                  <a:pt x="2094458" y="952500"/>
                </a:lnTo>
                <a:lnTo>
                  <a:pt x="2090813" y="952500"/>
                </a:lnTo>
                <a:lnTo>
                  <a:pt x="2090813" y="990600"/>
                </a:lnTo>
                <a:lnTo>
                  <a:pt x="2087181" y="990600"/>
                </a:lnTo>
                <a:lnTo>
                  <a:pt x="2087181" y="1016000"/>
                </a:lnTo>
                <a:lnTo>
                  <a:pt x="2087181" y="1041400"/>
                </a:lnTo>
                <a:lnTo>
                  <a:pt x="2080018" y="1028700"/>
                </a:lnTo>
                <a:lnTo>
                  <a:pt x="2076259" y="1028700"/>
                </a:lnTo>
                <a:lnTo>
                  <a:pt x="2076259" y="1054100"/>
                </a:lnTo>
                <a:lnTo>
                  <a:pt x="2075624" y="1060792"/>
                </a:lnTo>
                <a:lnTo>
                  <a:pt x="2075624" y="1104900"/>
                </a:lnTo>
                <a:lnTo>
                  <a:pt x="2075053" y="1117600"/>
                </a:lnTo>
                <a:lnTo>
                  <a:pt x="2069426" y="1104900"/>
                </a:lnTo>
                <a:lnTo>
                  <a:pt x="2071408" y="1104900"/>
                </a:lnTo>
                <a:lnTo>
                  <a:pt x="2072627" y="1092200"/>
                </a:lnTo>
                <a:lnTo>
                  <a:pt x="2074138" y="1092200"/>
                </a:lnTo>
                <a:lnTo>
                  <a:pt x="2075624" y="1104900"/>
                </a:lnTo>
                <a:lnTo>
                  <a:pt x="2075624" y="1060792"/>
                </a:lnTo>
                <a:lnTo>
                  <a:pt x="2075053" y="1066800"/>
                </a:lnTo>
                <a:lnTo>
                  <a:pt x="2069312" y="1066800"/>
                </a:lnTo>
                <a:lnTo>
                  <a:pt x="2068233" y="1054100"/>
                </a:lnTo>
                <a:lnTo>
                  <a:pt x="2076259" y="1054100"/>
                </a:lnTo>
                <a:lnTo>
                  <a:pt x="2076259" y="1028700"/>
                </a:lnTo>
                <a:lnTo>
                  <a:pt x="2077974" y="1016000"/>
                </a:lnTo>
                <a:lnTo>
                  <a:pt x="2066658" y="1016000"/>
                </a:lnTo>
                <a:lnTo>
                  <a:pt x="2070354" y="1003300"/>
                </a:lnTo>
                <a:lnTo>
                  <a:pt x="2083536" y="1003300"/>
                </a:lnTo>
                <a:lnTo>
                  <a:pt x="2083092" y="1016000"/>
                </a:lnTo>
                <a:lnTo>
                  <a:pt x="2087181" y="1016000"/>
                </a:lnTo>
                <a:lnTo>
                  <a:pt x="2087181" y="990600"/>
                </a:lnTo>
                <a:lnTo>
                  <a:pt x="2087181" y="977900"/>
                </a:lnTo>
                <a:lnTo>
                  <a:pt x="2089607" y="977900"/>
                </a:lnTo>
                <a:lnTo>
                  <a:pt x="2090813" y="990600"/>
                </a:lnTo>
                <a:lnTo>
                  <a:pt x="2090813" y="952500"/>
                </a:lnTo>
                <a:lnTo>
                  <a:pt x="2089607" y="952500"/>
                </a:lnTo>
                <a:lnTo>
                  <a:pt x="2082330" y="939800"/>
                </a:lnTo>
                <a:lnTo>
                  <a:pt x="2093239" y="939800"/>
                </a:lnTo>
                <a:lnTo>
                  <a:pt x="2094458" y="952500"/>
                </a:lnTo>
                <a:lnTo>
                  <a:pt x="2094458" y="783717"/>
                </a:lnTo>
                <a:lnTo>
                  <a:pt x="2093264" y="781900"/>
                </a:lnTo>
                <a:lnTo>
                  <a:pt x="2093264" y="876300"/>
                </a:lnTo>
                <a:lnTo>
                  <a:pt x="2090813" y="889000"/>
                </a:lnTo>
                <a:lnTo>
                  <a:pt x="2087689" y="876300"/>
                </a:lnTo>
                <a:lnTo>
                  <a:pt x="2077478" y="876300"/>
                </a:lnTo>
                <a:lnTo>
                  <a:pt x="2072627" y="889000"/>
                </a:lnTo>
                <a:lnTo>
                  <a:pt x="2075053" y="876300"/>
                </a:lnTo>
                <a:lnTo>
                  <a:pt x="2076259" y="876300"/>
                </a:lnTo>
                <a:lnTo>
                  <a:pt x="2073833" y="863600"/>
                </a:lnTo>
                <a:lnTo>
                  <a:pt x="2075053" y="863600"/>
                </a:lnTo>
                <a:lnTo>
                  <a:pt x="2076259" y="850900"/>
                </a:lnTo>
                <a:lnTo>
                  <a:pt x="2077453" y="850900"/>
                </a:lnTo>
                <a:lnTo>
                  <a:pt x="2078532" y="838200"/>
                </a:lnTo>
                <a:lnTo>
                  <a:pt x="2087181" y="838200"/>
                </a:lnTo>
                <a:lnTo>
                  <a:pt x="2087181" y="850900"/>
                </a:lnTo>
                <a:lnTo>
                  <a:pt x="2083536" y="850900"/>
                </a:lnTo>
                <a:lnTo>
                  <a:pt x="2085873" y="863600"/>
                </a:lnTo>
                <a:lnTo>
                  <a:pt x="2090356" y="863600"/>
                </a:lnTo>
                <a:lnTo>
                  <a:pt x="2093264" y="876300"/>
                </a:lnTo>
                <a:lnTo>
                  <a:pt x="2093264" y="781900"/>
                </a:lnTo>
                <a:lnTo>
                  <a:pt x="2088527" y="774700"/>
                </a:lnTo>
                <a:lnTo>
                  <a:pt x="2090305" y="774700"/>
                </a:lnTo>
                <a:lnTo>
                  <a:pt x="2090813" y="762000"/>
                </a:lnTo>
                <a:lnTo>
                  <a:pt x="2094738" y="762000"/>
                </a:lnTo>
                <a:lnTo>
                  <a:pt x="2093087" y="774700"/>
                </a:lnTo>
                <a:lnTo>
                  <a:pt x="2092274" y="774700"/>
                </a:lnTo>
                <a:lnTo>
                  <a:pt x="2096884" y="787400"/>
                </a:lnTo>
                <a:lnTo>
                  <a:pt x="2096884" y="688898"/>
                </a:lnTo>
                <a:lnTo>
                  <a:pt x="2095817" y="685800"/>
                </a:lnTo>
                <a:lnTo>
                  <a:pt x="2091664" y="685800"/>
                </a:lnTo>
                <a:lnTo>
                  <a:pt x="2090813" y="673100"/>
                </a:lnTo>
                <a:lnTo>
                  <a:pt x="2095995" y="673100"/>
                </a:lnTo>
                <a:lnTo>
                  <a:pt x="2098548" y="685800"/>
                </a:lnTo>
                <a:lnTo>
                  <a:pt x="2116290" y="685800"/>
                </a:lnTo>
                <a:lnTo>
                  <a:pt x="2111438" y="698500"/>
                </a:lnTo>
                <a:lnTo>
                  <a:pt x="2119922" y="685800"/>
                </a:lnTo>
                <a:lnTo>
                  <a:pt x="2119922" y="660400"/>
                </a:lnTo>
                <a:lnTo>
                  <a:pt x="2109914" y="660400"/>
                </a:lnTo>
                <a:lnTo>
                  <a:pt x="2107298" y="647700"/>
                </a:lnTo>
                <a:lnTo>
                  <a:pt x="2105367" y="635000"/>
                </a:lnTo>
                <a:lnTo>
                  <a:pt x="2119922" y="635000"/>
                </a:lnTo>
                <a:lnTo>
                  <a:pt x="2119922" y="622300"/>
                </a:lnTo>
                <a:lnTo>
                  <a:pt x="2116290" y="622300"/>
                </a:lnTo>
                <a:lnTo>
                  <a:pt x="2116290" y="609600"/>
                </a:lnTo>
                <a:lnTo>
                  <a:pt x="2124468" y="609600"/>
                </a:lnTo>
                <a:lnTo>
                  <a:pt x="2124468" y="584200"/>
                </a:lnTo>
                <a:lnTo>
                  <a:pt x="2120100" y="584200"/>
                </a:lnTo>
                <a:lnTo>
                  <a:pt x="2119922" y="571500"/>
                </a:lnTo>
                <a:lnTo>
                  <a:pt x="2124532" y="584200"/>
                </a:lnTo>
                <a:lnTo>
                  <a:pt x="2124532" y="482600"/>
                </a:lnTo>
                <a:lnTo>
                  <a:pt x="2119071" y="482600"/>
                </a:lnTo>
                <a:lnTo>
                  <a:pt x="2115096" y="475272"/>
                </a:lnTo>
                <a:lnTo>
                  <a:pt x="2115096" y="596900"/>
                </a:lnTo>
                <a:lnTo>
                  <a:pt x="2105367" y="596900"/>
                </a:lnTo>
                <a:lnTo>
                  <a:pt x="2107247" y="584200"/>
                </a:lnTo>
                <a:lnTo>
                  <a:pt x="2113102" y="584200"/>
                </a:lnTo>
                <a:lnTo>
                  <a:pt x="2115096" y="596900"/>
                </a:lnTo>
                <a:lnTo>
                  <a:pt x="2115096" y="475272"/>
                </a:lnTo>
                <a:lnTo>
                  <a:pt x="2112645" y="470750"/>
                </a:lnTo>
                <a:lnTo>
                  <a:pt x="2112645" y="495300"/>
                </a:lnTo>
                <a:lnTo>
                  <a:pt x="2112645" y="508000"/>
                </a:lnTo>
                <a:lnTo>
                  <a:pt x="2107641" y="495300"/>
                </a:lnTo>
                <a:lnTo>
                  <a:pt x="2112645" y="495300"/>
                </a:lnTo>
                <a:lnTo>
                  <a:pt x="2112645" y="470750"/>
                </a:lnTo>
                <a:lnTo>
                  <a:pt x="2112187" y="469900"/>
                </a:lnTo>
                <a:lnTo>
                  <a:pt x="2110994" y="457200"/>
                </a:lnTo>
                <a:lnTo>
                  <a:pt x="2119922" y="444500"/>
                </a:lnTo>
                <a:lnTo>
                  <a:pt x="2118715" y="444500"/>
                </a:lnTo>
                <a:lnTo>
                  <a:pt x="2123897" y="431800"/>
                </a:lnTo>
                <a:lnTo>
                  <a:pt x="2138121" y="431800"/>
                </a:lnTo>
                <a:lnTo>
                  <a:pt x="2138121" y="419100"/>
                </a:lnTo>
                <a:lnTo>
                  <a:pt x="2142032" y="419100"/>
                </a:lnTo>
                <a:lnTo>
                  <a:pt x="2136749" y="406400"/>
                </a:lnTo>
                <a:lnTo>
                  <a:pt x="2149030" y="406400"/>
                </a:lnTo>
                <a:lnTo>
                  <a:pt x="2149030" y="279400"/>
                </a:lnTo>
                <a:lnTo>
                  <a:pt x="2146604" y="279400"/>
                </a:lnTo>
                <a:lnTo>
                  <a:pt x="2151151" y="266700"/>
                </a:lnTo>
                <a:lnTo>
                  <a:pt x="2155698" y="266700"/>
                </a:lnTo>
                <a:lnTo>
                  <a:pt x="2157514" y="279400"/>
                </a:lnTo>
                <a:lnTo>
                  <a:pt x="2157514" y="254000"/>
                </a:lnTo>
                <a:lnTo>
                  <a:pt x="2139785" y="254000"/>
                </a:lnTo>
                <a:lnTo>
                  <a:pt x="2139785" y="330200"/>
                </a:lnTo>
                <a:lnTo>
                  <a:pt x="2135695" y="330200"/>
                </a:lnTo>
                <a:lnTo>
                  <a:pt x="2135695" y="317500"/>
                </a:lnTo>
                <a:lnTo>
                  <a:pt x="2139785" y="330200"/>
                </a:lnTo>
                <a:lnTo>
                  <a:pt x="2139785" y="254000"/>
                </a:lnTo>
                <a:lnTo>
                  <a:pt x="2139429" y="254000"/>
                </a:lnTo>
                <a:lnTo>
                  <a:pt x="2139429" y="292100"/>
                </a:lnTo>
                <a:lnTo>
                  <a:pt x="2136749" y="292100"/>
                </a:lnTo>
                <a:lnTo>
                  <a:pt x="2131123" y="304800"/>
                </a:lnTo>
                <a:lnTo>
                  <a:pt x="2129586" y="304800"/>
                </a:lnTo>
                <a:lnTo>
                  <a:pt x="2129586" y="406400"/>
                </a:lnTo>
                <a:lnTo>
                  <a:pt x="2127199" y="419100"/>
                </a:lnTo>
                <a:lnTo>
                  <a:pt x="2123452" y="406400"/>
                </a:lnTo>
                <a:lnTo>
                  <a:pt x="2129586" y="406400"/>
                </a:lnTo>
                <a:lnTo>
                  <a:pt x="2129586" y="304800"/>
                </a:lnTo>
                <a:lnTo>
                  <a:pt x="2123567" y="304800"/>
                </a:lnTo>
                <a:lnTo>
                  <a:pt x="2123567" y="292100"/>
                </a:lnTo>
                <a:lnTo>
                  <a:pt x="2125459" y="282143"/>
                </a:lnTo>
                <a:lnTo>
                  <a:pt x="2135276" y="292100"/>
                </a:lnTo>
                <a:lnTo>
                  <a:pt x="2138121" y="279400"/>
                </a:lnTo>
                <a:lnTo>
                  <a:pt x="2139429" y="292100"/>
                </a:lnTo>
                <a:lnTo>
                  <a:pt x="2139429" y="254000"/>
                </a:lnTo>
                <a:lnTo>
                  <a:pt x="2132977" y="254000"/>
                </a:lnTo>
                <a:lnTo>
                  <a:pt x="2130387" y="266700"/>
                </a:lnTo>
                <a:lnTo>
                  <a:pt x="2128012" y="279400"/>
                </a:lnTo>
                <a:lnTo>
                  <a:pt x="2125992" y="279400"/>
                </a:lnTo>
                <a:lnTo>
                  <a:pt x="2122767" y="279400"/>
                </a:lnTo>
                <a:lnTo>
                  <a:pt x="2109305" y="279400"/>
                </a:lnTo>
                <a:lnTo>
                  <a:pt x="2101773" y="292100"/>
                </a:lnTo>
                <a:lnTo>
                  <a:pt x="2103856" y="292100"/>
                </a:lnTo>
                <a:lnTo>
                  <a:pt x="2109114" y="304800"/>
                </a:lnTo>
                <a:lnTo>
                  <a:pt x="2121128" y="304800"/>
                </a:lnTo>
                <a:lnTo>
                  <a:pt x="2121128" y="317500"/>
                </a:lnTo>
                <a:lnTo>
                  <a:pt x="2124773" y="317500"/>
                </a:lnTo>
                <a:lnTo>
                  <a:pt x="2117496" y="330200"/>
                </a:lnTo>
                <a:lnTo>
                  <a:pt x="2111438" y="330200"/>
                </a:lnTo>
                <a:lnTo>
                  <a:pt x="2110219" y="342900"/>
                </a:lnTo>
                <a:lnTo>
                  <a:pt x="2113864" y="342900"/>
                </a:lnTo>
                <a:lnTo>
                  <a:pt x="2112645" y="355600"/>
                </a:lnTo>
                <a:lnTo>
                  <a:pt x="2112645" y="368300"/>
                </a:lnTo>
                <a:lnTo>
                  <a:pt x="2105367" y="368300"/>
                </a:lnTo>
                <a:lnTo>
                  <a:pt x="2105367" y="406400"/>
                </a:lnTo>
                <a:lnTo>
                  <a:pt x="2104275" y="419100"/>
                </a:lnTo>
                <a:lnTo>
                  <a:pt x="2104161" y="419315"/>
                </a:lnTo>
                <a:lnTo>
                  <a:pt x="2104161" y="558800"/>
                </a:lnTo>
                <a:lnTo>
                  <a:pt x="2104161" y="635000"/>
                </a:lnTo>
                <a:lnTo>
                  <a:pt x="2104161" y="647700"/>
                </a:lnTo>
                <a:lnTo>
                  <a:pt x="2101735" y="635000"/>
                </a:lnTo>
                <a:lnTo>
                  <a:pt x="2104161" y="635000"/>
                </a:lnTo>
                <a:lnTo>
                  <a:pt x="2104161" y="558800"/>
                </a:lnTo>
                <a:lnTo>
                  <a:pt x="2102942" y="571500"/>
                </a:lnTo>
                <a:lnTo>
                  <a:pt x="2096541" y="571500"/>
                </a:lnTo>
                <a:lnTo>
                  <a:pt x="2096541" y="622300"/>
                </a:lnTo>
                <a:lnTo>
                  <a:pt x="2093239" y="622300"/>
                </a:lnTo>
                <a:lnTo>
                  <a:pt x="2090813" y="619480"/>
                </a:lnTo>
                <a:lnTo>
                  <a:pt x="2090813" y="660400"/>
                </a:lnTo>
                <a:lnTo>
                  <a:pt x="2086724" y="673100"/>
                </a:lnTo>
                <a:lnTo>
                  <a:pt x="2085962" y="673100"/>
                </a:lnTo>
                <a:lnTo>
                  <a:pt x="2085962" y="723900"/>
                </a:lnTo>
                <a:lnTo>
                  <a:pt x="2085962" y="736600"/>
                </a:lnTo>
                <a:lnTo>
                  <a:pt x="2082330" y="736600"/>
                </a:lnTo>
                <a:lnTo>
                  <a:pt x="2081098" y="732320"/>
                </a:lnTo>
                <a:lnTo>
                  <a:pt x="2081098" y="825500"/>
                </a:lnTo>
                <a:lnTo>
                  <a:pt x="2070976" y="825500"/>
                </a:lnTo>
                <a:lnTo>
                  <a:pt x="2069134" y="813777"/>
                </a:lnTo>
                <a:lnTo>
                  <a:pt x="2069134" y="965200"/>
                </a:lnTo>
                <a:lnTo>
                  <a:pt x="2066696" y="977900"/>
                </a:lnTo>
                <a:lnTo>
                  <a:pt x="2064588" y="977900"/>
                </a:lnTo>
                <a:lnTo>
                  <a:pt x="2064588" y="990600"/>
                </a:lnTo>
                <a:lnTo>
                  <a:pt x="2063229" y="1003300"/>
                </a:lnTo>
                <a:lnTo>
                  <a:pt x="2061705" y="1003300"/>
                </a:lnTo>
                <a:lnTo>
                  <a:pt x="2061705" y="1104900"/>
                </a:lnTo>
                <a:lnTo>
                  <a:pt x="2054428" y="1104900"/>
                </a:lnTo>
                <a:lnTo>
                  <a:pt x="2054428" y="1117600"/>
                </a:lnTo>
                <a:lnTo>
                  <a:pt x="2050034" y="1117600"/>
                </a:lnTo>
                <a:lnTo>
                  <a:pt x="2050034" y="1143000"/>
                </a:lnTo>
                <a:lnTo>
                  <a:pt x="2048281" y="1143000"/>
                </a:lnTo>
                <a:lnTo>
                  <a:pt x="2048281" y="1181100"/>
                </a:lnTo>
                <a:lnTo>
                  <a:pt x="2045944" y="1193800"/>
                </a:lnTo>
                <a:lnTo>
                  <a:pt x="2039886" y="1193800"/>
                </a:lnTo>
                <a:lnTo>
                  <a:pt x="2039886" y="1206500"/>
                </a:lnTo>
                <a:lnTo>
                  <a:pt x="2039886" y="1308100"/>
                </a:lnTo>
                <a:lnTo>
                  <a:pt x="2038667" y="1320800"/>
                </a:lnTo>
                <a:lnTo>
                  <a:pt x="2036241" y="1320800"/>
                </a:lnTo>
                <a:lnTo>
                  <a:pt x="2039886" y="1308100"/>
                </a:lnTo>
                <a:lnTo>
                  <a:pt x="2039886" y="1206500"/>
                </a:lnTo>
                <a:lnTo>
                  <a:pt x="2036241" y="1206500"/>
                </a:lnTo>
                <a:lnTo>
                  <a:pt x="2035035" y="1219200"/>
                </a:lnTo>
                <a:lnTo>
                  <a:pt x="2030628" y="1207668"/>
                </a:lnTo>
                <a:lnTo>
                  <a:pt x="2030628" y="1384300"/>
                </a:lnTo>
                <a:lnTo>
                  <a:pt x="2028075" y="1397000"/>
                </a:lnTo>
                <a:lnTo>
                  <a:pt x="2022906" y="1397000"/>
                </a:lnTo>
                <a:lnTo>
                  <a:pt x="2022906" y="1384300"/>
                </a:lnTo>
                <a:lnTo>
                  <a:pt x="2030628" y="1384300"/>
                </a:lnTo>
                <a:lnTo>
                  <a:pt x="2030628" y="1207668"/>
                </a:lnTo>
                <a:lnTo>
                  <a:pt x="2030183" y="1206500"/>
                </a:lnTo>
                <a:lnTo>
                  <a:pt x="2027389" y="1206500"/>
                </a:lnTo>
                <a:lnTo>
                  <a:pt x="2027389" y="1270000"/>
                </a:lnTo>
                <a:lnTo>
                  <a:pt x="2021078" y="1270000"/>
                </a:lnTo>
                <a:lnTo>
                  <a:pt x="2019719" y="1266545"/>
                </a:lnTo>
                <a:lnTo>
                  <a:pt x="2019719" y="1511300"/>
                </a:lnTo>
                <a:lnTo>
                  <a:pt x="2018360" y="1524000"/>
                </a:lnTo>
                <a:lnTo>
                  <a:pt x="2015629" y="1524000"/>
                </a:lnTo>
                <a:lnTo>
                  <a:pt x="2015629" y="1511300"/>
                </a:lnTo>
                <a:lnTo>
                  <a:pt x="2019719" y="1511300"/>
                </a:lnTo>
                <a:lnTo>
                  <a:pt x="2019719" y="1266545"/>
                </a:lnTo>
                <a:lnTo>
                  <a:pt x="2016086" y="1257300"/>
                </a:lnTo>
                <a:lnTo>
                  <a:pt x="2015629" y="1244600"/>
                </a:lnTo>
                <a:lnTo>
                  <a:pt x="2021370" y="1257300"/>
                </a:lnTo>
                <a:lnTo>
                  <a:pt x="2024265" y="1257300"/>
                </a:lnTo>
                <a:lnTo>
                  <a:pt x="2027389" y="1270000"/>
                </a:lnTo>
                <a:lnTo>
                  <a:pt x="2027389" y="1206500"/>
                </a:lnTo>
                <a:lnTo>
                  <a:pt x="2025332" y="1206500"/>
                </a:lnTo>
                <a:lnTo>
                  <a:pt x="2031390" y="1193800"/>
                </a:lnTo>
                <a:lnTo>
                  <a:pt x="2038667" y="1193800"/>
                </a:lnTo>
                <a:lnTo>
                  <a:pt x="2039886" y="1206500"/>
                </a:lnTo>
                <a:lnTo>
                  <a:pt x="2039886" y="1193800"/>
                </a:lnTo>
                <a:lnTo>
                  <a:pt x="2041093" y="1181100"/>
                </a:lnTo>
                <a:lnTo>
                  <a:pt x="2048281" y="1181100"/>
                </a:lnTo>
                <a:lnTo>
                  <a:pt x="2048281" y="1143000"/>
                </a:lnTo>
                <a:lnTo>
                  <a:pt x="2046401" y="1143000"/>
                </a:lnTo>
                <a:lnTo>
                  <a:pt x="2046401" y="1155700"/>
                </a:lnTo>
                <a:lnTo>
                  <a:pt x="2042312" y="1155700"/>
                </a:lnTo>
                <a:lnTo>
                  <a:pt x="2042312" y="1143000"/>
                </a:lnTo>
                <a:lnTo>
                  <a:pt x="2046401" y="1155700"/>
                </a:lnTo>
                <a:lnTo>
                  <a:pt x="2046401" y="1143000"/>
                </a:lnTo>
                <a:lnTo>
                  <a:pt x="2045944" y="1143000"/>
                </a:lnTo>
                <a:lnTo>
                  <a:pt x="2045944" y="1130300"/>
                </a:lnTo>
                <a:lnTo>
                  <a:pt x="2050034" y="1143000"/>
                </a:lnTo>
                <a:lnTo>
                  <a:pt x="2050034" y="1117600"/>
                </a:lnTo>
                <a:lnTo>
                  <a:pt x="2044738" y="1117600"/>
                </a:lnTo>
                <a:lnTo>
                  <a:pt x="2052015" y="1104900"/>
                </a:lnTo>
                <a:lnTo>
                  <a:pt x="2054428" y="1117600"/>
                </a:lnTo>
                <a:lnTo>
                  <a:pt x="2054428" y="1104900"/>
                </a:lnTo>
                <a:lnTo>
                  <a:pt x="2054072" y="1104900"/>
                </a:lnTo>
                <a:lnTo>
                  <a:pt x="2053221" y="1092200"/>
                </a:lnTo>
                <a:lnTo>
                  <a:pt x="2053221" y="1079500"/>
                </a:lnTo>
                <a:lnTo>
                  <a:pt x="2055952" y="1079500"/>
                </a:lnTo>
                <a:lnTo>
                  <a:pt x="2053221" y="1092200"/>
                </a:lnTo>
                <a:lnTo>
                  <a:pt x="2061705" y="1104900"/>
                </a:lnTo>
                <a:lnTo>
                  <a:pt x="2061705" y="1003300"/>
                </a:lnTo>
                <a:lnTo>
                  <a:pt x="2060498" y="1003300"/>
                </a:lnTo>
                <a:lnTo>
                  <a:pt x="2060498" y="990600"/>
                </a:lnTo>
                <a:lnTo>
                  <a:pt x="2064588" y="990600"/>
                </a:lnTo>
                <a:lnTo>
                  <a:pt x="2064588" y="977900"/>
                </a:lnTo>
                <a:lnTo>
                  <a:pt x="2060498" y="977900"/>
                </a:lnTo>
                <a:lnTo>
                  <a:pt x="2059279" y="965200"/>
                </a:lnTo>
                <a:lnTo>
                  <a:pt x="2069134" y="965200"/>
                </a:lnTo>
                <a:lnTo>
                  <a:pt x="2069134" y="813777"/>
                </a:lnTo>
                <a:lnTo>
                  <a:pt x="2068982" y="812800"/>
                </a:lnTo>
                <a:lnTo>
                  <a:pt x="2068982" y="939800"/>
                </a:lnTo>
                <a:lnTo>
                  <a:pt x="2066556" y="952500"/>
                </a:lnTo>
                <a:lnTo>
                  <a:pt x="2059279" y="952500"/>
                </a:lnTo>
                <a:lnTo>
                  <a:pt x="2068982" y="939800"/>
                </a:lnTo>
                <a:lnTo>
                  <a:pt x="2068982" y="812800"/>
                </a:lnTo>
                <a:lnTo>
                  <a:pt x="2074392" y="812800"/>
                </a:lnTo>
                <a:lnTo>
                  <a:pt x="2081098" y="825500"/>
                </a:lnTo>
                <a:lnTo>
                  <a:pt x="2081098" y="732320"/>
                </a:lnTo>
                <a:lnTo>
                  <a:pt x="2078685" y="723900"/>
                </a:lnTo>
                <a:lnTo>
                  <a:pt x="2085962" y="723900"/>
                </a:lnTo>
                <a:lnTo>
                  <a:pt x="2085962" y="673100"/>
                </a:lnTo>
                <a:lnTo>
                  <a:pt x="2081720" y="673100"/>
                </a:lnTo>
                <a:lnTo>
                  <a:pt x="2081263" y="660400"/>
                </a:lnTo>
                <a:lnTo>
                  <a:pt x="2090813" y="660400"/>
                </a:lnTo>
                <a:lnTo>
                  <a:pt x="2090813" y="619480"/>
                </a:lnTo>
                <a:lnTo>
                  <a:pt x="2082330" y="609600"/>
                </a:lnTo>
                <a:lnTo>
                  <a:pt x="2094153" y="609600"/>
                </a:lnTo>
                <a:lnTo>
                  <a:pt x="2096541" y="622300"/>
                </a:lnTo>
                <a:lnTo>
                  <a:pt x="2096541" y="571500"/>
                </a:lnTo>
                <a:lnTo>
                  <a:pt x="2084755" y="571500"/>
                </a:lnTo>
                <a:lnTo>
                  <a:pt x="2077478" y="558800"/>
                </a:lnTo>
                <a:lnTo>
                  <a:pt x="2077478" y="711200"/>
                </a:lnTo>
                <a:lnTo>
                  <a:pt x="2068982" y="711200"/>
                </a:lnTo>
                <a:lnTo>
                  <a:pt x="2076259" y="698500"/>
                </a:lnTo>
                <a:lnTo>
                  <a:pt x="2077478" y="711200"/>
                </a:lnTo>
                <a:lnTo>
                  <a:pt x="2077478" y="558800"/>
                </a:lnTo>
                <a:lnTo>
                  <a:pt x="2104161" y="558800"/>
                </a:lnTo>
                <a:lnTo>
                  <a:pt x="2104161" y="419315"/>
                </a:lnTo>
                <a:lnTo>
                  <a:pt x="2103602" y="420370"/>
                </a:lnTo>
                <a:lnTo>
                  <a:pt x="2103602" y="533400"/>
                </a:lnTo>
                <a:lnTo>
                  <a:pt x="2100364" y="520700"/>
                </a:lnTo>
                <a:lnTo>
                  <a:pt x="2101735" y="520700"/>
                </a:lnTo>
                <a:lnTo>
                  <a:pt x="2103602" y="533400"/>
                </a:lnTo>
                <a:lnTo>
                  <a:pt x="2103602" y="420370"/>
                </a:lnTo>
                <a:lnTo>
                  <a:pt x="2101735" y="423862"/>
                </a:lnTo>
                <a:lnTo>
                  <a:pt x="2101735" y="495300"/>
                </a:lnTo>
                <a:lnTo>
                  <a:pt x="2097633" y="508000"/>
                </a:lnTo>
                <a:lnTo>
                  <a:pt x="2092032" y="508000"/>
                </a:lnTo>
                <a:lnTo>
                  <a:pt x="2092032" y="546100"/>
                </a:lnTo>
                <a:lnTo>
                  <a:pt x="2089607" y="546100"/>
                </a:lnTo>
                <a:lnTo>
                  <a:pt x="2090813" y="533400"/>
                </a:lnTo>
                <a:lnTo>
                  <a:pt x="2092032" y="546100"/>
                </a:lnTo>
                <a:lnTo>
                  <a:pt x="2092032" y="508000"/>
                </a:lnTo>
                <a:lnTo>
                  <a:pt x="2090699" y="508000"/>
                </a:lnTo>
                <a:lnTo>
                  <a:pt x="2095360" y="495300"/>
                </a:lnTo>
                <a:lnTo>
                  <a:pt x="2101735" y="495300"/>
                </a:lnTo>
                <a:lnTo>
                  <a:pt x="2101735" y="423862"/>
                </a:lnTo>
                <a:lnTo>
                  <a:pt x="2097493" y="431800"/>
                </a:lnTo>
                <a:lnTo>
                  <a:pt x="2088388" y="431800"/>
                </a:lnTo>
                <a:lnTo>
                  <a:pt x="2088388" y="482600"/>
                </a:lnTo>
                <a:lnTo>
                  <a:pt x="2079904" y="482600"/>
                </a:lnTo>
                <a:lnTo>
                  <a:pt x="2079904" y="469900"/>
                </a:lnTo>
                <a:lnTo>
                  <a:pt x="2077478" y="469900"/>
                </a:lnTo>
                <a:lnTo>
                  <a:pt x="2078685" y="457200"/>
                </a:lnTo>
                <a:lnTo>
                  <a:pt x="2081110" y="469900"/>
                </a:lnTo>
                <a:lnTo>
                  <a:pt x="2087181" y="469900"/>
                </a:lnTo>
                <a:lnTo>
                  <a:pt x="2088388" y="482600"/>
                </a:lnTo>
                <a:lnTo>
                  <a:pt x="2088388" y="431800"/>
                </a:lnTo>
                <a:lnTo>
                  <a:pt x="2087968" y="431800"/>
                </a:lnTo>
                <a:lnTo>
                  <a:pt x="2078685" y="444500"/>
                </a:lnTo>
                <a:lnTo>
                  <a:pt x="2083193" y="431800"/>
                </a:lnTo>
                <a:lnTo>
                  <a:pt x="2089302" y="419100"/>
                </a:lnTo>
                <a:lnTo>
                  <a:pt x="2096770" y="419100"/>
                </a:lnTo>
                <a:lnTo>
                  <a:pt x="2105367" y="406400"/>
                </a:lnTo>
                <a:lnTo>
                  <a:pt x="2105367" y="368300"/>
                </a:lnTo>
                <a:lnTo>
                  <a:pt x="2104161" y="368300"/>
                </a:lnTo>
                <a:lnTo>
                  <a:pt x="2104161" y="355600"/>
                </a:lnTo>
                <a:lnTo>
                  <a:pt x="2109012" y="342900"/>
                </a:lnTo>
                <a:lnTo>
                  <a:pt x="2110219" y="342900"/>
                </a:lnTo>
                <a:lnTo>
                  <a:pt x="2106587" y="330200"/>
                </a:lnTo>
                <a:lnTo>
                  <a:pt x="2098090" y="330200"/>
                </a:lnTo>
                <a:lnTo>
                  <a:pt x="2100389" y="342900"/>
                </a:lnTo>
                <a:lnTo>
                  <a:pt x="2101875" y="342900"/>
                </a:lnTo>
                <a:lnTo>
                  <a:pt x="2102700" y="355600"/>
                </a:lnTo>
                <a:lnTo>
                  <a:pt x="2094458" y="355600"/>
                </a:lnTo>
                <a:lnTo>
                  <a:pt x="2094458" y="393700"/>
                </a:lnTo>
                <a:lnTo>
                  <a:pt x="2092032" y="406400"/>
                </a:lnTo>
                <a:lnTo>
                  <a:pt x="2079904" y="406400"/>
                </a:lnTo>
                <a:lnTo>
                  <a:pt x="2079104" y="393700"/>
                </a:lnTo>
                <a:lnTo>
                  <a:pt x="2094458" y="393700"/>
                </a:lnTo>
                <a:lnTo>
                  <a:pt x="2094458" y="355600"/>
                </a:lnTo>
                <a:lnTo>
                  <a:pt x="2090356" y="355600"/>
                </a:lnTo>
                <a:lnTo>
                  <a:pt x="2093556" y="342900"/>
                </a:lnTo>
                <a:lnTo>
                  <a:pt x="2093239" y="330200"/>
                </a:lnTo>
                <a:lnTo>
                  <a:pt x="2089607" y="342900"/>
                </a:lnTo>
                <a:lnTo>
                  <a:pt x="2085809" y="342900"/>
                </a:lnTo>
                <a:lnTo>
                  <a:pt x="2085809" y="381000"/>
                </a:lnTo>
                <a:lnTo>
                  <a:pt x="2076259" y="381000"/>
                </a:lnTo>
                <a:lnTo>
                  <a:pt x="2076259" y="673100"/>
                </a:lnTo>
                <a:lnTo>
                  <a:pt x="2075053" y="685800"/>
                </a:lnTo>
                <a:lnTo>
                  <a:pt x="2068982" y="685800"/>
                </a:lnTo>
                <a:lnTo>
                  <a:pt x="2067775" y="673100"/>
                </a:lnTo>
                <a:lnTo>
                  <a:pt x="2076259" y="673100"/>
                </a:lnTo>
                <a:lnTo>
                  <a:pt x="2076259" y="381000"/>
                </a:lnTo>
                <a:lnTo>
                  <a:pt x="2075053" y="381000"/>
                </a:lnTo>
                <a:lnTo>
                  <a:pt x="2075053" y="469900"/>
                </a:lnTo>
                <a:lnTo>
                  <a:pt x="2068576" y="469900"/>
                </a:lnTo>
                <a:lnTo>
                  <a:pt x="2068576" y="660400"/>
                </a:lnTo>
                <a:lnTo>
                  <a:pt x="2065350" y="660400"/>
                </a:lnTo>
                <a:lnTo>
                  <a:pt x="2065350" y="838200"/>
                </a:lnTo>
                <a:lnTo>
                  <a:pt x="2064588" y="838200"/>
                </a:lnTo>
                <a:lnTo>
                  <a:pt x="2064588" y="914400"/>
                </a:lnTo>
                <a:lnTo>
                  <a:pt x="2063229" y="927100"/>
                </a:lnTo>
                <a:lnTo>
                  <a:pt x="2060498" y="927100"/>
                </a:lnTo>
                <a:lnTo>
                  <a:pt x="2060498" y="914400"/>
                </a:lnTo>
                <a:lnTo>
                  <a:pt x="2064588" y="914400"/>
                </a:lnTo>
                <a:lnTo>
                  <a:pt x="2064588" y="838200"/>
                </a:lnTo>
                <a:lnTo>
                  <a:pt x="2061705" y="838200"/>
                </a:lnTo>
                <a:lnTo>
                  <a:pt x="2061705" y="850900"/>
                </a:lnTo>
                <a:lnTo>
                  <a:pt x="2057374" y="844423"/>
                </a:lnTo>
                <a:lnTo>
                  <a:pt x="2057374" y="901700"/>
                </a:lnTo>
                <a:lnTo>
                  <a:pt x="2056853" y="914400"/>
                </a:lnTo>
                <a:lnTo>
                  <a:pt x="2052942" y="901700"/>
                </a:lnTo>
                <a:lnTo>
                  <a:pt x="2057374" y="901700"/>
                </a:lnTo>
                <a:lnTo>
                  <a:pt x="2057374" y="844423"/>
                </a:lnTo>
                <a:lnTo>
                  <a:pt x="2053221" y="838200"/>
                </a:lnTo>
                <a:lnTo>
                  <a:pt x="2054923" y="838200"/>
                </a:lnTo>
                <a:lnTo>
                  <a:pt x="2055952" y="825500"/>
                </a:lnTo>
                <a:lnTo>
                  <a:pt x="2064131" y="825500"/>
                </a:lnTo>
                <a:lnTo>
                  <a:pt x="2065350" y="838200"/>
                </a:lnTo>
                <a:lnTo>
                  <a:pt x="2065350" y="660400"/>
                </a:lnTo>
                <a:lnTo>
                  <a:pt x="2065045" y="660400"/>
                </a:lnTo>
                <a:lnTo>
                  <a:pt x="2061070" y="647700"/>
                </a:lnTo>
                <a:lnTo>
                  <a:pt x="2064131" y="647700"/>
                </a:lnTo>
                <a:lnTo>
                  <a:pt x="2068576" y="660400"/>
                </a:lnTo>
                <a:lnTo>
                  <a:pt x="2068576" y="469900"/>
                </a:lnTo>
                <a:lnTo>
                  <a:pt x="2064423" y="469900"/>
                </a:lnTo>
                <a:lnTo>
                  <a:pt x="2064423" y="596900"/>
                </a:lnTo>
                <a:lnTo>
                  <a:pt x="2059584" y="596900"/>
                </a:lnTo>
                <a:lnTo>
                  <a:pt x="2059584" y="787400"/>
                </a:lnTo>
                <a:lnTo>
                  <a:pt x="2052764" y="787400"/>
                </a:lnTo>
                <a:lnTo>
                  <a:pt x="2055952" y="774700"/>
                </a:lnTo>
                <a:lnTo>
                  <a:pt x="2059584" y="787400"/>
                </a:lnTo>
                <a:lnTo>
                  <a:pt x="2059584" y="596900"/>
                </a:lnTo>
                <a:lnTo>
                  <a:pt x="2058225" y="596900"/>
                </a:lnTo>
                <a:lnTo>
                  <a:pt x="2058225" y="723900"/>
                </a:lnTo>
                <a:lnTo>
                  <a:pt x="2048370" y="723900"/>
                </a:lnTo>
                <a:lnTo>
                  <a:pt x="2049589" y="711200"/>
                </a:lnTo>
                <a:lnTo>
                  <a:pt x="2054644" y="711200"/>
                </a:lnTo>
                <a:lnTo>
                  <a:pt x="2058225" y="723900"/>
                </a:lnTo>
                <a:lnTo>
                  <a:pt x="2058225" y="596900"/>
                </a:lnTo>
                <a:lnTo>
                  <a:pt x="2057260" y="596900"/>
                </a:lnTo>
                <a:lnTo>
                  <a:pt x="2060498" y="584200"/>
                </a:lnTo>
                <a:lnTo>
                  <a:pt x="2064423" y="596900"/>
                </a:lnTo>
                <a:lnTo>
                  <a:pt x="2064423" y="469900"/>
                </a:lnTo>
                <a:lnTo>
                  <a:pt x="2062924" y="469900"/>
                </a:lnTo>
                <a:lnTo>
                  <a:pt x="2062924" y="457200"/>
                </a:lnTo>
                <a:lnTo>
                  <a:pt x="2073833" y="457200"/>
                </a:lnTo>
                <a:lnTo>
                  <a:pt x="2075053" y="469900"/>
                </a:lnTo>
                <a:lnTo>
                  <a:pt x="2075053" y="381000"/>
                </a:lnTo>
                <a:lnTo>
                  <a:pt x="2073084" y="381000"/>
                </a:lnTo>
                <a:lnTo>
                  <a:pt x="2069744" y="370789"/>
                </a:lnTo>
                <a:lnTo>
                  <a:pt x="2069744" y="381000"/>
                </a:lnTo>
                <a:lnTo>
                  <a:pt x="2063800" y="381000"/>
                </a:lnTo>
                <a:lnTo>
                  <a:pt x="2063800" y="444500"/>
                </a:lnTo>
                <a:lnTo>
                  <a:pt x="2058682" y="444500"/>
                </a:lnTo>
                <a:lnTo>
                  <a:pt x="2055647" y="450900"/>
                </a:lnTo>
                <a:lnTo>
                  <a:pt x="2055647" y="584200"/>
                </a:lnTo>
                <a:lnTo>
                  <a:pt x="2052015" y="596900"/>
                </a:lnTo>
                <a:lnTo>
                  <a:pt x="2049589" y="596900"/>
                </a:lnTo>
                <a:lnTo>
                  <a:pt x="2049589" y="635000"/>
                </a:lnTo>
                <a:lnTo>
                  <a:pt x="2049589" y="647700"/>
                </a:lnTo>
                <a:lnTo>
                  <a:pt x="2047646" y="647700"/>
                </a:lnTo>
                <a:lnTo>
                  <a:pt x="2047646" y="812800"/>
                </a:lnTo>
                <a:lnTo>
                  <a:pt x="2047163" y="811060"/>
                </a:lnTo>
                <a:lnTo>
                  <a:pt x="2047163" y="1092200"/>
                </a:lnTo>
                <a:lnTo>
                  <a:pt x="2045944" y="1104900"/>
                </a:lnTo>
                <a:lnTo>
                  <a:pt x="2043518" y="1104900"/>
                </a:lnTo>
                <a:lnTo>
                  <a:pt x="2047163" y="1092200"/>
                </a:lnTo>
                <a:lnTo>
                  <a:pt x="2047163" y="811060"/>
                </a:lnTo>
                <a:lnTo>
                  <a:pt x="2046744" y="809548"/>
                </a:lnTo>
                <a:lnTo>
                  <a:pt x="2046744" y="965200"/>
                </a:lnTo>
                <a:lnTo>
                  <a:pt x="2043518" y="965200"/>
                </a:lnTo>
                <a:lnTo>
                  <a:pt x="2043518" y="1041400"/>
                </a:lnTo>
                <a:lnTo>
                  <a:pt x="2043518" y="1066800"/>
                </a:lnTo>
                <a:lnTo>
                  <a:pt x="2039886" y="1079500"/>
                </a:lnTo>
                <a:lnTo>
                  <a:pt x="2038667" y="1066800"/>
                </a:lnTo>
                <a:lnTo>
                  <a:pt x="2038667" y="1079500"/>
                </a:lnTo>
                <a:lnTo>
                  <a:pt x="2038667" y="1168400"/>
                </a:lnTo>
                <a:lnTo>
                  <a:pt x="2038667" y="1181100"/>
                </a:lnTo>
                <a:lnTo>
                  <a:pt x="2027758" y="1181100"/>
                </a:lnTo>
                <a:lnTo>
                  <a:pt x="2026539" y="1168400"/>
                </a:lnTo>
                <a:lnTo>
                  <a:pt x="2038667" y="1168400"/>
                </a:lnTo>
                <a:lnTo>
                  <a:pt x="2038667" y="1079500"/>
                </a:lnTo>
                <a:lnTo>
                  <a:pt x="2033422" y="1085608"/>
                </a:lnTo>
                <a:lnTo>
                  <a:pt x="2033422" y="1130300"/>
                </a:lnTo>
                <a:lnTo>
                  <a:pt x="2026259" y="1130300"/>
                </a:lnTo>
                <a:lnTo>
                  <a:pt x="2029726" y="1117600"/>
                </a:lnTo>
                <a:lnTo>
                  <a:pt x="2033422" y="1130300"/>
                </a:lnTo>
                <a:lnTo>
                  <a:pt x="2033422" y="1085608"/>
                </a:lnTo>
                <a:lnTo>
                  <a:pt x="2028964" y="1090803"/>
                </a:lnTo>
                <a:lnTo>
                  <a:pt x="2028964" y="1092200"/>
                </a:lnTo>
                <a:lnTo>
                  <a:pt x="2026539" y="1104900"/>
                </a:lnTo>
                <a:lnTo>
                  <a:pt x="2024113" y="1104900"/>
                </a:lnTo>
                <a:lnTo>
                  <a:pt x="2028964" y="1092200"/>
                </a:lnTo>
                <a:lnTo>
                  <a:pt x="2028964" y="1090803"/>
                </a:lnTo>
                <a:lnTo>
                  <a:pt x="2027758" y="1092200"/>
                </a:lnTo>
                <a:lnTo>
                  <a:pt x="2027758" y="1079500"/>
                </a:lnTo>
                <a:lnTo>
                  <a:pt x="2038667" y="1079500"/>
                </a:lnTo>
                <a:lnTo>
                  <a:pt x="2038667" y="1066800"/>
                </a:lnTo>
                <a:lnTo>
                  <a:pt x="2043518" y="1066800"/>
                </a:lnTo>
                <a:lnTo>
                  <a:pt x="2043518" y="1041400"/>
                </a:lnTo>
                <a:lnTo>
                  <a:pt x="2042312" y="1054100"/>
                </a:lnTo>
                <a:lnTo>
                  <a:pt x="2039886" y="1054100"/>
                </a:lnTo>
                <a:lnTo>
                  <a:pt x="2043518" y="1041400"/>
                </a:lnTo>
                <a:lnTo>
                  <a:pt x="2043518" y="965200"/>
                </a:lnTo>
                <a:lnTo>
                  <a:pt x="2041055" y="965200"/>
                </a:lnTo>
                <a:lnTo>
                  <a:pt x="2038362" y="960272"/>
                </a:lnTo>
                <a:lnTo>
                  <a:pt x="2038362" y="990600"/>
                </a:lnTo>
                <a:lnTo>
                  <a:pt x="2032152" y="990600"/>
                </a:lnTo>
                <a:lnTo>
                  <a:pt x="2032609" y="1003300"/>
                </a:lnTo>
                <a:lnTo>
                  <a:pt x="2031390" y="1003300"/>
                </a:lnTo>
                <a:lnTo>
                  <a:pt x="2031390" y="1016000"/>
                </a:lnTo>
                <a:lnTo>
                  <a:pt x="2030183" y="1028700"/>
                </a:lnTo>
                <a:lnTo>
                  <a:pt x="2016531" y="1028700"/>
                </a:lnTo>
                <a:lnTo>
                  <a:pt x="2016531" y="1181100"/>
                </a:lnTo>
                <a:lnTo>
                  <a:pt x="2016086" y="1185646"/>
                </a:lnTo>
                <a:lnTo>
                  <a:pt x="2016086" y="1206500"/>
                </a:lnTo>
                <a:lnTo>
                  <a:pt x="2015629" y="1210741"/>
                </a:lnTo>
                <a:lnTo>
                  <a:pt x="2015629" y="1219200"/>
                </a:lnTo>
                <a:lnTo>
                  <a:pt x="2012911" y="1228839"/>
                </a:lnTo>
                <a:lnTo>
                  <a:pt x="2012911" y="1371600"/>
                </a:lnTo>
                <a:lnTo>
                  <a:pt x="2011832" y="1384300"/>
                </a:lnTo>
                <a:lnTo>
                  <a:pt x="2009559" y="1384300"/>
                </a:lnTo>
                <a:lnTo>
                  <a:pt x="2012911" y="1371600"/>
                </a:lnTo>
                <a:lnTo>
                  <a:pt x="2012911" y="1228839"/>
                </a:lnTo>
                <a:lnTo>
                  <a:pt x="2012048" y="1231900"/>
                </a:lnTo>
                <a:lnTo>
                  <a:pt x="2008809" y="1231900"/>
                </a:lnTo>
                <a:lnTo>
                  <a:pt x="2008809" y="1346200"/>
                </a:lnTo>
                <a:lnTo>
                  <a:pt x="2007133" y="1346200"/>
                </a:lnTo>
                <a:lnTo>
                  <a:pt x="2007133" y="1536700"/>
                </a:lnTo>
                <a:lnTo>
                  <a:pt x="2005926" y="1549400"/>
                </a:lnTo>
                <a:lnTo>
                  <a:pt x="1999767" y="1549400"/>
                </a:lnTo>
                <a:lnTo>
                  <a:pt x="1999767" y="2159000"/>
                </a:lnTo>
                <a:lnTo>
                  <a:pt x="1999703" y="2171700"/>
                </a:lnTo>
                <a:lnTo>
                  <a:pt x="1997430" y="2171700"/>
                </a:lnTo>
                <a:lnTo>
                  <a:pt x="1997430" y="2324100"/>
                </a:lnTo>
                <a:lnTo>
                  <a:pt x="1992833" y="2311400"/>
                </a:lnTo>
                <a:lnTo>
                  <a:pt x="1997265" y="2311400"/>
                </a:lnTo>
                <a:lnTo>
                  <a:pt x="1997430" y="2324100"/>
                </a:lnTo>
                <a:lnTo>
                  <a:pt x="1997430" y="2171700"/>
                </a:lnTo>
                <a:lnTo>
                  <a:pt x="1991372" y="2171700"/>
                </a:lnTo>
                <a:lnTo>
                  <a:pt x="1991372" y="2527300"/>
                </a:lnTo>
                <a:lnTo>
                  <a:pt x="1988883" y="2534716"/>
                </a:lnTo>
                <a:lnTo>
                  <a:pt x="1988883" y="2679700"/>
                </a:lnTo>
                <a:lnTo>
                  <a:pt x="1982876" y="2679700"/>
                </a:lnTo>
                <a:lnTo>
                  <a:pt x="1982876" y="2857500"/>
                </a:lnTo>
                <a:lnTo>
                  <a:pt x="1980450" y="2870200"/>
                </a:lnTo>
                <a:lnTo>
                  <a:pt x="1981669" y="2870200"/>
                </a:lnTo>
                <a:lnTo>
                  <a:pt x="1978025" y="2877832"/>
                </a:lnTo>
                <a:lnTo>
                  <a:pt x="1978025" y="2908300"/>
                </a:lnTo>
                <a:lnTo>
                  <a:pt x="1978025" y="2921000"/>
                </a:lnTo>
                <a:lnTo>
                  <a:pt x="1976818" y="2921000"/>
                </a:lnTo>
                <a:lnTo>
                  <a:pt x="1976818" y="3200400"/>
                </a:lnTo>
                <a:lnTo>
                  <a:pt x="1968322" y="3213100"/>
                </a:lnTo>
                <a:lnTo>
                  <a:pt x="1967115" y="3213100"/>
                </a:lnTo>
                <a:lnTo>
                  <a:pt x="1967115" y="3200400"/>
                </a:lnTo>
                <a:lnTo>
                  <a:pt x="1976818" y="3200400"/>
                </a:lnTo>
                <a:lnTo>
                  <a:pt x="1976818" y="2921000"/>
                </a:lnTo>
                <a:lnTo>
                  <a:pt x="1975599" y="2921000"/>
                </a:lnTo>
                <a:lnTo>
                  <a:pt x="1975599" y="2971800"/>
                </a:lnTo>
                <a:lnTo>
                  <a:pt x="1975599" y="2984500"/>
                </a:lnTo>
                <a:lnTo>
                  <a:pt x="1974392" y="2984500"/>
                </a:lnTo>
                <a:lnTo>
                  <a:pt x="1974392" y="3073400"/>
                </a:lnTo>
                <a:lnTo>
                  <a:pt x="1971040" y="3073400"/>
                </a:lnTo>
                <a:lnTo>
                  <a:pt x="1970303" y="3060700"/>
                </a:lnTo>
                <a:lnTo>
                  <a:pt x="1973173" y="3060700"/>
                </a:lnTo>
                <a:lnTo>
                  <a:pt x="1974392" y="3073400"/>
                </a:lnTo>
                <a:lnTo>
                  <a:pt x="1974392" y="2984500"/>
                </a:lnTo>
                <a:lnTo>
                  <a:pt x="1971967" y="2984500"/>
                </a:lnTo>
                <a:lnTo>
                  <a:pt x="1964842" y="2984500"/>
                </a:lnTo>
                <a:lnTo>
                  <a:pt x="1964842" y="3467100"/>
                </a:lnTo>
                <a:lnTo>
                  <a:pt x="1953780" y="3467100"/>
                </a:lnTo>
                <a:lnTo>
                  <a:pt x="1953780" y="3721100"/>
                </a:lnTo>
                <a:lnTo>
                  <a:pt x="1942858" y="3721100"/>
                </a:lnTo>
                <a:lnTo>
                  <a:pt x="1942858" y="3708400"/>
                </a:lnTo>
                <a:lnTo>
                  <a:pt x="1951355" y="3708400"/>
                </a:lnTo>
                <a:lnTo>
                  <a:pt x="1953780" y="3721100"/>
                </a:lnTo>
                <a:lnTo>
                  <a:pt x="1953780" y="3467100"/>
                </a:lnTo>
                <a:lnTo>
                  <a:pt x="1950631" y="3467100"/>
                </a:lnTo>
                <a:lnTo>
                  <a:pt x="1950631" y="3683000"/>
                </a:lnTo>
                <a:lnTo>
                  <a:pt x="1947100" y="3670300"/>
                </a:lnTo>
                <a:lnTo>
                  <a:pt x="1948929" y="3670300"/>
                </a:lnTo>
                <a:lnTo>
                  <a:pt x="1950631" y="3683000"/>
                </a:lnTo>
                <a:lnTo>
                  <a:pt x="1950631" y="3467100"/>
                </a:lnTo>
                <a:lnTo>
                  <a:pt x="1950135" y="3467100"/>
                </a:lnTo>
                <a:lnTo>
                  <a:pt x="1950135" y="3454400"/>
                </a:lnTo>
                <a:lnTo>
                  <a:pt x="1959254" y="3454400"/>
                </a:lnTo>
                <a:lnTo>
                  <a:pt x="1964842" y="3467100"/>
                </a:lnTo>
                <a:lnTo>
                  <a:pt x="1964842" y="2984500"/>
                </a:lnTo>
                <a:lnTo>
                  <a:pt x="1964690" y="2984500"/>
                </a:lnTo>
                <a:lnTo>
                  <a:pt x="1965896" y="2971800"/>
                </a:lnTo>
                <a:lnTo>
                  <a:pt x="1971967" y="2984500"/>
                </a:lnTo>
                <a:lnTo>
                  <a:pt x="1975599" y="2971800"/>
                </a:lnTo>
                <a:lnTo>
                  <a:pt x="1975599" y="2921000"/>
                </a:lnTo>
                <a:lnTo>
                  <a:pt x="1968322" y="2921000"/>
                </a:lnTo>
                <a:lnTo>
                  <a:pt x="1970747" y="2933700"/>
                </a:lnTo>
                <a:lnTo>
                  <a:pt x="1964728" y="2921000"/>
                </a:lnTo>
                <a:lnTo>
                  <a:pt x="1965299" y="2921000"/>
                </a:lnTo>
                <a:lnTo>
                  <a:pt x="1970417" y="2908300"/>
                </a:lnTo>
                <a:lnTo>
                  <a:pt x="1978025" y="2908300"/>
                </a:lnTo>
                <a:lnTo>
                  <a:pt x="1978025" y="2877832"/>
                </a:lnTo>
                <a:lnTo>
                  <a:pt x="1975599" y="2882900"/>
                </a:lnTo>
                <a:lnTo>
                  <a:pt x="1975599" y="2870200"/>
                </a:lnTo>
                <a:lnTo>
                  <a:pt x="1970747" y="2870200"/>
                </a:lnTo>
                <a:lnTo>
                  <a:pt x="1971967" y="2857500"/>
                </a:lnTo>
                <a:lnTo>
                  <a:pt x="1982876" y="2857500"/>
                </a:lnTo>
                <a:lnTo>
                  <a:pt x="1982876" y="2679700"/>
                </a:lnTo>
                <a:lnTo>
                  <a:pt x="1981047" y="2679700"/>
                </a:lnTo>
                <a:lnTo>
                  <a:pt x="1985302" y="2667000"/>
                </a:lnTo>
                <a:lnTo>
                  <a:pt x="1988883" y="2679700"/>
                </a:lnTo>
                <a:lnTo>
                  <a:pt x="1988883" y="2534716"/>
                </a:lnTo>
                <a:lnTo>
                  <a:pt x="1987105" y="2540000"/>
                </a:lnTo>
                <a:lnTo>
                  <a:pt x="1982635" y="2540000"/>
                </a:lnTo>
                <a:lnTo>
                  <a:pt x="1982635" y="2641600"/>
                </a:lnTo>
                <a:lnTo>
                  <a:pt x="1981212" y="2654300"/>
                </a:lnTo>
                <a:lnTo>
                  <a:pt x="1978202" y="2654300"/>
                </a:lnTo>
                <a:lnTo>
                  <a:pt x="1978025" y="2641600"/>
                </a:lnTo>
                <a:lnTo>
                  <a:pt x="1982635" y="2641600"/>
                </a:lnTo>
                <a:lnTo>
                  <a:pt x="1982635" y="2540000"/>
                </a:lnTo>
                <a:lnTo>
                  <a:pt x="1981669" y="2540000"/>
                </a:lnTo>
                <a:lnTo>
                  <a:pt x="1981669" y="2603500"/>
                </a:lnTo>
                <a:lnTo>
                  <a:pt x="1981669" y="2616200"/>
                </a:lnTo>
                <a:lnTo>
                  <a:pt x="1978025" y="2616200"/>
                </a:lnTo>
                <a:lnTo>
                  <a:pt x="1974850" y="2605100"/>
                </a:lnTo>
                <a:lnTo>
                  <a:pt x="1974850" y="2628900"/>
                </a:lnTo>
                <a:lnTo>
                  <a:pt x="1974392" y="2633141"/>
                </a:lnTo>
                <a:lnTo>
                  <a:pt x="1974392" y="2819400"/>
                </a:lnTo>
                <a:lnTo>
                  <a:pt x="1974392" y="2832100"/>
                </a:lnTo>
                <a:lnTo>
                  <a:pt x="1969541" y="2832100"/>
                </a:lnTo>
                <a:lnTo>
                  <a:pt x="1967115" y="2819400"/>
                </a:lnTo>
                <a:lnTo>
                  <a:pt x="1974392" y="2819400"/>
                </a:lnTo>
                <a:lnTo>
                  <a:pt x="1974392" y="2633141"/>
                </a:lnTo>
                <a:lnTo>
                  <a:pt x="1973478" y="2641600"/>
                </a:lnTo>
                <a:lnTo>
                  <a:pt x="1971205" y="2641600"/>
                </a:lnTo>
                <a:lnTo>
                  <a:pt x="1971205" y="2768600"/>
                </a:lnTo>
                <a:lnTo>
                  <a:pt x="1969846" y="2781300"/>
                </a:lnTo>
                <a:lnTo>
                  <a:pt x="1968500" y="2781300"/>
                </a:lnTo>
                <a:lnTo>
                  <a:pt x="1966963" y="2794000"/>
                </a:lnTo>
                <a:lnTo>
                  <a:pt x="1963470" y="2794000"/>
                </a:lnTo>
                <a:lnTo>
                  <a:pt x="1963470" y="3073400"/>
                </a:lnTo>
                <a:lnTo>
                  <a:pt x="1963305" y="3086100"/>
                </a:lnTo>
                <a:lnTo>
                  <a:pt x="1960295" y="3086100"/>
                </a:lnTo>
                <a:lnTo>
                  <a:pt x="1960295" y="3187700"/>
                </a:lnTo>
                <a:lnTo>
                  <a:pt x="1956650" y="3187700"/>
                </a:lnTo>
                <a:lnTo>
                  <a:pt x="1956650" y="3416300"/>
                </a:lnTo>
                <a:lnTo>
                  <a:pt x="1952561" y="3416300"/>
                </a:lnTo>
                <a:lnTo>
                  <a:pt x="1952561" y="3403600"/>
                </a:lnTo>
                <a:lnTo>
                  <a:pt x="1956650" y="3416300"/>
                </a:lnTo>
                <a:lnTo>
                  <a:pt x="1956650" y="3187700"/>
                </a:lnTo>
                <a:lnTo>
                  <a:pt x="1956206" y="3187700"/>
                </a:lnTo>
                <a:lnTo>
                  <a:pt x="1956206" y="3175000"/>
                </a:lnTo>
                <a:lnTo>
                  <a:pt x="1960295" y="3187700"/>
                </a:lnTo>
                <a:lnTo>
                  <a:pt x="1960295" y="3086100"/>
                </a:lnTo>
                <a:lnTo>
                  <a:pt x="1954682" y="3086100"/>
                </a:lnTo>
                <a:lnTo>
                  <a:pt x="1953780" y="3090684"/>
                </a:lnTo>
                <a:lnTo>
                  <a:pt x="1953780" y="3327400"/>
                </a:lnTo>
                <a:lnTo>
                  <a:pt x="1952561" y="3340100"/>
                </a:lnTo>
                <a:lnTo>
                  <a:pt x="1946503" y="3340100"/>
                </a:lnTo>
                <a:lnTo>
                  <a:pt x="1946503" y="3606800"/>
                </a:lnTo>
                <a:lnTo>
                  <a:pt x="1942287" y="3619500"/>
                </a:lnTo>
                <a:lnTo>
                  <a:pt x="1936610" y="3619500"/>
                </a:lnTo>
                <a:lnTo>
                  <a:pt x="1939226" y="3632200"/>
                </a:lnTo>
                <a:lnTo>
                  <a:pt x="1934121" y="3632200"/>
                </a:lnTo>
                <a:lnTo>
                  <a:pt x="1934121" y="3721100"/>
                </a:lnTo>
                <a:lnTo>
                  <a:pt x="1932698" y="3733800"/>
                </a:lnTo>
                <a:lnTo>
                  <a:pt x="1929688" y="3733800"/>
                </a:lnTo>
                <a:lnTo>
                  <a:pt x="1929523" y="3721100"/>
                </a:lnTo>
                <a:lnTo>
                  <a:pt x="1934121" y="3721100"/>
                </a:lnTo>
                <a:lnTo>
                  <a:pt x="1934121" y="3632200"/>
                </a:lnTo>
                <a:lnTo>
                  <a:pt x="1932063" y="3632200"/>
                </a:lnTo>
                <a:lnTo>
                  <a:pt x="1932063" y="3644900"/>
                </a:lnTo>
                <a:lnTo>
                  <a:pt x="1927098" y="3657600"/>
                </a:lnTo>
                <a:lnTo>
                  <a:pt x="1922246" y="3657600"/>
                </a:lnTo>
                <a:lnTo>
                  <a:pt x="1930730" y="3644900"/>
                </a:lnTo>
                <a:lnTo>
                  <a:pt x="1932063" y="3644900"/>
                </a:lnTo>
                <a:lnTo>
                  <a:pt x="1932063" y="3632200"/>
                </a:lnTo>
                <a:lnTo>
                  <a:pt x="1916176" y="3632200"/>
                </a:lnTo>
                <a:lnTo>
                  <a:pt x="1912543" y="3644900"/>
                </a:lnTo>
                <a:lnTo>
                  <a:pt x="1899196" y="3644900"/>
                </a:lnTo>
                <a:lnTo>
                  <a:pt x="1899196" y="3708400"/>
                </a:lnTo>
                <a:lnTo>
                  <a:pt x="1890712" y="3708400"/>
                </a:lnTo>
                <a:lnTo>
                  <a:pt x="1890598" y="3695700"/>
                </a:lnTo>
                <a:lnTo>
                  <a:pt x="1897989" y="3695700"/>
                </a:lnTo>
                <a:lnTo>
                  <a:pt x="1899196" y="3708400"/>
                </a:lnTo>
                <a:lnTo>
                  <a:pt x="1899196" y="3644900"/>
                </a:lnTo>
                <a:lnTo>
                  <a:pt x="1897989" y="3644900"/>
                </a:lnTo>
                <a:lnTo>
                  <a:pt x="1899183" y="3632200"/>
                </a:lnTo>
                <a:lnTo>
                  <a:pt x="1901164" y="3632200"/>
                </a:lnTo>
                <a:lnTo>
                  <a:pt x="1904301" y="3619500"/>
                </a:lnTo>
                <a:lnTo>
                  <a:pt x="1908898" y="3619500"/>
                </a:lnTo>
                <a:lnTo>
                  <a:pt x="1905266" y="3606800"/>
                </a:lnTo>
                <a:lnTo>
                  <a:pt x="1886013" y="3606800"/>
                </a:lnTo>
                <a:lnTo>
                  <a:pt x="1884743" y="3619500"/>
                </a:lnTo>
                <a:lnTo>
                  <a:pt x="1882216" y="3619500"/>
                </a:lnTo>
                <a:lnTo>
                  <a:pt x="1882216" y="3632200"/>
                </a:lnTo>
                <a:lnTo>
                  <a:pt x="1882216" y="3644900"/>
                </a:lnTo>
                <a:lnTo>
                  <a:pt x="1874939" y="3644900"/>
                </a:lnTo>
                <a:lnTo>
                  <a:pt x="1876158" y="3632200"/>
                </a:lnTo>
                <a:lnTo>
                  <a:pt x="1882216" y="3632200"/>
                </a:lnTo>
                <a:lnTo>
                  <a:pt x="1882216" y="3619500"/>
                </a:lnTo>
                <a:lnTo>
                  <a:pt x="1878584" y="3619500"/>
                </a:lnTo>
                <a:lnTo>
                  <a:pt x="1881009" y="3606800"/>
                </a:lnTo>
                <a:lnTo>
                  <a:pt x="1885213" y="3606800"/>
                </a:lnTo>
                <a:lnTo>
                  <a:pt x="1892528" y="3594100"/>
                </a:lnTo>
                <a:lnTo>
                  <a:pt x="1916176" y="3594100"/>
                </a:lnTo>
                <a:lnTo>
                  <a:pt x="1914969" y="3606800"/>
                </a:lnTo>
                <a:lnTo>
                  <a:pt x="1924672" y="3606800"/>
                </a:lnTo>
                <a:lnTo>
                  <a:pt x="1923453" y="3594100"/>
                </a:lnTo>
                <a:lnTo>
                  <a:pt x="1927098" y="3594100"/>
                </a:lnTo>
                <a:lnTo>
                  <a:pt x="1925878" y="3606800"/>
                </a:lnTo>
                <a:lnTo>
                  <a:pt x="1946503" y="3606800"/>
                </a:lnTo>
                <a:lnTo>
                  <a:pt x="1946503" y="3340100"/>
                </a:lnTo>
                <a:lnTo>
                  <a:pt x="1942858" y="3340100"/>
                </a:lnTo>
                <a:lnTo>
                  <a:pt x="1942858" y="3556000"/>
                </a:lnTo>
                <a:lnTo>
                  <a:pt x="1939226" y="3568700"/>
                </a:lnTo>
                <a:lnTo>
                  <a:pt x="1935581" y="3568700"/>
                </a:lnTo>
                <a:lnTo>
                  <a:pt x="1934895" y="3568700"/>
                </a:lnTo>
                <a:lnTo>
                  <a:pt x="1932851" y="3556000"/>
                </a:lnTo>
                <a:lnTo>
                  <a:pt x="1933079" y="3556000"/>
                </a:lnTo>
                <a:lnTo>
                  <a:pt x="1935581" y="3568700"/>
                </a:lnTo>
                <a:lnTo>
                  <a:pt x="1942858" y="3556000"/>
                </a:lnTo>
                <a:lnTo>
                  <a:pt x="1942858" y="3340100"/>
                </a:lnTo>
                <a:lnTo>
                  <a:pt x="1939226" y="3340100"/>
                </a:lnTo>
                <a:lnTo>
                  <a:pt x="1939226" y="3441700"/>
                </a:lnTo>
                <a:lnTo>
                  <a:pt x="1935581" y="3441700"/>
                </a:lnTo>
                <a:lnTo>
                  <a:pt x="1935581" y="3429000"/>
                </a:lnTo>
                <a:lnTo>
                  <a:pt x="1938007" y="3429000"/>
                </a:lnTo>
                <a:lnTo>
                  <a:pt x="1939226" y="3441700"/>
                </a:lnTo>
                <a:lnTo>
                  <a:pt x="1939226" y="3340100"/>
                </a:lnTo>
                <a:lnTo>
                  <a:pt x="1940433" y="3327400"/>
                </a:lnTo>
                <a:lnTo>
                  <a:pt x="1953780" y="3327400"/>
                </a:lnTo>
                <a:lnTo>
                  <a:pt x="1953780" y="3090684"/>
                </a:lnTo>
                <a:lnTo>
                  <a:pt x="1952180" y="3098800"/>
                </a:lnTo>
                <a:lnTo>
                  <a:pt x="1946503" y="3098800"/>
                </a:lnTo>
                <a:lnTo>
                  <a:pt x="1945284" y="3086100"/>
                </a:lnTo>
                <a:lnTo>
                  <a:pt x="1945284" y="3136900"/>
                </a:lnTo>
                <a:lnTo>
                  <a:pt x="1942858" y="3136900"/>
                </a:lnTo>
                <a:lnTo>
                  <a:pt x="1942858" y="3175000"/>
                </a:lnTo>
                <a:lnTo>
                  <a:pt x="1938007" y="3175000"/>
                </a:lnTo>
                <a:lnTo>
                  <a:pt x="1940433" y="3187700"/>
                </a:lnTo>
                <a:lnTo>
                  <a:pt x="1937131" y="3187700"/>
                </a:lnTo>
                <a:lnTo>
                  <a:pt x="1937131" y="3238500"/>
                </a:lnTo>
                <a:lnTo>
                  <a:pt x="1933155" y="3238500"/>
                </a:lnTo>
                <a:lnTo>
                  <a:pt x="1933155" y="3429000"/>
                </a:lnTo>
                <a:lnTo>
                  <a:pt x="1933155" y="3441700"/>
                </a:lnTo>
                <a:lnTo>
                  <a:pt x="1930730" y="3441700"/>
                </a:lnTo>
                <a:lnTo>
                  <a:pt x="1929523" y="3429000"/>
                </a:lnTo>
                <a:lnTo>
                  <a:pt x="1933155" y="3429000"/>
                </a:lnTo>
                <a:lnTo>
                  <a:pt x="1933155" y="3238500"/>
                </a:lnTo>
                <a:lnTo>
                  <a:pt x="1926336" y="3238500"/>
                </a:lnTo>
                <a:lnTo>
                  <a:pt x="1926336" y="3530600"/>
                </a:lnTo>
                <a:lnTo>
                  <a:pt x="1924977" y="3543300"/>
                </a:lnTo>
                <a:lnTo>
                  <a:pt x="1922246" y="3543300"/>
                </a:lnTo>
                <a:lnTo>
                  <a:pt x="1922246" y="3530600"/>
                </a:lnTo>
                <a:lnTo>
                  <a:pt x="1926336" y="3530600"/>
                </a:lnTo>
                <a:lnTo>
                  <a:pt x="1926336" y="3238500"/>
                </a:lnTo>
                <a:lnTo>
                  <a:pt x="1925878" y="3238500"/>
                </a:lnTo>
                <a:lnTo>
                  <a:pt x="1927098" y="3225800"/>
                </a:lnTo>
                <a:lnTo>
                  <a:pt x="1936800" y="3225800"/>
                </a:lnTo>
                <a:lnTo>
                  <a:pt x="1937131" y="3238500"/>
                </a:lnTo>
                <a:lnTo>
                  <a:pt x="1937131" y="3187700"/>
                </a:lnTo>
                <a:lnTo>
                  <a:pt x="1933270" y="3187700"/>
                </a:lnTo>
                <a:lnTo>
                  <a:pt x="1933155" y="3175000"/>
                </a:lnTo>
                <a:lnTo>
                  <a:pt x="1933625" y="3175000"/>
                </a:lnTo>
                <a:lnTo>
                  <a:pt x="1933003" y="3162300"/>
                </a:lnTo>
                <a:lnTo>
                  <a:pt x="1941652" y="3162300"/>
                </a:lnTo>
                <a:lnTo>
                  <a:pt x="1942858" y="3175000"/>
                </a:lnTo>
                <a:lnTo>
                  <a:pt x="1942858" y="3136900"/>
                </a:lnTo>
                <a:lnTo>
                  <a:pt x="1934375" y="3136900"/>
                </a:lnTo>
                <a:lnTo>
                  <a:pt x="1930730" y="3149600"/>
                </a:lnTo>
                <a:lnTo>
                  <a:pt x="1924304" y="3136900"/>
                </a:lnTo>
                <a:lnTo>
                  <a:pt x="1930273" y="3136900"/>
                </a:lnTo>
                <a:lnTo>
                  <a:pt x="1940115" y="3124200"/>
                </a:lnTo>
                <a:lnTo>
                  <a:pt x="1945284" y="3136900"/>
                </a:lnTo>
                <a:lnTo>
                  <a:pt x="1945284" y="3086100"/>
                </a:lnTo>
                <a:lnTo>
                  <a:pt x="1952561" y="3086100"/>
                </a:lnTo>
                <a:lnTo>
                  <a:pt x="1952561" y="3073400"/>
                </a:lnTo>
                <a:lnTo>
                  <a:pt x="1963470" y="3073400"/>
                </a:lnTo>
                <a:lnTo>
                  <a:pt x="1963470" y="2794000"/>
                </a:lnTo>
                <a:lnTo>
                  <a:pt x="1957412" y="2794000"/>
                </a:lnTo>
                <a:lnTo>
                  <a:pt x="1964690" y="2781300"/>
                </a:lnTo>
                <a:lnTo>
                  <a:pt x="1967115" y="2781300"/>
                </a:lnTo>
                <a:lnTo>
                  <a:pt x="1967115" y="2768600"/>
                </a:lnTo>
                <a:lnTo>
                  <a:pt x="1971205" y="2768600"/>
                </a:lnTo>
                <a:lnTo>
                  <a:pt x="1971205" y="2641600"/>
                </a:lnTo>
                <a:lnTo>
                  <a:pt x="1970747" y="2641600"/>
                </a:lnTo>
                <a:lnTo>
                  <a:pt x="1970747" y="2628900"/>
                </a:lnTo>
                <a:lnTo>
                  <a:pt x="1974850" y="2628900"/>
                </a:lnTo>
                <a:lnTo>
                  <a:pt x="1974850" y="2605100"/>
                </a:lnTo>
                <a:lnTo>
                  <a:pt x="1974392" y="2603500"/>
                </a:lnTo>
                <a:lnTo>
                  <a:pt x="1981669" y="2603500"/>
                </a:lnTo>
                <a:lnTo>
                  <a:pt x="1981669" y="2540000"/>
                </a:lnTo>
                <a:lnTo>
                  <a:pt x="1967115" y="2540000"/>
                </a:lnTo>
                <a:lnTo>
                  <a:pt x="1967115" y="2527300"/>
                </a:lnTo>
                <a:lnTo>
                  <a:pt x="1964690" y="2540000"/>
                </a:lnTo>
                <a:lnTo>
                  <a:pt x="1962988" y="2540000"/>
                </a:lnTo>
                <a:lnTo>
                  <a:pt x="1962988" y="2730500"/>
                </a:lnTo>
                <a:lnTo>
                  <a:pt x="1953780" y="2730500"/>
                </a:lnTo>
                <a:lnTo>
                  <a:pt x="1953780" y="2819400"/>
                </a:lnTo>
                <a:lnTo>
                  <a:pt x="1949551" y="2819400"/>
                </a:lnTo>
                <a:lnTo>
                  <a:pt x="1949551" y="2921000"/>
                </a:lnTo>
                <a:lnTo>
                  <a:pt x="1946402" y="2921000"/>
                </a:lnTo>
                <a:lnTo>
                  <a:pt x="1946402" y="3035300"/>
                </a:lnTo>
                <a:lnTo>
                  <a:pt x="1942706" y="3048000"/>
                </a:lnTo>
                <a:lnTo>
                  <a:pt x="1940382" y="3048000"/>
                </a:lnTo>
                <a:lnTo>
                  <a:pt x="1940382" y="3098800"/>
                </a:lnTo>
                <a:lnTo>
                  <a:pt x="1932533" y="3098800"/>
                </a:lnTo>
                <a:lnTo>
                  <a:pt x="1936800" y="3086100"/>
                </a:lnTo>
                <a:lnTo>
                  <a:pt x="1940382" y="3098800"/>
                </a:lnTo>
                <a:lnTo>
                  <a:pt x="1940382" y="3048000"/>
                </a:lnTo>
                <a:lnTo>
                  <a:pt x="1930031" y="3048000"/>
                </a:lnTo>
                <a:lnTo>
                  <a:pt x="1933613" y="3035300"/>
                </a:lnTo>
                <a:lnTo>
                  <a:pt x="1946402" y="3035300"/>
                </a:lnTo>
                <a:lnTo>
                  <a:pt x="1946402" y="2921000"/>
                </a:lnTo>
                <a:lnTo>
                  <a:pt x="1945741" y="2921000"/>
                </a:lnTo>
                <a:lnTo>
                  <a:pt x="1945741" y="2959100"/>
                </a:lnTo>
                <a:lnTo>
                  <a:pt x="1945284" y="2963341"/>
                </a:lnTo>
                <a:lnTo>
                  <a:pt x="1945284" y="2984500"/>
                </a:lnTo>
                <a:lnTo>
                  <a:pt x="1945170" y="2997200"/>
                </a:lnTo>
                <a:lnTo>
                  <a:pt x="1936800" y="2997200"/>
                </a:lnTo>
                <a:lnTo>
                  <a:pt x="1938007" y="2984500"/>
                </a:lnTo>
                <a:lnTo>
                  <a:pt x="1945284" y="2984500"/>
                </a:lnTo>
                <a:lnTo>
                  <a:pt x="1945284" y="2963341"/>
                </a:lnTo>
                <a:lnTo>
                  <a:pt x="1944370" y="2971800"/>
                </a:lnTo>
                <a:lnTo>
                  <a:pt x="1941652" y="2971800"/>
                </a:lnTo>
                <a:lnTo>
                  <a:pt x="1941652" y="2959100"/>
                </a:lnTo>
                <a:lnTo>
                  <a:pt x="1945741" y="2959100"/>
                </a:lnTo>
                <a:lnTo>
                  <a:pt x="1945741" y="2921000"/>
                </a:lnTo>
                <a:lnTo>
                  <a:pt x="1943061" y="2921000"/>
                </a:lnTo>
                <a:lnTo>
                  <a:pt x="1945284" y="2908300"/>
                </a:lnTo>
                <a:lnTo>
                  <a:pt x="1949551" y="2921000"/>
                </a:lnTo>
                <a:lnTo>
                  <a:pt x="1949551" y="2819400"/>
                </a:lnTo>
                <a:lnTo>
                  <a:pt x="1945284" y="2819400"/>
                </a:lnTo>
                <a:lnTo>
                  <a:pt x="1945284" y="2882900"/>
                </a:lnTo>
                <a:lnTo>
                  <a:pt x="1943290" y="2895600"/>
                </a:lnTo>
                <a:lnTo>
                  <a:pt x="1941804" y="2895600"/>
                </a:lnTo>
                <a:lnTo>
                  <a:pt x="1941804" y="2946400"/>
                </a:lnTo>
                <a:lnTo>
                  <a:pt x="1939124" y="2946400"/>
                </a:lnTo>
                <a:lnTo>
                  <a:pt x="1933155" y="2959100"/>
                </a:lnTo>
                <a:lnTo>
                  <a:pt x="1929231" y="2946400"/>
                </a:lnTo>
                <a:lnTo>
                  <a:pt x="1930882" y="2946400"/>
                </a:lnTo>
                <a:lnTo>
                  <a:pt x="1933663" y="2933700"/>
                </a:lnTo>
                <a:lnTo>
                  <a:pt x="1940153" y="2933700"/>
                </a:lnTo>
                <a:lnTo>
                  <a:pt x="1941804" y="2946400"/>
                </a:lnTo>
                <a:lnTo>
                  <a:pt x="1941804" y="2895600"/>
                </a:lnTo>
                <a:lnTo>
                  <a:pt x="1939378" y="2895600"/>
                </a:lnTo>
                <a:lnTo>
                  <a:pt x="1933854" y="2908300"/>
                </a:lnTo>
                <a:lnTo>
                  <a:pt x="1927098" y="2895600"/>
                </a:lnTo>
                <a:lnTo>
                  <a:pt x="1930730" y="2895600"/>
                </a:lnTo>
                <a:lnTo>
                  <a:pt x="1935581" y="2882900"/>
                </a:lnTo>
                <a:lnTo>
                  <a:pt x="1945284" y="2882900"/>
                </a:lnTo>
                <a:lnTo>
                  <a:pt x="1945284" y="2819400"/>
                </a:lnTo>
                <a:lnTo>
                  <a:pt x="1941652" y="2806700"/>
                </a:lnTo>
                <a:lnTo>
                  <a:pt x="1952561" y="2806700"/>
                </a:lnTo>
                <a:lnTo>
                  <a:pt x="1953780" y="2819400"/>
                </a:lnTo>
                <a:lnTo>
                  <a:pt x="1953780" y="2730500"/>
                </a:lnTo>
                <a:lnTo>
                  <a:pt x="1959114" y="2717800"/>
                </a:lnTo>
                <a:lnTo>
                  <a:pt x="1962873" y="2717800"/>
                </a:lnTo>
                <a:lnTo>
                  <a:pt x="1962988" y="2730500"/>
                </a:lnTo>
                <a:lnTo>
                  <a:pt x="1962988" y="2540000"/>
                </a:lnTo>
                <a:lnTo>
                  <a:pt x="1962264" y="2540000"/>
                </a:lnTo>
                <a:lnTo>
                  <a:pt x="1961045" y="2527300"/>
                </a:lnTo>
                <a:lnTo>
                  <a:pt x="1967115" y="2527300"/>
                </a:lnTo>
                <a:lnTo>
                  <a:pt x="1969541" y="2514600"/>
                </a:lnTo>
                <a:lnTo>
                  <a:pt x="1978025" y="2514600"/>
                </a:lnTo>
                <a:lnTo>
                  <a:pt x="1979244" y="2527300"/>
                </a:lnTo>
                <a:lnTo>
                  <a:pt x="1991372" y="2527300"/>
                </a:lnTo>
                <a:lnTo>
                  <a:pt x="1991372" y="2171700"/>
                </a:lnTo>
                <a:lnTo>
                  <a:pt x="1990153" y="2171700"/>
                </a:lnTo>
                <a:lnTo>
                  <a:pt x="1992769" y="2159000"/>
                </a:lnTo>
                <a:lnTo>
                  <a:pt x="1999767" y="2159000"/>
                </a:lnTo>
                <a:lnTo>
                  <a:pt x="1999767" y="1549400"/>
                </a:lnTo>
                <a:lnTo>
                  <a:pt x="1998649" y="1549400"/>
                </a:lnTo>
                <a:lnTo>
                  <a:pt x="1998649" y="1854200"/>
                </a:lnTo>
                <a:lnTo>
                  <a:pt x="1998624" y="2032000"/>
                </a:lnTo>
                <a:lnTo>
                  <a:pt x="1997430" y="2032000"/>
                </a:lnTo>
                <a:lnTo>
                  <a:pt x="1996262" y="2028952"/>
                </a:lnTo>
                <a:lnTo>
                  <a:pt x="1996262" y="2108200"/>
                </a:lnTo>
                <a:lnTo>
                  <a:pt x="1992845" y="2108200"/>
                </a:lnTo>
                <a:lnTo>
                  <a:pt x="1987727" y="2095500"/>
                </a:lnTo>
                <a:lnTo>
                  <a:pt x="1996262" y="2108200"/>
                </a:lnTo>
                <a:lnTo>
                  <a:pt x="1996262" y="2028952"/>
                </a:lnTo>
                <a:lnTo>
                  <a:pt x="1992579" y="2019300"/>
                </a:lnTo>
                <a:lnTo>
                  <a:pt x="1985302" y="2006600"/>
                </a:lnTo>
                <a:lnTo>
                  <a:pt x="1992833" y="2006600"/>
                </a:lnTo>
                <a:lnTo>
                  <a:pt x="1996973" y="2019300"/>
                </a:lnTo>
                <a:lnTo>
                  <a:pt x="1998624" y="2032000"/>
                </a:lnTo>
                <a:lnTo>
                  <a:pt x="1998624" y="1854200"/>
                </a:lnTo>
                <a:lnTo>
                  <a:pt x="1991372" y="1854200"/>
                </a:lnTo>
                <a:lnTo>
                  <a:pt x="1987727" y="1851634"/>
                </a:lnTo>
                <a:lnTo>
                  <a:pt x="1987727" y="1892300"/>
                </a:lnTo>
                <a:lnTo>
                  <a:pt x="1984095" y="1905000"/>
                </a:lnTo>
                <a:lnTo>
                  <a:pt x="1980450" y="1895462"/>
                </a:lnTo>
                <a:lnTo>
                  <a:pt x="1980450" y="2019300"/>
                </a:lnTo>
                <a:lnTo>
                  <a:pt x="1980450" y="2032000"/>
                </a:lnTo>
                <a:lnTo>
                  <a:pt x="1979244" y="2032000"/>
                </a:lnTo>
                <a:lnTo>
                  <a:pt x="1979244" y="2273300"/>
                </a:lnTo>
                <a:lnTo>
                  <a:pt x="1979244" y="2286000"/>
                </a:lnTo>
                <a:lnTo>
                  <a:pt x="1973173" y="2286000"/>
                </a:lnTo>
                <a:lnTo>
                  <a:pt x="1974392" y="2273300"/>
                </a:lnTo>
                <a:lnTo>
                  <a:pt x="1979244" y="2273300"/>
                </a:lnTo>
                <a:lnTo>
                  <a:pt x="1979244" y="2032000"/>
                </a:lnTo>
                <a:lnTo>
                  <a:pt x="1978025" y="2032000"/>
                </a:lnTo>
                <a:lnTo>
                  <a:pt x="1978025" y="2044700"/>
                </a:lnTo>
                <a:lnTo>
                  <a:pt x="1973173" y="2044700"/>
                </a:lnTo>
                <a:lnTo>
                  <a:pt x="1973173" y="2133600"/>
                </a:lnTo>
                <a:lnTo>
                  <a:pt x="1973173" y="2146300"/>
                </a:lnTo>
                <a:lnTo>
                  <a:pt x="1971205" y="2146300"/>
                </a:lnTo>
                <a:lnTo>
                  <a:pt x="1971205" y="2476500"/>
                </a:lnTo>
                <a:lnTo>
                  <a:pt x="1969846" y="2489200"/>
                </a:lnTo>
                <a:lnTo>
                  <a:pt x="1967115" y="2489200"/>
                </a:lnTo>
                <a:lnTo>
                  <a:pt x="1967115" y="2476500"/>
                </a:lnTo>
                <a:lnTo>
                  <a:pt x="1971205" y="2476500"/>
                </a:lnTo>
                <a:lnTo>
                  <a:pt x="1971205" y="2146300"/>
                </a:lnTo>
                <a:lnTo>
                  <a:pt x="1970354" y="2146300"/>
                </a:lnTo>
                <a:lnTo>
                  <a:pt x="1970354" y="2235200"/>
                </a:lnTo>
                <a:lnTo>
                  <a:pt x="1967572" y="2235200"/>
                </a:lnTo>
                <a:lnTo>
                  <a:pt x="1967572" y="2286000"/>
                </a:lnTo>
                <a:lnTo>
                  <a:pt x="1966201" y="2298700"/>
                </a:lnTo>
                <a:lnTo>
                  <a:pt x="1963762" y="2298700"/>
                </a:lnTo>
                <a:lnTo>
                  <a:pt x="1963762" y="2438400"/>
                </a:lnTo>
                <a:lnTo>
                  <a:pt x="1956600" y="2438400"/>
                </a:lnTo>
                <a:lnTo>
                  <a:pt x="1959838" y="2425700"/>
                </a:lnTo>
                <a:lnTo>
                  <a:pt x="1963762" y="2438400"/>
                </a:lnTo>
                <a:lnTo>
                  <a:pt x="1963762" y="2298700"/>
                </a:lnTo>
                <a:lnTo>
                  <a:pt x="1963470" y="2298700"/>
                </a:lnTo>
                <a:lnTo>
                  <a:pt x="1963470" y="2286000"/>
                </a:lnTo>
                <a:lnTo>
                  <a:pt x="1967572" y="2286000"/>
                </a:lnTo>
                <a:lnTo>
                  <a:pt x="1967572" y="2235200"/>
                </a:lnTo>
                <a:lnTo>
                  <a:pt x="1956206" y="2235200"/>
                </a:lnTo>
                <a:lnTo>
                  <a:pt x="1956206" y="2222500"/>
                </a:lnTo>
                <a:lnTo>
                  <a:pt x="1961527" y="2222500"/>
                </a:lnTo>
                <a:lnTo>
                  <a:pt x="1957260" y="2209800"/>
                </a:lnTo>
                <a:lnTo>
                  <a:pt x="1967115" y="2209800"/>
                </a:lnTo>
                <a:lnTo>
                  <a:pt x="1969541" y="2222500"/>
                </a:lnTo>
                <a:lnTo>
                  <a:pt x="1965756" y="2222500"/>
                </a:lnTo>
                <a:lnTo>
                  <a:pt x="1970354" y="2235200"/>
                </a:lnTo>
                <a:lnTo>
                  <a:pt x="1970354" y="2146300"/>
                </a:lnTo>
                <a:lnTo>
                  <a:pt x="1969541" y="2146300"/>
                </a:lnTo>
                <a:lnTo>
                  <a:pt x="1969541" y="2171700"/>
                </a:lnTo>
                <a:lnTo>
                  <a:pt x="1964690" y="2184400"/>
                </a:lnTo>
                <a:lnTo>
                  <a:pt x="1961045" y="2184400"/>
                </a:lnTo>
                <a:lnTo>
                  <a:pt x="1958771" y="2184400"/>
                </a:lnTo>
                <a:lnTo>
                  <a:pt x="1959063" y="2171700"/>
                </a:lnTo>
                <a:lnTo>
                  <a:pt x="1961045" y="2184400"/>
                </a:lnTo>
                <a:lnTo>
                  <a:pt x="1968322" y="2171700"/>
                </a:lnTo>
                <a:lnTo>
                  <a:pt x="1969541" y="2171700"/>
                </a:lnTo>
                <a:lnTo>
                  <a:pt x="1969541" y="2146300"/>
                </a:lnTo>
                <a:lnTo>
                  <a:pt x="1954987" y="2146300"/>
                </a:lnTo>
                <a:lnTo>
                  <a:pt x="1954758" y="2133600"/>
                </a:lnTo>
                <a:lnTo>
                  <a:pt x="1973173" y="2133600"/>
                </a:lnTo>
                <a:lnTo>
                  <a:pt x="1973173" y="2044700"/>
                </a:lnTo>
                <a:lnTo>
                  <a:pt x="1970747" y="2044700"/>
                </a:lnTo>
                <a:lnTo>
                  <a:pt x="1970747" y="2032000"/>
                </a:lnTo>
                <a:lnTo>
                  <a:pt x="1973173" y="2032000"/>
                </a:lnTo>
                <a:lnTo>
                  <a:pt x="1973173" y="2019300"/>
                </a:lnTo>
                <a:lnTo>
                  <a:pt x="1980450" y="2019300"/>
                </a:lnTo>
                <a:lnTo>
                  <a:pt x="1980450" y="1895462"/>
                </a:lnTo>
                <a:lnTo>
                  <a:pt x="1979244" y="1892300"/>
                </a:lnTo>
                <a:lnTo>
                  <a:pt x="1969541" y="1892300"/>
                </a:lnTo>
                <a:lnTo>
                  <a:pt x="1971979" y="1879600"/>
                </a:lnTo>
                <a:lnTo>
                  <a:pt x="1976361" y="1879600"/>
                </a:lnTo>
                <a:lnTo>
                  <a:pt x="1980971" y="1892300"/>
                </a:lnTo>
                <a:lnTo>
                  <a:pt x="1987727" y="1892300"/>
                </a:lnTo>
                <a:lnTo>
                  <a:pt x="1987727" y="1851634"/>
                </a:lnTo>
                <a:lnTo>
                  <a:pt x="1975599" y="1843087"/>
                </a:lnTo>
                <a:lnTo>
                  <a:pt x="1975599" y="1854200"/>
                </a:lnTo>
                <a:lnTo>
                  <a:pt x="1973846" y="1866900"/>
                </a:lnTo>
                <a:lnTo>
                  <a:pt x="1970595" y="1866900"/>
                </a:lnTo>
                <a:lnTo>
                  <a:pt x="1968246" y="1860080"/>
                </a:lnTo>
                <a:lnTo>
                  <a:pt x="1968246" y="1866900"/>
                </a:lnTo>
                <a:lnTo>
                  <a:pt x="1967115" y="1869084"/>
                </a:lnTo>
                <a:lnTo>
                  <a:pt x="1967115" y="1930400"/>
                </a:lnTo>
                <a:lnTo>
                  <a:pt x="1967115" y="1943100"/>
                </a:lnTo>
                <a:lnTo>
                  <a:pt x="1967115" y="2082800"/>
                </a:lnTo>
                <a:lnTo>
                  <a:pt x="1967115" y="2095500"/>
                </a:lnTo>
                <a:lnTo>
                  <a:pt x="1959838" y="2095500"/>
                </a:lnTo>
                <a:lnTo>
                  <a:pt x="1959838" y="2082800"/>
                </a:lnTo>
                <a:lnTo>
                  <a:pt x="1967115" y="2082800"/>
                </a:lnTo>
                <a:lnTo>
                  <a:pt x="1967115" y="1943100"/>
                </a:lnTo>
                <a:lnTo>
                  <a:pt x="1959838" y="1943100"/>
                </a:lnTo>
                <a:lnTo>
                  <a:pt x="1959838" y="1930400"/>
                </a:lnTo>
                <a:lnTo>
                  <a:pt x="1967115" y="1930400"/>
                </a:lnTo>
                <a:lnTo>
                  <a:pt x="1967115" y="1869084"/>
                </a:lnTo>
                <a:lnTo>
                  <a:pt x="1961654" y="1879600"/>
                </a:lnTo>
                <a:lnTo>
                  <a:pt x="1954403" y="1879600"/>
                </a:lnTo>
                <a:lnTo>
                  <a:pt x="1954403" y="2425700"/>
                </a:lnTo>
                <a:lnTo>
                  <a:pt x="1950135" y="2432558"/>
                </a:lnTo>
                <a:lnTo>
                  <a:pt x="1950135" y="2425700"/>
                </a:lnTo>
                <a:lnTo>
                  <a:pt x="1954403" y="2425700"/>
                </a:lnTo>
                <a:lnTo>
                  <a:pt x="1954403" y="1879600"/>
                </a:lnTo>
                <a:lnTo>
                  <a:pt x="1954149" y="1879600"/>
                </a:lnTo>
                <a:lnTo>
                  <a:pt x="1952561" y="1866900"/>
                </a:lnTo>
                <a:lnTo>
                  <a:pt x="1952561" y="2044700"/>
                </a:lnTo>
                <a:lnTo>
                  <a:pt x="1952561" y="2057400"/>
                </a:lnTo>
                <a:lnTo>
                  <a:pt x="1949373" y="2057400"/>
                </a:lnTo>
                <a:lnTo>
                  <a:pt x="1949373" y="2755900"/>
                </a:lnTo>
                <a:lnTo>
                  <a:pt x="1945284" y="2755900"/>
                </a:lnTo>
                <a:lnTo>
                  <a:pt x="1945284" y="2743200"/>
                </a:lnTo>
                <a:lnTo>
                  <a:pt x="1949373" y="2755900"/>
                </a:lnTo>
                <a:lnTo>
                  <a:pt x="1949373" y="2057400"/>
                </a:lnTo>
                <a:lnTo>
                  <a:pt x="1948929" y="2057400"/>
                </a:lnTo>
                <a:lnTo>
                  <a:pt x="1948929" y="2451100"/>
                </a:lnTo>
                <a:lnTo>
                  <a:pt x="1948929" y="2489200"/>
                </a:lnTo>
                <a:lnTo>
                  <a:pt x="1947710" y="2492832"/>
                </a:lnTo>
                <a:lnTo>
                  <a:pt x="1947710" y="2654300"/>
                </a:lnTo>
                <a:lnTo>
                  <a:pt x="1944077" y="2667000"/>
                </a:lnTo>
                <a:lnTo>
                  <a:pt x="1939582" y="2667000"/>
                </a:lnTo>
                <a:lnTo>
                  <a:pt x="1939582" y="2844800"/>
                </a:lnTo>
                <a:lnTo>
                  <a:pt x="1939074" y="2844800"/>
                </a:lnTo>
                <a:lnTo>
                  <a:pt x="1937423" y="2857500"/>
                </a:lnTo>
                <a:lnTo>
                  <a:pt x="1923034" y="2857500"/>
                </a:lnTo>
                <a:lnTo>
                  <a:pt x="1923034" y="3022600"/>
                </a:lnTo>
                <a:lnTo>
                  <a:pt x="1922691" y="3024276"/>
                </a:lnTo>
                <a:lnTo>
                  <a:pt x="1922691" y="3111500"/>
                </a:lnTo>
                <a:lnTo>
                  <a:pt x="1922246" y="3111500"/>
                </a:lnTo>
                <a:lnTo>
                  <a:pt x="1922246" y="3162300"/>
                </a:lnTo>
                <a:lnTo>
                  <a:pt x="1922246" y="3429000"/>
                </a:lnTo>
                <a:lnTo>
                  <a:pt x="1918601" y="3441700"/>
                </a:lnTo>
                <a:lnTo>
                  <a:pt x="1918601" y="3454400"/>
                </a:lnTo>
                <a:lnTo>
                  <a:pt x="1910118" y="3454400"/>
                </a:lnTo>
                <a:lnTo>
                  <a:pt x="1911324" y="3441700"/>
                </a:lnTo>
                <a:lnTo>
                  <a:pt x="1913750" y="3429000"/>
                </a:lnTo>
                <a:lnTo>
                  <a:pt x="1922246" y="3429000"/>
                </a:lnTo>
                <a:lnTo>
                  <a:pt x="1922246" y="3162300"/>
                </a:lnTo>
                <a:lnTo>
                  <a:pt x="1919820" y="3159125"/>
                </a:lnTo>
                <a:lnTo>
                  <a:pt x="1919820" y="3175000"/>
                </a:lnTo>
                <a:lnTo>
                  <a:pt x="1919820" y="3187700"/>
                </a:lnTo>
                <a:lnTo>
                  <a:pt x="1916950" y="3187700"/>
                </a:lnTo>
                <a:lnTo>
                  <a:pt x="1916950" y="3390900"/>
                </a:lnTo>
                <a:lnTo>
                  <a:pt x="1914512" y="3390900"/>
                </a:lnTo>
                <a:lnTo>
                  <a:pt x="1910473" y="3403600"/>
                </a:lnTo>
                <a:lnTo>
                  <a:pt x="1911324" y="3416300"/>
                </a:lnTo>
                <a:lnTo>
                  <a:pt x="1905355" y="3416300"/>
                </a:lnTo>
                <a:lnTo>
                  <a:pt x="1905419" y="3403600"/>
                </a:lnTo>
                <a:lnTo>
                  <a:pt x="1908429" y="3390900"/>
                </a:lnTo>
                <a:lnTo>
                  <a:pt x="1911324" y="3378200"/>
                </a:lnTo>
                <a:lnTo>
                  <a:pt x="1916950" y="3390900"/>
                </a:lnTo>
                <a:lnTo>
                  <a:pt x="1916950" y="3187700"/>
                </a:lnTo>
                <a:lnTo>
                  <a:pt x="1912823" y="3187700"/>
                </a:lnTo>
                <a:lnTo>
                  <a:pt x="1912823" y="3200400"/>
                </a:lnTo>
                <a:lnTo>
                  <a:pt x="1911781" y="3205581"/>
                </a:lnTo>
                <a:lnTo>
                  <a:pt x="1911781" y="3238500"/>
                </a:lnTo>
                <a:lnTo>
                  <a:pt x="1910753" y="3248126"/>
                </a:lnTo>
                <a:lnTo>
                  <a:pt x="1910753" y="3263900"/>
                </a:lnTo>
                <a:lnTo>
                  <a:pt x="1906473" y="3263900"/>
                </a:lnTo>
                <a:lnTo>
                  <a:pt x="1906473" y="3289300"/>
                </a:lnTo>
                <a:lnTo>
                  <a:pt x="1904047" y="3302000"/>
                </a:lnTo>
                <a:lnTo>
                  <a:pt x="1906473" y="3302000"/>
                </a:lnTo>
                <a:lnTo>
                  <a:pt x="1906473" y="3314700"/>
                </a:lnTo>
                <a:lnTo>
                  <a:pt x="1906473" y="3352800"/>
                </a:lnTo>
                <a:lnTo>
                  <a:pt x="1905266" y="3354908"/>
                </a:lnTo>
                <a:lnTo>
                  <a:pt x="1905266" y="3429000"/>
                </a:lnTo>
                <a:lnTo>
                  <a:pt x="1905266" y="3441700"/>
                </a:lnTo>
                <a:lnTo>
                  <a:pt x="1894344" y="3441700"/>
                </a:lnTo>
                <a:lnTo>
                  <a:pt x="1894344" y="3454400"/>
                </a:lnTo>
                <a:lnTo>
                  <a:pt x="1889493" y="3467100"/>
                </a:lnTo>
                <a:lnTo>
                  <a:pt x="1884641" y="3467100"/>
                </a:lnTo>
                <a:lnTo>
                  <a:pt x="1884641" y="3505200"/>
                </a:lnTo>
                <a:lnTo>
                  <a:pt x="1884641" y="3517900"/>
                </a:lnTo>
                <a:lnTo>
                  <a:pt x="1881289" y="3517900"/>
                </a:lnTo>
                <a:lnTo>
                  <a:pt x="1880552" y="3505200"/>
                </a:lnTo>
                <a:lnTo>
                  <a:pt x="1884641" y="3505200"/>
                </a:lnTo>
                <a:lnTo>
                  <a:pt x="1884641" y="3467100"/>
                </a:lnTo>
                <a:lnTo>
                  <a:pt x="1890712" y="3454400"/>
                </a:lnTo>
                <a:lnTo>
                  <a:pt x="1894344" y="3454400"/>
                </a:lnTo>
                <a:lnTo>
                  <a:pt x="1894344" y="3441700"/>
                </a:lnTo>
                <a:lnTo>
                  <a:pt x="1891919" y="3429000"/>
                </a:lnTo>
                <a:lnTo>
                  <a:pt x="1905266" y="3429000"/>
                </a:lnTo>
                <a:lnTo>
                  <a:pt x="1905266" y="3354908"/>
                </a:lnTo>
                <a:lnTo>
                  <a:pt x="1899196" y="3365500"/>
                </a:lnTo>
                <a:lnTo>
                  <a:pt x="1897989" y="3365500"/>
                </a:lnTo>
                <a:lnTo>
                  <a:pt x="1896770" y="3352800"/>
                </a:lnTo>
                <a:lnTo>
                  <a:pt x="1906473" y="3352800"/>
                </a:lnTo>
                <a:lnTo>
                  <a:pt x="1906473" y="3314700"/>
                </a:lnTo>
                <a:lnTo>
                  <a:pt x="1899043" y="3314700"/>
                </a:lnTo>
                <a:lnTo>
                  <a:pt x="1897291" y="3302000"/>
                </a:lnTo>
                <a:lnTo>
                  <a:pt x="1895563" y="3302000"/>
                </a:lnTo>
                <a:lnTo>
                  <a:pt x="1895563" y="3289300"/>
                </a:lnTo>
                <a:lnTo>
                  <a:pt x="1906473" y="3289300"/>
                </a:lnTo>
                <a:lnTo>
                  <a:pt x="1906473" y="3263900"/>
                </a:lnTo>
                <a:lnTo>
                  <a:pt x="1900072" y="3263900"/>
                </a:lnTo>
                <a:lnTo>
                  <a:pt x="1905876" y="3251200"/>
                </a:lnTo>
                <a:lnTo>
                  <a:pt x="1910753" y="3263900"/>
                </a:lnTo>
                <a:lnTo>
                  <a:pt x="1910753" y="3248126"/>
                </a:lnTo>
                <a:lnTo>
                  <a:pt x="1910422" y="3251200"/>
                </a:lnTo>
                <a:lnTo>
                  <a:pt x="1907692" y="3251200"/>
                </a:lnTo>
                <a:lnTo>
                  <a:pt x="1907692" y="3238500"/>
                </a:lnTo>
                <a:lnTo>
                  <a:pt x="1911781" y="3238500"/>
                </a:lnTo>
                <a:lnTo>
                  <a:pt x="1911781" y="3205581"/>
                </a:lnTo>
                <a:lnTo>
                  <a:pt x="1910270" y="3213100"/>
                </a:lnTo>
                <a:lnTo>
                  <a:pt x="1908898" y="3213100"/>
                </a:lnTo>
                <a:lnTo>
                  <a:pt x="1912823" y="3200400"/>
                </a:lnTo>
                <a:lnTo>
                  <a:pt x="1912823" y="3187700"/>
                </a:lnTo>
                <a:lnTo>
                  <a:pt x="1911324" y="3187700"/>
                </a:lnTo>
                <a:lnTo>
                  <a:pt x="1911324" y="3175000"/>
                </a:lnTo>
                <a:lnTo>
                  <a:pt x="1919820" y="3175000"/>
                </a:lnTo>
                <a:lnTo>
                  <a:pt x="1919820" y="3159125"/>
                </a:lnTo>
                <a:lnTo>
                  <a:pt x="1912543" y="3149600"/>
                </a:lnTo>
                <a:lnTo>
                  <a:pt x="1912543" y="3162300"/>
                </a:lnTo>
                <a:lnTo>
                  <a:pt x="1909584" y="3162300"/>
                </a:lnTo>
                <a:lnTo>
                  <a:pt x="1910715" y="3149600"/>
                </a:lnTo>
                <a:lnTo>
                  <a:pt x="1912543" y="3149600"/>
                </a:lnTo>
                <a:lnTo>
                  <a:pt x="1909419" y="3136900"/>
                </a:lnTo>
                <a:lnTo>
                  <a:pt x="1917090" y="3136900"/>
                </a:lnTo>
                <a:lnTo>
                  <a:pt x="1912543" y="3149600"/>
                </a:lnTo>
                <a:lnTo>
                  <a:pt x="1919820" y="3149600"/>
                </a:lnTo>
                <a:lnTo>
                  <a:pt x="1922246" y="3162300"/>
                </a:lnTo>
                <a:lnTo>
                  <a:pt x="1922246" y="3111500"/>
                </a:lnTo>
                <a:lnTo>
                  <a:pt x="1918601" y="3111500"/>
                </a:lnTo>
                <a:lnTo>
                  <a:pt x="1918601" y="3098800"/>
                </a:lnTo>
                <a:lnTo>
                  <a:pt x="1922691" y="3111500"/>
                </a:lnTo>
                <a:lnTo>
                  <a:pt x="1922691" y="3024276"/>
                </a:lnTo>
                <a:lnTo>
                  <a:pt x="1920417" y="3035300"/>
                </a:lnTo>
                <a:lnTo>
                  <a:pt x="1916899" y="3022600"/>
                </a:lnTo>
                <a:lnTo>
                  <a:pt x="1918601" y="3009900"/>
                </a:lnTo>
                <a:lnTo>
                  <a:pt x="1923034" y="3022600"/>
                </a:lnTo>
                <a:lnTo>
                  <a:pt x="1923034" y="2857500"/>
                </a:lnTo>
                <a:lnTo>
                  <a:pt x="1919859" y="2857500"/>
                </a:lnTo>
                <a:lnTo>
                  <a:pt x="1924062" y="2844800"/>
                </a:lnTo>
                <a:lnTo>
                  <a:pt x="1930082" y="2844800"/>
                </a:lnTo>
                <a:lnTo>
                  <a:pt x="1930450" y="2843314"/>
                </a:lnTo>
                <a:lnTo>
                  <a:pt x="1928304" y="2832100"/>
                </a:lnTo>
                <a:lnTo>
                  <a:pt x="1931949" y="2832100"/>
                </a:lnTo>
                <a:lnTo>
                  <a:pt x="1931149" y="2840393"/>
                </a:lnTo>
                <a:lnTo>
                  <a:pt x="1933155" y="2832100"/>
                </a:lnTo>
                <a:lnTo>
                  <a:pt x="1939582" y="2844800"/>
                </a:lnTo>
                <a:lnTo>
                  <a:pt x="1939582" y="2667000"/>
                </a:lnTo>
                <a:lnTo>
                  <a:pt x="1938197" y="2667000"/>
                </a:lnTo>
                <a:lnTo>
                  <a:pt x="1938007" y="2666085"/>
                </a:lnTo>
                <a:lnTo>
                  <a:pt x="1938007" y="2692400"/>
                </a:lnTo>
                <a:lnTo>
                  <a:pt x="1936800" y="2705100"/>
                </a:lnTo>
                <a:lnTo>
                  <a:pt x="1933448" y="2705100"/>
                </a:lnTo>
                <a:lnTo>
                  <a:pt x="1932698" y="2692400"/>
                </a:lnTo>
                <a:lnTo>
                  <a:pt x="1938007" y="2692400"/>
                </a:lnTo>
                <a:lnTo>
                  <a:pt x="1938007" y="2666085"/>
                </a:lnTo>
                <a:lnTo>
                  <a:pt x="1935581" y="2654300"/>
                </a:lnTo>
                <a:lnTo>
                  <a:pt x="1947710" y="2654300"/>
                </a:lnTo>
                <a:lnTo>
                  <a:pt x="1947710" y="2492832"/>
                </a:lnTo>
                <a:lnTo>
                  <a:pt x="1944662" y="2501900"/>
                </a:lnTo>
                <a:lnTo>
                  <a:pt x="1944077" y="2501900"/>
                </a:lnTo>
                <a:lnTo>
                  <a:pt x="1944077" y="2628900"/>
                </a:lnTo>
                <a:lnTo>
                  <a:pt x="1931809" y="2628900"/>
                </a:lnTo>
                <a:lnTo>
                  <a:pt x="1931809" y="2667000"/>
                </a:lnTo>
                <a:lnTo>
                  <a:pt x="1925612" y="2667000"/>
                </a:lnTo>
                <a:lnTo>
                  <a:pt x="1923453" y="2654300"/>
                </a:lnTo>
                <a:lnTo>
                  <a:pt x="1929371" y="2654300"/>
                </a:lnTo>
                <a:lnTo>
                  <a:pt x="1931809" y="2667000"/>
                </a:lnTo>
                <a:lnTo>
                  <a:pt x="1931809" y="2628900"/>
                </a:lnTo>
                <a:lnTo>
                  <a:pt x="1930755" y="2628900"/>
                </a:lnTo>
                <a:lnTo>
                  <a:pt x="1927098" y="2616200"/>
                </a:lnTo>
                <a:lnTo>
                  <a:pt x="1935581" y="2616200"/>
                </a:lnTo>
                <a:lnTo>
                  <a:pt x="1944077" y="2628900"/>
                </a:lnTo>
                <a:lnTo>
                  <a:pt x="1944077" y="2501900"/>
                </a:lnTo>
                <a:lnTo>
                  <a:pt x="1939378" y="2501900"/>
                </a:lnTo>
                <a:lnTo>
                  <a:pt x="1938858" y="2489200"/>
                </a:lnTo>
                <a:lnTo>
                  <a:pt x="1948929" y="2489200"/>
                </a:lnTo>
                <a:lnTo>
                  <a:pt x="1948929" y="2451100"/>
                </a:lnTo>
                <a:lnTo>
                  <a:pt x="1940623" y="2451100"/>
                </a:lnTo>
                <a:lnTo>
                  <a:pt x="1936191" y="2438400"/>
                </a:lnTo>
                <a:lnTo>
                  <a:pt x="1941652" y="2425700"/>
                </a:lnTo>
                <a:lnTo>
                  <a:pt x="1942858" y="2425700"/>
                </a:lnTo>
                <a:lnTo>
                  <a:pt x="1945284" y="2438400"/>
                </a:lnTo>
                <a:lnTo>
                  <a:pt x="1948929" y="2451100"/>
                </a:lnTo>
                <a:lnTo>
                  <a:pt x="1948929" y="2057400"/>
                </a:lnTo>
                <a:lnTo>
                  <a:pt x="1945284" y="2057400"/>
                </a:lnTo>
                <a:lnTo>
                  <a:pt x="1945284" y="2044700"/>
                </a:lnTo>
                <a:lnTo>
                  <a:pt x="1952561" y="2044700"/>
                </a:lnTo>
                <a:lnTo>
                  <a:pt x="1952561" y="1866900"/>
                </a:lnTo>
                <a:lnTo>
                  <a:pt x="1968246" y="1866900"/>
                </a:lnTo>
                <a:lnTo>
                  <a:pt x="1968246" y="1860080"/>
                </a:lnTo>
                <a:lnTo>
                  <a:pt x="1966226" y="1854200"/>
                </a:lnTo>
                <a:lnTo>
                  <a:pt x="1975599" y="1854200"/>
                </a:lnTo>
                <a:lnTo>
                  <a:pt x="1975599" y="1843087"/>
                </a:lnTo>
                <a:lnTo>
                  <a:pt x="1973364" y="1841500"/>
                </a:lnTo>
                <a:lnTo>
                  <a:pt x="1997430" y="1841500"/>
                </a:lnTo>
                <a:lnTo>
                  <a:pt x="1998649" y="1854200"/>
                </a:lnTo>
                <a:lnTo>
                  <a:pt x="1998649" y="1549400"/>
                </a:lnTo>
                <a:lnTo>
                  <a:pt x="1995004" y="1549400"/>
                </a:lnTo>
                <a:lnTo>
                  <a:pt x="1995004" y="1536700"/>
                </a:lnTo>
                <a:lnTo>
                  <a:pt x="2007133" y="1536700"/>
                </a:lnTo>
                <a:lnTo>
                  <a:pt x="2007133" y="1346200"/>
                </a:lnTo>
                <a:lnTo>
                  <a:pt x="2005926" y="1346200"/>
                </a:lnTo>
                <a:lnTo>
                  <a:pt x="2005926" y="1409700"/>
                </a:lnTo>
                <a:lnTo>
                  <a:pt x="2002282" y="1422400"/>
                </a:lnTo>
                <a:lnTo>
                  <a:pt x="2004707" y="1409700"/>
                </a:lnTo>
                <a:lnTo>
                  <a:pt x="2005926" y="1409700"/>
                </a:lnTo>
                <a:lnTo>
                  <a:pt x="2005926" y="1346200"/>
                </a:lnTo>
                <a:lnTo>
                  <a:pt x="2004707" y="1346200"/>
                </a:lnTo>
                <a:lnTo>
                  <a:pt x="2004707" y="1333500"/>
                </a:lnTo>
                <a:lnTo>
                  <a:pt x="2008809" y="1346200"/>
                </a:lnTo>
                <a:lnTo>
                  <a:pt x="2008809" y="1231900"/>
                </a:lnTo>
                <a:lnTo>
                  <a:pt x="2006244" y="1231900"/>
                </a:lnTo>
                <a:lnTo>
                  <a:pt x="2015629" y="1219200"/>
                </a:lnTo>
                <a:lnTo>
                  <a:pt x="2015629" y="1210741"/>
                </a:lnTo>
                <a:lnTo>
                  <a:pt x="2014715" y="1219200"/>
                </a:lnTo>
                <a:lnTo>
                  <a:pt x="2011984" y="1219200"/>
                </a:lnTo>
                <a:lnTo>
                  <a:pt x="2011984" y="1206500"/>
                </a:lnTo>
                <a:lnTo>
                  <a:pt x="2016086" y="1206500"/>
                </a:lnTo>
                <a:lnTo>
                  <a:pt x="2016086" y="1185646"/>
                </a:lnTo>
                <a:lnTo>
                  <a:pt x="2015286" y="1193800"/>
                </a:lnTo>
                <a:lnTo>
                  <a:pt x="2008352" y="1193800"/>
                </a:lnTo>
                <a:lnTo>
                  <a:pt x="2011197" y="1181100"/>
                </a:lnTo>
                <a:lnTo>
                  <a:pt x="2007438" y="1181100"/>
                </a:lnTo>
                <a:lnTo>
                  <a:pt x="2005965" y="1168400"/>
                </a:lnTo>
                <a:lnTo>
                  <a:pt x="2015515" y="1168400"/>
                </a:lnTo>
                <a:lnTo>
                  <a:pt x="2016531" y="1181100"/>
                </a:lnTo>
                <a:lnTo>
                  <a:pt x="2016531" y="1028700"/>
                </a:lnTo>
                <a:lnTo>
                  <a:pt x="2015629" y="1028700"/>
                </a:lnTo>
                <a:lnTo>
                  <a:pt x="2015629" y="1041400"/>
                </a:lnTo>
                <a:lnTo>
                  <a:pt x="2015629" y="1054100"/>
                </a:lnTo>
                <a:lnTo>
                  <a:pt x="2015629" y="1092200"/>
                </a:lnTo>
                <a:lnTo>
                  <a:pt x="2015629" y="1104900"/>
                </a:lnTo>
                <a:lnTo>
                  <a:pt x="2010778" y="1104900"/>
                </a:lnTo>
                <a:lnTo>
                  <a:pt x="2010778" y="1117600"/>
                </a:lnTo>
                <a:lnTo>
                  <a:pt x="2009559" y="1120038"/>
                </a:lnTo>
                <a:lnTo>
                  <a:pt x="2009559" y="1155700"/>
                </a:lnTo>
                <a:lnTo>
                  <a:pt x="2004999" y="1165263"/>
                </a:lnTo>
                <a:lnTo>
                  <a:pt x="2004999" y="1295400"/>
                </a:lnTo>
                <a:lnTo>
                  <a:pt x="2001075" y="1308100"/>
                </a:lnTo>
                <a:lnTo>
                  <a:pt x="1998649" y="1298587"/>
                </a:lnTo>
                <a:lnTo>
                  <a:pt x="1998649" y="1308100"/>
                </a:lnTo>
                <a:lnTo>
                  <a:pt x="1998649" y="1320800"/>
                </a:lnTo>
                <a:lnTo>
                  <a:pt x="1991372" y="1320800"/>
                </a:lnTo>
                <a:lnTo>
                  <a:pt x="1991372" y="1790700"/>
                </a:lnTo>
                <a:lnTo>
                  <a:pt x="1987727" y="1803400"/>
                </a:lnTo>
                <a:lnTo>
                  <a:pt x="1990153" y="1790700"/>
                </a:lnTo>
                <a:lnTo>
                  <a:pt x="1991372" y="1790700"/>
                </a:lnTo>
                <a:lnTo>
                  <a:pt x="1991372" y="1320800"/>
                </a:lnTo>
                <a:lnTo>
                  <a:pt x="1990153" y="1320800"/>
                </a:lnTo>
                <a:lnTo>
                  <a:pt x="1990153" y="1625600"/>
                </a:lnTo>
                <a:lnTo>
                  <a:pt x="1988947" y="1638300"/>
                </a:lnTo>
                <a:lnTo>
                  <a:pt x="1985302" y="1638300"/>
                </a:lnTo>
                <a:lnTo>
                  <a:pt x="1985302" y="1739900"/>
                </a:lnTo>
                <a:lnTo>
                  <a:pt x="1980450" y="1739900"/>
                </a:lnTo>
                <a:lnTo>
                  <a:pt x="1981669" y="1727200"/>
                </a:lnTo>
                <a:lnTo>
                  <a:pt x="1985302" y="1739900"/>
                </a:lnTo>
                <a:lnTo>
                  <a:pt x="1985302" y="1638300"/>
                </a:lnTo>
                <a:lnTo>
                  <a:pt x="1979244" y="1638300"/>
                </a:lnTo>
                <a:lnTo>
                  <a:pt x="1978025" y="1625600"/>
                </a:lnTo>
                <a:lnTo>
                  <a:pt x="1981669" y="1612900"/>
                </a:lnTo>
                <a:lnTo>
                  <a:pt x="1987727" y="1612900"/>
                </a:lnTo>
                <a:lnTo>
                  <a:pt x="1990153" y="1625600"/>
                </a:lnTo>
                <a:lnTo>
                  <a:pt x="1990153" y="1320800"/>
                </a:lnTo>
                <a:lnTo>
                  <a:pt x="1987727" y="1320800"/>
                </a:lnTo>
                <a:lnTo>
                  <a:pt x="1987727" y="1397000"/>
                </a:lnTo>
                <a:lnTo>
                  <a:pt x="1986521" y="1409700"/>
                </a:lnTo>
                <a:lnTo>
                  <a:pt x="1982635" y="1409700"/>
                </a:lnTo>
                <a:lnTo>
                  <a:pt x="1982635" y="1524000"/>
                </a:lnTo>
                <a:lnTo>
                  <a:pt x="1978202" y="1524000"/>
                </a:lnTo>
                <a:lnTo>
                  <a:pt x="1978025" y="1511300"/>
                </a:lnTo>
                <a:lnTo>
                  <a:pt x="1982635" y="1524000"/>
                </a:lnTo>
                <a:lnTo>
                  <a:pt x="1982635" y="1409700"/>
                </a:lnTo>
                <a:lnTo>
                  <a:pt x="1980450" y="1409700"/>
                </a:lnTo>
                <a:lnTo>
                  <a:pt x="1975599" y="1422400"/>
                </a:lnTo>
                <a:lnTo>
                  <a:pt x="1978025" y="1409700"/>
                </a:lnTo>
                <a:lnTo>
                  <a:pt x="1974850" y="1409700"/>
                </a:lnTo>
                <a:lnTo>
                  <a:pt x="1974850" y="1651000"/>
                </a:lnTo>
                <a:lnTo>
                  <a:pt x="1973478" y="1663700"/>
                </a:lnTo>
                <a:lnTo>
                  <a:pt x="1972957" y="1663700"/>
                </a:lnTo>
                <a:lnTo>
                  <a:pt x="1972957" y="1727200"/>
                </a:lnTo>
                <a:lnTo>
                  <a:pt x="1968322" y="1739900"/>
                </a:lnTo>
                <a:lnTo>
                  <a:pt x="1967318" y="1727200"/>
                </a:lnTo>
                <a:lnTo>
                  <a:pt x="1972957" y="1727200"/>
                </a:lnTo>
                <a:lnTo>
                  <a:pt x="1972957" y="1663700"/>
                </a:lnTo>
                <a:lnTo>
                  <a:pt x="1970747" y="1663700"/>
                </a:lnTo>
                <a:lnTo>
                  <a:pt x="1970747" y="1651000"/>
                </a:lnTo>
                <a:lnTo>
                  <a:pt x="1974850" y="1651000"/>
                </a:lnTo>
                <a:lnTo>
                  <a:pt x="1974850" y="1409700"/>
                </a:lnTo>
                <a:lnTo>
                  <a:pt x="1973173" y="1409700"/>
                </a:lnTo>
                <a:lnTo>
                  <a:pt x="1973173" y="1498600"/>
                </a:lnTo>
                <a:lnTo>
                  <a:pt x="1969541" y="1511300"/>
                </a:lnTo>
                <a:lnTo>
                  <a:pt x="1967115" y="1502854"/>
                </a:lnTo>
                <a:lnTo>
                  <a:pt x="1967115" y="1701800"/>
                </a:lnTo>
                <a:lnTo>
                  <a:pt x="1963470" y="1714500"/>
                </a:lnTo>
                <a:lnTo>
                  <a:pt x="1963470" y="1803400"/>
                </a:lnTo>
                <a:lnTo>
                  <a:pt x="1963470" y="1816100"/>
                </a:lnTo>
                <a:lnTo>
                  <a:pt x="1956206" y="1816100"/>
                </a:lnTo>
                <a:lnTo>
                  <a:pt x="1956206" y="1828800"/>
                </a:lnTo>
                <a:lnTo>
                  <a:pt x="1950135" y="1828800"/>
                </a:lnTo>
                <a:lnTo>
                  <a:pt x="1957946" y="1841500"/>
                </a:lnTo>
                <a:lnTo>
                  <a:pt x="1945563" y="1841500"/>
                </a:lnTo>
                <a:lnTo>
                  <a:pt x="1945563" y="1892300"/>
                </a:lnTo>
                <a:lnTo>
                  <a:pt x="1945284" y="1892300"/>
                </a:lnTo>
                <a:lnTo>
                  <a:pt x="1945284" y="1943100"/>
                </a:lnTo>
                <a:lnTo>
                  <a:pt x="1945284" y="1955800"/>
                </a:lnTo>
                <a:lnTo>
                  <a:pt x="1942858" y="1955800"/>
                </a:lnTo>
                <a:lnTo>
                  <a:pt x="1942858" y="2247900"/>
                </a:lnTo>
                <a:lnTo>
                  <a:pt x="1941652" y="2260600"/>
                </a:lnTo>
                <a:lnTo>
                  <a:pt x="1935581" y="2247900"/>
                </a:lnTo>
                <a:lnTo>
                  <a:pt x="1942858" y="2247900"/>
                </a:lnTo>
                <a:lnTo>
                  <a:pt x="1942858" y="1955800"/>
                </a:lnTo>
                <a:lnTo>
                  <a:pt x="1941652" y="1955800"/>
                </a:lnTo>
                <a:lnTo>
                  <a:pt x="1941652" y="1993900"/>
                </a:lnTo>
                <a:lnTo>
                  <a:pt x="1939226" y="2002358"/>
                </a:lnTo>
                <a:lnTo>
                  <a:pt x="1939226" y="2159000"/>
                </a:lnTo>
                <a:lnTo>
                  <a:pt x="1939226" y="2171700"/>
                </a:lnTo>
                <a:lnTo>
                  <a:pt x="1936800" y="2163254"/>
                </a:lnTo>
                <a:lnTo>
                  <a:pt x="1936800" y="2235200"/>
                </a:lnTo>
                <a:lnTo>
                  <a:pt x="1933448" y="2226691"/>
                </a:lnTo>
                <a:lnTo>
                  <a:pt x="1933448" y="2552700"/>
                </a:lnTo>
                <a:lnTo>
                  <a:pt x="1926285" y="2552700"/>
                </a:lnTo>
                <a:lnTo>
                  <a:pt x="1929968" y="2540000"/>
                </a:lnTo>
                <a:lnTo>
                  <a:pt x="1933448" y="2552700"/>
                </a:lnTo>
                <a:lnTo>
                  <a:pt x="1933448" y="2226691"/>
                </a:lnTo>
                <a:lnTo>
                  <a:pt x="1931797" y="2222500"/>
                </a:lnTo>
                <a:lnTo>
                  <a:pt x="1927694" y="2222500"/>
                </a:lnTo>
                <a:lnTo>
                  <a:pt x="1924519" y="2209800"/>
                </a:lnTo>
                <a:lnTo>
                  <a:pt x="1933613" y="2209800"/>
                </a:lnTo>
                <a:lnTo>
                  <a:pt x="1936051" y="2222500"/>
                </a:lnTo>
                <a:lnTo>
                  <a:pt x="1936800" y="2235200"/>
                </a:lnTo>
                <a:lnTo>
                  <a:pt x="1936800" y="2163254"/>
                </a:lnTo>
                <a:lnTo>
                  <a:pt x="1935581" y="2159000"/>
                </a:lnTo>
                <a:lnTo>
                  <a:pt x="1939226" y="2159000"/>
                </a:lnTo>
                <a:lnTo>
                  <a:pt x="1939226" y="2002358"/>
                </a:lnTo>
                <a:lnTo>
                  <a:pt x="1938007" y="2006600"/>
                </a:lnTo>
                <a:lnTo>
                  <a:pt x="1938007" y="2032000"/>
                </a:lnTo>
                <a:lnTo>
                  <a:pt x="1938007" y="2044700"/>
                </a:lnTo>
                <a:lnTo>
                  <a:pt x="1933625" y="2044700"/>
                </a:lnTo>
                <a:lnTo>
                  <a:pt x="1933003" y="2032000"/>
                </a:lnTo>
                <a:lnTo>
                  <a:pt x="1938007" y="2032000"/>
                </a:lnTo>
                <a:lnTo>
                  <a:pt x="1938007" y="2006600"/>
                </a:lnTo>
                <a:lnTo>
                  <a:pt x="1931949" y="2006600"/>
                </a:lnTo>
                <a:lnTo>
                  <a:pt x="1929523" y="1993900"/>
                </a:lnTo>
                <a:lnTo>
                  <a:pt x="1941652" y="1993900"/>
                </a:lnTo>
                <a:lnTo>
                  <a:pt x="1941652" y="1955800"/>
                </a:lnTo>
                <a:lnTo>
                  <a:pt x="1938007" y="1955800"/>
                </a:lnTo>
                <a:lnTo>
                  <a:pt x="1938007" y="1943100"/>
                </a:lnTo>
                <a:lnTo>
                  <a:pt x="1945284" y="1943100"/>
                </a:lnTo>
                <a:lnTo>
                  <a:pt x="1945284" y="1892300"/>
                </a:lnTo>
                <a:lnTo>
                  <a:pt x="1941131" y="1892300"/>
                </a:lnTo>
                <a:lnTo>
                  <a:pt x="1941652" y="1879600"/>
                </a:lnTo>
                <a:lnTo>
                  <a:pt x="1945563" y="1892300"/>
                </a:lnTo>
                <a:lnTo>
                  <a:pt x="1945563" y="1841500"/>
                </a:lnTo>
                <a:lnTo>
                  <a:pt x="1940966" y="1841500"/>
                </a:lnTo>
                <a:lnTo>
                  <a:pt x="1946503" y="1828800"/>
                </a:lnTo>
                <a:lnTo>
                  <a:pt x="1940433" y="1828800"/>
                </a:lnTo>
                <a:lnTo>
                  <a:pt x="1938007" y="1816100"/>
                </a:lnTo>
                <a:lnTo>
                  <a:pt x="1935581" y="1816100"/>
                </a:lnTo>
                <a:lnTo>
                  <a:pt x="1933155" y="1803400"/>
                </a:lnTo>
                <a:lnTo>
                  <a:pt x="1933155" y="1905000"/>
                </a:lnTo>
                <a:lnTo>
                  <a:pt x="1933155" y="1917700"/>
                </a:lnTo>
                <a:lnTo>
                  <a:pt x="1930730" y="1930400"/>
                </a:lnTo>
                <a:lnTo>
                  <a:pt x="1928304" y="1930400"/>
                </a:lnTo>
                <a:lnTo>
                  <a:pt x="1928304" y="1917700"/>
                </a:lnTo>
                <a:lnTo>
                  <a:pt x="1925878" y="1917700"/>
                </a:lnTo>
                <a:lnTo>
                  <a:pt x="1925878" y="1905000"/>
                </a:lnTo>
                <a:lnTo>
                  <a:pt x="1933155" y="1905000"/>
                </a:lnTo>
                <a:lnTo>
                  <a:pt x="1933155" y="1803400"/>
                </a:lnTo>
                <a:lnTo>
                  <a:pt x="1937778" y="1803400"/>
                </a:lnTo>
                <a:lnTo>
                  <a:pt x="1941944" y="1816100"/>
                </a:lnTo>
                <a:lnTo>
                  <a:pt x="1956193" y="1816100"/>
                </a:lnTo>
                <a:lnTo>
                  <a:pt x="1956193" y="1803400"/>
                </a:lnTo>
                <a:lnTo>
                  <a:pt x="1957412" y="1803400"/>
                </a:lnTo>
                <a:lnTo>
                  <a:pt x="1963470" y="1803400"/>
                </a:lnTo>
                <a:lnTo>
                  <a:pt x="1963470" y="1714500"/>
                </a:lnTo>
                <a:lnTo>
                  <a:pt x="1961045" y="1701800"/>
                </a:lnTo>
                <a:lnTo>
                  <a:pt x="1967115" y="1701800"/>
                </a:lnTo>
                <a:lnTo>
                  <a:pt x="1967115" y="1502854"/>
                </a:lnTo>
                <a:lnTo>
                  <a:pt x="1965896" y="1498600"/>
                </a:lnTo>
                <a:lnTo>
                  <a:pt x="1973173" y="1498600"/>
                </a:lnTo>
                <a:lnTo>
                  <a:pt x="1973173" y="1409700"/>
                </a:lnTo>
                <a:lnTo>
                  <a:pt x="1971967" y="1409700"/>
                </a:lnTo>
                <a:lnTo>
                  <a:pt x="1974392" y="1397000"/>
                </a:lnTo>
                <a:lnTo>
                  <a:pt x="1987727" y="1397000"/>
                </a:lnTo>
                <a:lnTo>
                  <a:pt x="1987727" y="1320800"/>
                </a:lnTo>
                <a:lnTo>
                  <a:pt x="1988947" y="1308100"/>
                </a:lnTo>
                <a:lnTo>
                  <a:pt x="1998649" y="1308100"/>
                </a:lnTo>
                <a:lnTo>
                  <a:pt x="1998649" y="1298587"/>
                </a:lnTo>
                <a:lnTo>
                  <a:pt x="1997837" y="1295400"/>
                </a:lnTo>
                <a:lnTo>
                  <a:pt x="2004999" y="1295400"/>
                </a:lnTo>
                <a:lnTo>
                  <a:pt x="2004999" y="1165263"/>
                </a:lnTo>
                <a:lnTo>
                  <a:pt x="2003501" y="1168400"/>
                </a:lnTo>
                <a:lnTo>
                  <a:pt x="2001075" y="1165225"/>
                </a:lnTo>
                <a:lnTo>
                  <a:pt x="2001075" y="1244600"/>
                </a:lnTo>
                <a:lnTo>
                  <a:pt x="1999030" y="1257300"/>
                </a:lnTo>
                <a:lnTo>
                  <a:pt x="1989404" y="1257300"/>
                </a:lnTo>
                <a:lnTo>
                  <a:pt x="1989404" y="1282700"/>
                </a:lnTo>
                <a:lnTo>
                  <a:pt x="1985302" y="1282700"/>
                </a:lnTo>
                <a:lnTo>
                  <a:pt x="1985302" y="1270000"/>
                </a:lnTo>
                <a:lnTo>
                  <a:pt x="1988997" y="1270000"/>
                </a:lnTo>
                <a:lnTo>
                  <a:pt x="1989404" y="1282700"/>
                </a:lnTo>
                <a:lnTo>
                  <a:pt x="1989404" y="1257300"/>
                </a:lnTo>
                <a:lnTo>
                  <a:pt x="1985556" y="1257300"/>
                </a:lnTo>
                <a:lnTo>
                  <a:pt x="1988794" y="1244600"/>
                </a:lnTo>
                <a:lnTo>
                  <a:pt x="2001075" y="1244600"/>
                </a:lnTo>
                <a:lnTo>
                  <a:pt x="2001075" y="1165225"/>
                </a:lnTo>
                <a:lnTo>
                  <a:pt x="1995004" y="1157287"/>
                </a:lnTo>
                <a:lnTo>
                  <a:pt x="1995004" y="1181100"/>
                </a:lnTo>
                <a:lnTo>
                  <a:pt x="1991372" y="1193800"/>
                </a:lnTo>
                <a:lnTo>
                  <a:pt x="1986521" y="1193800"/>
                </a:lnTo>
                <a:lnTo>
                  <a:pt x="1985302" y="1181100"/>
                </a:lnTo>
                <a:lnTo>
                  <a:pt x="1995004" y="1181100"/>
                </a:lnTo>
                <a:lnTo>
                  <a:pt x="1995004" y="1157287"/>
                </a:lnTo>
                <a:lnTo>
                  <a:pt x="1993798" y="1155700"/>
                </a:lnTo>
                <a:lnTo>
                  <a:pt x="1998802" y="1155700"/>
                </a:lnTo>
                <a:lnTo>
                  <a:pt x="2003513" y="1143000"/>
                </a:lnTo>
                <a:lnTo>
                  <a:pt x="2008352" y="1155700"/>
                </a:lnTo>
                <a:lnTo>
                  <a:pt x="2009559" y="1155700"/>
                </a:lnTo>
                <a:lnTo>
                  <a:pt x="2009559" y="1120038"/>
                </a:lnTo>
                <a:lnTo>
                  <a:pt x="2006854" y="1125423"/>
                </a:lnTo>
                <a:lnTo>
                  <a:pt x="2008352" y="1117600"/>
                </a:lnTo>
                <a:lnTo>
                  <a:pt x="2010778" y="1117600"/>
                </a:lnTo>
                <a:lnTo>
                  <a:pt x="2010778" y="1104900"/>
                </a:lnTo>
                <a:lnTo>
                  <a:pt x="2008352" y="1104900"/>
                </a:lnTo>
                <a:lnTo>
                  <a:pt x="2008352" y="1092200"/>
                </a:lnTo>
                <a:lnTo>
                  <a:pt x="2015629" y="1092200"/>
                </a:lnTo>
                <a:lnTo>
                  <a:pt x="2015629" y="1054100"/>
                </a:lnTo>
                <a:lnTo>
                  <a:pt x="2004707" y="1054100"/>
                </a:lnTo>
                <a:lnTo>
                  <a:pt x="2004707" y="1117600"/>
                </a:lnTo>
                <a:lnTo>
                  <a:pt x="2004707" y="1129703"/>
                </a:lnTo>
                <a:lnTo>
                  <a:pt x="2004402" y="1130300"/>
                </a:lnTo>
                <a:lnTo>
                  <a:pt x="2001075" y="1130300"/>
                </a:lnTo>
                <a:lnTo>
                  <a:pt x="1996224" y="1117600"/>
                </a:lnTo>
                <a:lnTo>
                  <a:pt x="2004707" y="1117600"/>
                </a:lnTo>
                <a:lnTo>
                  <a:pt x="2004707" y="1054100"/>
                </a:lnTo>
                <a:lnTo>
                  <a:pt x="2004707" y="1041400"/>
                </a:lnTo>
                <a:lnTo>
                  <a:pt x="2001354" y="1041400"/>
                </a:lnTo>
                <a:lnTo>
                  <a:pt x="2001354" y="1079500"/>
                </a:lnTo>
                <a:lnTo>
                  <a:pt x="1997887" y="1092200"/>
                </a:lnTo>
                <a:lnTo>
                  <a:pt x="1994192" y="1079500"/>
                </a:lnTo>
                <a:lnTo>
                  <a:pt x="2001354" y="1079500"/>
                </a:lnTo>
                <a:lnTo>
                  <a:pt x="2001354" y="1041400"/>
                </a:lnTo>
                <a:lnTo>
                  <a:pt x="1999856" y="1041400"/>
                </a:lnTo>
                <a:lnTo>
                  <a:pt x="2002282" y="1028700"/>
                </a:lnTo>
                <a:lnTo>
                  <a:pt x="1992579" y="1041400"/>
                </a:lnTo>
                <a:lnTo>
                  <a:pt x="1998649" y="1028700"/>
                </a:lnTo>
                <a:lnTo>
                  <a:pt x="2001075" y="1028700"/>
                </a:lnTo>
                <a:lnTo>
                  <a:pt x="2002282" y="1028700"/>
                </a:lnTo>
                <a:lnTo>
                  <a:pt x="2014410" y="1028700"/>
                </a:lnTo>
                <a:lnTo>
                  <a:pt x="2011984" y="1041400"/>
                </a:lnTo>
                <a:lnTo>
                  <a:pt x="2015629" y="1041400"/>
                </a:lnTo>
                <a:lnTo>
                  <a:pt x="2015629" y="1028700"/>
                </a:lnTo>
                <a:lnTo>
                  <a:pt x="2015629" y="1016000"/>
                </a:lnTo>
                <a:lnTo>
                  <a:pt x="2031390" y="1016000"/>
                </a:lnTo>
                <a:lnTo>
                  <a:pt x="2031390" y="1003300"/>
                </a:lnTo>
                <a:lnTo>
                  <a:pt x="2024113" y="1003300"/>
                </a:lnTo>
                <a:lnTo>
                  <a:pt x="2024113" y="990600"/>
                </a:lnTo>
                <a:lnTo>
                  <a:pt x="2014410" y="1003300"/>
                </a:lnTo>
                <a:lnTo>
                  <a:pt x="2017598" y="990600"/>
                </a:lnTo>
                <a:lnTo>
                  <a:pt x="2024113" y="990600"/>
                </a:lnTo>
                <a:lnTo>
                  <a:pt x="2030183" y="990600"/>
                </a:lnTo>
                <a:lnTo>
                  <a:pt x="2032571" y="977900"/>
                </a:lnTo>
                <a:lnTo>
                  <a:pt x="2038362" y="990600"/>
                </a:lnTo>
                <a:lnTo>
                  <a:pt x="2038362" y="960272"/>
                </a:lnTo>
                <a:lnTo>
                  <a:pt x="2034120" y="952500"/>
                </a:lnTo>
                <a:lnTo>
                  <a:pt x="2029460" y="952500"/>
                </a:lnTo>
                <a:lnTo>
                  <a:pt x="2027758" y="939800"/>
                </a:lnTo>
                <a:lnTo>
                  <a:pt x="2033816" y="939800"/>
                </a:lnTo>
                <a:lnTo>
                  <a:pt x="2037461" y="927100"/>
                </a:lnTo>
                <a:lnTo>
                  <a:pt x="2041791" y="927100"/>
                </a:lnTo>
                <a:lnTo>
                  <a:pt x="2042312" y="939800"/>
                </a:lnTo>
                <a:lnTo>
                  <a:pt x="2036965" y="952500"/>
                </a:lnTo>
                <a:lnTo>
                  <a:pt x="2040483" y="952500"/>
                </a:lnTo>
                <a:lnTo>
                  <a:pt x="2046744" y="965200"/>
                </a:lnTo>
                <a:lnTo>
                  <a:pt x="2046744" y="809548"/>
                </a:lnTo>
                <a:lnTo>
                  <a:pt x="2044128" y="800100"/>
                </a:lnTo>
                <a:lnTo>
                  <a:pt x="2045944" y="800100"/>
                </a:lnTo>
                <a:lnTo>
                  <a:pt x="2047646" y="812800"/>
                </a:lnTo>
                <a:lnTo>
                  <a:pt x="2047646" y="647700"/>
                </a:lnTo>
                <a:lnTo>
                  <a:pt x="2044738" y="647700"/>
                </a:lnTo>
                <a:lnTo>
                  <a:pt x="2044738" y="749300"/>
                </a:lnTo>
                <a:lnTo>
                  <a:pt x="2041093" y="762000"/>
                </a:lnTo>
                <a:lnTo>
                  <a:pt x="2037397" y="762000"/>
                </a:lnTo>
                <a:lnTo>
                  <a:pt x="2037397" y="838200"/>
                </a:lnTo>
                <a:lnTo>
                  <a:pt x="2029548" y="838200"/>
                </a:lnTo>
                <a:lnTo>
                  <a:pt x="2033816" y="825500"/>
                </a:lnTo>
                <a:lnTo>
                  <a:pt x="2037397" y="838200"/>
                </a:lnTo>
                <a:lnTo>
                  <a:pt x="2037397" y="762000"/>
                </a:lnTo>
                <a:lnTo>
                  <a:pt x="2036241" y="762000"/>
                </a:lnTo>
                <a:lnTo>
                  <a:pt x="2033816" y="749300"/>
                </a:lnTo>
                <a:lnTo>
                  <a:pt x="2033816" y="736600"/>
                </a:lnTo>
                <a:lnTo>
                  <a:pt x="2042312" y="736600"/>
                </a:lnTo>
                <a:lnTo>
                  <a:pt x="2044738" y="749300"/>
                </a:lnTo>
                <a:lnTo>
                  <a:pt x="2044738" y="647700"/>
                </a:lnTo>
                <a:lnTo>
                  <a:pt x="2042312" y="647700"/>
                </a:lnTo>
                <a:lnTo>
                  <a:pt x="2042312" y="698500"/>
                </a:lnTo>
                <a:lnTo>
                  <a:pt x="2035035" y="698500"/>
                </a:lnTo>
                <a:lnTo>
                  <a:pt x="2035035" y="685800"/>
                </a:lnTo>
                <a:lnTo>
                  <a:pt x="2042312" y="698500"/>
                </a:lnTo>
                <a:lnTo>
                  <a:pt x="2042312" y="647700"/>
                </a:lnTo>
                <a:lnTo>
                  <a:pt x="2041855" y="647700"/>
                </a:lnTo>
                <a:lnTo>
                  <a:pt x="2044065" y="635000"/>
                </a:lnTo>
                <a:lnTo>
                  <a:pt x="2049589" y="635000"/>
                </a:lnTo>
                <a:lnTo>
                  <a:pt x="2049589" y="596900"/>
                </a:lnTo>
                <a:lnTo>
                  <a:pt x="2047163" y="596900"/>
                </a:lnTo>
                <a:lnTo>
                  <a:pt x="2047163" y="622300"/>
                </a:lnTo>
                <a:lnTo>
                  <a:pt x="2036241" y="622300"/>
                </a:lnTo>
                <a:lnTo>
                  <a:pt x="2037461" y="609600"/>
                </a:lnTo>
                <a:lnTo>
                  <a:pt x="2046706" y="609600"/>
                </a:lnTo>
                <a:lnTo>
                  <a:pt x="2047163" y="622300"/>
                </a:lnTo>
                <a:lnTo>
                  <a:pt x="2047163" y="596900"/>
                </a:lnTo>
                <a:lnTo>
                  <a:pt x="2041855" y="596900"/>
                </a:lnTo>
                <a:lnTo>
                  <a:pt x="2047824" y="584200"/>
                </a:lnTo>
                <a:lnTo>
                  <a:pt x="2055647" y="584200"/>
                </a:lnTo>
                <a:lnTo>
                  <a:pt x="2055647" y="450900"/>
                </a:lnTo>
                <a:lnTo>
                  <a:pt x="2052650" y="457200"/>
                </a:lnTo>
                <a:lnTo>
                  <a:pt x="2053221" y="469900"/>
                </a:lnTo>
                <a:lnTo>
                  <a:pt x="2049589" y="462851"/>
                </a:lnTo>
                <a:lnTo>
                  <a:pt x="2049589" y="495300"/>
                </a:lnTo>
                <a:lnTo>
                  <a:pt x="2048370" y="508000"/>
                </a:lnTo>
                <a:lnTo>
                  <a:pt x="2038667" y="508000"/>
                </a:lnTo>
                <a:lnTo>
                  <a:pt x="2038667" y="495300"/>
                </a:lnTo>
                <a:lnTo>
                  <a:pt x="2049589" y="495300"/>
                </a:lnTo>
                <a:lnTo>
                  <a:pt x="2049589" y="462851"/>
                </a:lnTo>
                <a:lnTo>
                  <a:pt x="2046681" y="457200"/>
                </a:lnTo>
                <a:lnTo>
                  <a:pt x="2049132" y="457200"/>
                </a:lnTo>
                <a:lnTo>
                  <a:pt x="2055444" y="444500"/>
                </a:lnTo>
                <a:lnTo>
                  <a:pt x="2060498" y="431800"/>
                </a:lnTo>
                <a:lnTo>
                  <a:pt x="2063800" y="444500"/>
                </a:lnTo>
                <a:lnTo>
                  <a:pt x="2063800" y="381000"/>
                </a:lnTo>
                <a:lnTo>
                  <a:pt x="2059279" y="381000"/>
                </a:lnTo>
                <a:lnTo>
                  <a:pt x="2065591" y="368300"/>
                </a:lnTo>
                <a:lnTo>
                  <a:pt x="2069744" y="381000"/>
                </a:lnTo>
                <a:lnTo>
                  <a:pt x="2069744" y="370789"/>
                </a:lnTo>
                <a:lnTo>
                  <a:pt x="2068931" y="368300"/>
                </a:lnTo>
                <a:lnTo>
                  <a:pt x="2080806" y="368300"/>
                </a:lnTo>
                <a:lnTo>
                  <a:pt x="2085809" y="381000"/>
                </a:lnTo>
                <a:lnTo>
                  <a:pt x="2085809" y="342900"/>
                </a:lnTo>
                <a:lnTo>
                  <a:pt x="2050796" y="342900"/>
                </a:lnTo>
                <a:lnTo>
                  <a:pt x="2050796" y="393700"/>
                </a:lnTo>
                <a:lnTo>
                  <a:pt x="2050796" y="406400"/>
                </a:lnTo>
                <a:lnTo>
                  <a:pt x="2043518" y="393700"/>
                </a:lnTo>
                <a:lnTo>
                  <a:pt x="2043518" y="406400"/>
                </a:lnTo>
                <a:lnTo>
                  <a:pt x="2042591" y="406400"/>
                </a:lnTo>
                <a:lnTo>
                  <a:pt x="2040940" y="419100"/>
                </a:lnTo>
                <a:lnTo>
                  <a:pt x="2038159" y="419100"/>
                </a:lnTo>
                <a:lnTo>
                  <a:pt x="2038667" y="406400"/>
                </a:lnTo>
                <a:lnTo>
                  <a:pt x="2033816" y="406400"/>
                </a:lnTo>
                <a:lnTo>
                  <a:pt x="2033816" y="393700"/>
                </a:lnTo>
                <a:lnTo>
                  <a:pt x="2041093" y="393700"/>
                </a:lnTo>
                <a:lnTo>
                  <a:pt x="2043518" y="406400"/>
                </a:lnTo>
                <a:lnTo>
                  <a:pt x="2043518" y="393700"/>
                </a:lnTo>
                <a:lnTo>
                  <a:pt x="2047163" y="393700"/>
                </a:lnTo>
                <a:lnTo>
                  <a:pt x="2043518" y="381000"/>
                </a:lnTo>
                <a:lnTo>
                  <a:pt x="2037613" y="381000"/>
                </a:lnTo>
                <a:lnTo>
                  <a:pt x="2037549" y="368300"/>
                </a:lnTo>
                <a:lnTo>
                  <a:pt x="2045627" y="368300"/>
                </a:lnTo>
                <a:lnTo>
                  <a:pt x="2048522" y="381000"/>
                </a:lnTo>
                <a:lnTo>
                  <a:pt x="2048916" y="381000"/>
                </a:lnTo>
                <a:lnTo>
                  <a:pt x="2047163" y="393700"/>
                </a:lnTo>
                <a:lnTo>
                  <a:pt x="2050796" y="393700"/>
                </a:lnTo>
                <a:lnTo>
                  <a:pt x="2050796" y="342900"/>
                </a:lnTo>
                <a:lnTo>
                  <a:pt x="2036241" y="342900"/>
                </a:lnTo>
                <a:lnTo>
                  <a:pt x="2044738" y="355600"/>
                </a:lnTo>
                <a:lnTo>
                  <a:pt x="2039886" y="355600"/>
                </a:lnTo>
                <a:lnTo>
                  <a:pt x="2036241" y="342900"/>
                </a:lnTo>
                <a:lnTo>
                  <a:pt x="2028964" y="342900"/>
                </a:lnTo>
                <a:lnTo>
                  <a:pt x="2028964" y="533400"/>
                </a:lnTo>
                <a:lnTo>
                  <a:pt x="2028964" y="546100"/>
                </a:lnTo>
                <a:lnTo>
                  <a:pt x="2022906" y="546100"/>
                </a:lnTo>
                <a:lnTo>
                  <a:pt x="2022906" y="698500"/>
                </a:lnTo>
                <a:lnTo>
                  <a:pt x="2022906" y="711200"/>
                </a:lnTo>
                <a:lnTo>
                  <a:pt x="2022906" y="838200"/>
                </a:lnTo>
                <a:lnTo>
                  <a:pt x="2022297" y="839724"/>
                </a:lnTo>
                <a:lnTo>
                  <a:pt x="2022297" y="965200"/>
                </a:lnTo>
                <a:lnTo>
                  <a:pt x="2020252" y="977900"/>
                </a:lnTo>
                <a:lnTo>
                  <a:pt x="2010778" y="977900"/>
                </a:lnTo>
                <a:lnTo>
                  <a:pt x="2010778" y="990600"/>
                </a:lnTo>
                <a:lnTo>
                  <a:pt x="2007082" y="1003300"/>
                </a:lnTo>
                <a:lnTo>
                  <a:pt x="2003501" y="1003300"/>
                </a:lnTo>
                <a:lnTo>
                  <a:pt x="2005926" y="1016000"/>
                </a:lnTo>
                <a:lnTo>
                  <a:pt x="2002282" y="1016000"/>
                </a:lnTo>
                <a:lnTo>
                  <a:pt x="1997036" y="1016000"/>
                </a:lnTo>
                <a:lnTo>
                  <a:pt x="1997430" y="1003300"/>
                </a:lnTo>
                <a:lnTo>
                  <a:pt x="2002129" y="1003300"/>
                </a:lnTo>
                <a:lnTo>
                  <a:pt x="1996960" y="990600"/>
                </a:lnTo>
                <a:lnTo>
                  <a:pt x="2010778" y="990600"/>
                </a:lnTo>
                <a:lnTo>
                  <a:pt x="2010778" y="977900"/>
                </a:lnTo>
                <a:lnTo>
                  <a:pt x="2007133" y="977900"/>
                </a:lnTo>
                <a:lnTo>
                  <a:pt x="2014410" y="965200"/>
                </a:lnTo>
                <a:lnTo>
                  <a:pt x="2022297" y="965200"/>
                </a:lnTo>
                <a:lnTo>
                  <a:pt x="2022297" y="839724"/>
                </a:lnTo>
                <a:lnTo>
                  <a:pt x="2019719" y="846112"/>
                </a:lnTo>
                <a:lnTo>
                  <a:pt x="2019719" y="927100"/>
                </a:lnTo>
                <a:lnTo>
                  <a:pt x="2018360" y="939800"/>
                </a:lnTo>
                <a:lnTo>
                  <a:pt x="2015629" y="939800"/>
                </a:lnTo>
                <a:lnTo>
                  <a:pt x="2015629" y="927100"/>
                </a:lnTo>
                <a:lnTo>
                  <a:pt x="2019719" y="927100"/>
                </a:lnTo>
                <a:lnTo>
                  <a:pt x="2019719" y="846112"/>
                </a:lnTo>
                <a:lnTo>
                  <a:pt x="2017788" y="850900"/>
                </a:lnTo>
                <a:lnTo>
                  <a:pt x="2015858" y="850900"/>
                </a:lnTo>
                <a:lnTo>
                  <a:pt x="2015858" y="863600"/>
                </a:lnTo>
                <a:lnTo>
                  <a:pt x="2011984" y="863600"/>
                </a:lnTo>
                <a:lnTo>
                  <a:pt x="2011984" y="850900"/>
                </a:lnTo>
                <a:lnTo>
                  <a:pt x="2015858" y="863600"/>
                </a:lnTo>
                <a:lnTo>
                  <a:pt x="2015858" y="850900"/>
                </a:lnTo>
                <a:lnTo>
                  <a:pt x="2013800" y="850900"/>
                </a:lnTo>
                <a:lnTo>
                  <a:pt x="2014372" y="838200"/>
                </a:lnTo>
                <a:lnTo>
                  <a:pt x="2022906" y="838200"/>
                </a:lnTo>
                <a:lnTo>
                  <a:pt x="2022906" y="711200"/>
                </a:lnTo>
                <a:lnTo>
                  <a:pt x="2020481" y="711200"/>
                </a:lnTo>
                <a:lnTo>
                  <a:pt x="2020481" y="762000"/>
                </a:lnTo>
                <a:lnTo>
                  <a:pt x="2019261" y="774700"/>
                </a:lnTo>
                <a:lnTo>
                  <a:pt x="2008352" y="774700"/>
                </a:lnTo>
                <a:lnTo>
                  <a:pt x="2008352" y="812800"/>
                </a:lnTo>
                <a:lnTo>
                  <a:pt x="2008352" y="825500"/>
                </a:lnTo>
                <a:lnTo>
                  <a:pt x="2004707" y="825500"/>
                </a:lnTo>
                <a:lnTo>
                  <a:pt x="2004707" y="914400"/>
                </a:lnTo>
                <a:lnTo>
                  <a:pt x="1997430" y="914400"/>
                </a:lnTo>
                <a:lnTo>
                  <a:pt x="1995004" y="901700"/>
                </a:lnTo>
                <a:lnTo>
                  <a:pt x="2004707" y="914400"/>
                </a:lnTo>
                <a:lnTo>
                  <a:pt x="2004707" y="825500"/>
                </a:lnTo>
                <a:lnTo>
                  <a:pt x="2004314" y="825500"/>
                </a:lnTo>
                <a:lnTo>
                  <a:pt x="2004314" y="876300"/>
                </a:lnTo>
                <a:lnTo>
                  <a:pt x="1999856" y="876300"/>
                </a:lnTo>
                <a:lnTo>
                  <a:pt x="1993226" y="876300"/>
                </a:lnTo>
                <a:lnTo>
                  <a:pt x="1993226" y="1003300"/>
                </a:lnTo>
                <a:lnTo>
                  <a:pt x="1989251" y="1016000"/>
                </a:lnTo>
                <a:lnTo>
                  <a:pt x="1986267" y="1005268"/>
                </a:lnTo>
                <a:lnTo>
                  <a:pt x="1986267" y="1028700"/>
                </a:lnTo>
                <a:lnTo>
                  <a:pt x="1986267" y="1041400"/>
                </a:lnTo>
                <a:lnTo>
                  <a:pt x="1982406" y="1041400"/>
                </a:lnTo>
                <a:lnTo>
                  <a:pt x="1982406" y="1231900"/>
                </a:lnTo>
                <a:lnTo>
                  <a:pt x="1977796" y="1231900"/>
                </a:lnTo>
                <a:lnTo>
                  <a:pt x="1978253" y="1219200"/>
                </a:lnTo>
                <a:lnTo>
                  <a:pt x="1981212" y="1219200"/>
                </a:lnTo>
                <a:lnTo>
                  <a:pt x="1982406" y="1231900"/>
                </a:lnTo>
                <a:lnTo>
                  <a:pt x="1982406" y="1041400"/>
                </a:lnTo>
                <a:lnTo>
                  <a:pt x="1982063" y="1041400"/>
                </a:lnTo>
                <a:lnTo>
                  <a:pt x="1982063" y="1155700"/>
                </a:lnTo>
                <a:lnTo>
                  <a:pt x="1978025" y="1155700"/>
                </a:lnTo>
                <a:lnTo>
                  <a:pt x="1978025" y="1168400"/>
                </a:lnTo>
                <a:lnTo>
                  <a:pt x="1975599" y="1175359"/>
                </a:lnTo>
                <a:lnTo>
                  <a:pt x="1975599" y="1371600"/>
                </a:lnTo>
                <a:lnTo>
                  <a:pt x="1975599" y="1384300"/>
                </a:lnTo>
                <a:lnTo>
                  <a:pt x="1971967" y="1384300"/>
                </a:lnTo>
                <a:lnTo>
                  <a:pt x="1964690" y="1384300"/>
                </a:lnTo>
                <a:lnTo>
                  <a:pt x="1965896" y="1371600"/>
                </a:lnTo>
                <a:lnTo>
                  <a:pt x="1971967" y="1384300"/>
                </a:lnTo>
                <a:lnTo>
                  <a:pt x="1975599" y="1371600"/>
                </a:lnTo>
                <a:lnTo>
                  <a:pt x="1975599" y="1175359"/>
                </a:lnTo>
                <a:lnTo>
                  <a:pt x="1973592" y="1181100"/>
                </a:lnTo>
                <a:lnTo>
                  <a:pt x="1971319" y="1181100"/>
                </a:lnTo>
                <a:lnTo>
                  <a:pt x="1971319" y="1193800"/>
                </a:lnTo>
                <a:lnTo>
                  <a:pt x="1970747" y="1206500"/>
                </a:lnTo>
                <a:lnTo>
                  <a:pt x="1968322" y="1206500"/>
                </a:lnTo>
                <a:lnTo>
                  <a:pt x="1968322" y="1244600"/>
                </a:lnTo>
                <a:lnTo>
                  <a:pt x="1967115" y="1257300"/>
                </a:lnTo>
                <a:lnTo>
                  <a:pt x="1964690" y="1257300"/>
                </a:lnTo>
                <a:lnTo>
                  <a:pt x="1968322" y="1244600"/>
                </a:lnTo>
                <a:lnTo>
                  <a:pt x="1968322" y="1206500"/>
                </a:lnTo>
                <a:lnTo>
                  <a:pt x="1965896" y="1206500"/>
                </a:lnTo>
                <a:lnTo>
                  <a:pt x="1969541" y="1193800"/>
                </a:lnTo>
                <a:lnTo>
                  <a:pt x="1971319" y="1193800"/>
                </a:lnTo>
                <a:lnTo>
                  <a:pt x="1971319" y="1181100"/>
                </a:lnTo>
                <a:lnTo>
                  <a:pt x="1965896" y="1181100"/>
                </a:lnTo>
                <a:lnTo>
                  <a:pt x="1967115" y="1168400"/>
                </a:lnTo>
                <a:lnTo>
                  <a:pt x="1978025" y="1168400"/>
                </a:lnTo>
                <a:lnTo>
                  <a:pt x="1978025" y="1155700"/>
                </a:lnTo>
                <a:lnTo>
                  <a:pt x="1978025" y="1143000"/>
                </a:lnTo>
                <a:lnTo>
                  <a:pt x="1982063" y="1155700"/>
                </a:lnTo>
                <a:lnTo>
                  <a:pt x="1982063" y="1041400"/>
                </a:lnTo>
                <a:lnTo>
                  <a:pt x="1981835" y="1041400"/>
                </a:lnTo>
                <a:lnTo>
                  <a:pt x="1981669" y="1028700"/>
                </a:lnTo>
                <a:lnTo>
                  <a:pt x="1986267" y="1041400"/>
                </a:lnTo>
                <a:lnTo>
                  <a:pt x="1986267" y="1028700"/>
                </a:lnTo>
                <a:lnTo>
                  <a:pt x="1981835" y="1028700"/>
                </a:lnTo>
                <a:lnTo>
                  <a:pt x="1981669" y="1016000"/>
                </a:lnTo>
                <a:lnTo>
                  <a:pt x="1986267" y="1028700"/>
                </a:lnTo>
                <a:lnTo>
                  <a:pt x="1986267" y="1005268"/>
                </a:lnTo>
                <a:lnTo>
                  <a:pt x="1985721" y="1003300"/>
                </a:lnTo>
                <a:lnTo>
                  <a:pt x="1993226" y="1003300"/>
                </a:lnTo>
                <a:lnTo>
                  <a:pt x="1993226" y="876300"/>
                </a:lnTo>
                <a:lnTo>
                  <a:pt x="1991690" y="876300"/>
                </a:lnTo>
                <a:lnTo>
                  <a:pt x="1990153" y="863600"/>
                </a:lnTo>
                <a:lnTo>
                  <a:pt x="1992579" y="863600"/>
                </a:lnTo>
                <a:lnTo>
                  <a:pt x="1999856" y="876300"/>
                </a:lnTo>
                <a:lnTo>
                  <a:pt x="2001075" y="863600"/>
                </a:lnTo>
                <a:lnTo>
                  <a:pt x="2004314" y="876300"/>
                </a:lnTo>
                <a:lnTo>
                  <a:pt x="2004314" y="825500"/>
                </a:lnTo>
                <a:lnTo>
                  <a:pt x="1990153" y="825500"/>
                </a:lnTo>
                <a:lnTo>
                  <a:pt x="1988947" y="812800"/>
                </a:lnTo>
                <a:lnTo>
                  <a:pt x="2008352" y="812800"/>
                </a:lnTo>
                <a:lnTo>
                  <a:pt x="2008352" y="774700"/>
                </a:lnTo>
                <a:lnTo>
                  <a:pt x="2007133" y="774700"/>
                </a:lnTo>
                <a:lnTo>
                  <a:pt x="2008352" y="762000"/>
                </a:lnTo>
                <a:lnTo>
                  <a:pt x="2020481" y="762000"/>
                </a:lnTo>
                <a:lnTo>
                  <a:pt x="2020481" y="711200"/>
                </a:lnTo>
                <a:lnTo>
                  <a:pt x="2015629" y="711200"/>
                </a:lnTo>
                <a:lnTo>
                  <a:pt x="2015629" y="698500"/>
                </a:lnTo>
                <a:lnTo>
                  <a:pt x="2022906" y="698500"/>
                </a:lnTo>
                <a:lnTo>
                  <a:pt x="2022906" y="546100"/>
                </a:lnTo>
                <a:lnTo>
                  <a:pt x="2021840" y="546100"/>
                </a:lnTo>
                <a:lnTo>
                  <a:pt x="2021840" y="622300"/>
                </a:lnTo>
                <a:lnTo>
                  <a:pt x="2019134" y="635000"/>
                </a:lnTo>
                <a:lnTo>
                  <a:pt x="2018055" y="635000"/>
                </a:lnTo>
                <a:lnTo>
                  <a:pt x="2018055" y="673100"/>
                </a:lnTo>
                <a:lnTo>
                  <a:pt x="2014410" y="673100"/>
                </a:lnTo>
                <a:lnTo>
                  <a:pt x="2015629" y="660400"/>
                </a:lnTo>
                <a:lnTo>
                  <a:pt x="2018055" y="673100"/>
                </a:lnTo>
                <a:lnTo>
                  <a:pt x="2018055" y="635000"/>
                </a:lnTo>
                <a:lnTo>
                  <a:pt x="2009559" y="635000"/>
                </a:lnTo>
                <a:lnTo>
                  <a:pt x="2013127" y="622300"/>
                </a:lnTo>
                <a:lnTo>
                  <a:pt x="2021840" y="622300"/>
                </a:lnTo>
                <a:lnTo>
                  <a:pt x="2021840" y="546100"/>
                </a:lnTo>
                <a:lnTo>
                  <a:pt x="2021687" y="546100"/>
                </a:lnTo>
                <a:lnTo>
                  <a:pt x="2022906" y="533400"/>
                </a:lnTo>
                <a:lnTo>
                  <a:pt x="2028964" y="533400"/>
                </a:lnTo>
                <a:lnTo>
                  <a:pt x="2028964" y="342900"/>
                </a:lnTo>
                <a:lnTo>
                  <a:pt x="2026539" y="342900"/>
                </a:lnTo>
                <a:lnTo>
                  <a:pt x="2022906" y="355561"/>
                </a:lnTo>
                <a:lnTo>
                  <a:pt x="2022906" y="393700"/>
                </a:lnTo>
                <a:lnTo>
                  <a:pt x="2022906" y="406400"/>
                </a:lnTo>
                <a:lnTo>
                  <a:pt x="2022906" y="520700"/>
                </a:lnTo>
                <a:lnTo>
                  <a:pt x="2019719" y="530580"/>
                </a:lnTo>
                <a:lnTo>
                  <a:pt x="2019719" y="596900"/>
                </a:lnTo>
                <a:lnTo>
                  <a:pt x="2015629" y="596900"/>
                </a:lnTo>
                <a:lnTo>
                  <a:pt x="2015629" y="584200"/>
                </a:lnTo>
                <a:lnTo>
                  <a:pt x="2019719" y="596900"/>
                </a:lnTo>
                <a:lnTo>
                  <a:pt x="2019719" y="530580"/>
                </a:lnTo>
                <a:lnTo>
                  <a:pt x="2018804" y="533400"/>
                </a:lnTo>
                <a:lnTo>
                  <a:pt x="2013800" y="533400"/>
                </a:lnTo>
                <a:lnTo>
                  <a:pt x="2013356" y="520700"/>
                </a:lnTo>
                <a:lnTo>
                  <a:pt x="2022906" y="520700"/>
                </a:lnTo>
                <a:lnTo>
                  <a:pt x="2022906" y="406400"/>
                </a:lnTo>
                <a:lnTo>
                  <a:pt x="2011984" y="406400"/>
                </a:lnTo>
                <a:lnTo>
                  <a:pt x="2011984" y="571500"/>
                </a:lnTo>
                <a:lnTo>
                  <a:pt x="2009559" y="584200"/>
                </a:lnTo>
                <a:lnTo>
                  <a:pt x="2008809" y="584200"/>
                </a:lnTo>
                <a:lnTo>
                  <a:pt x="2008809" y="723900"/>
                </a:lnTo>
                <a:lnTo>
                  <a:pt x="2007438" y="736600"/>
                </a:lnTo>
                <a:lnTo>
                  <a:pt x="2004707" y="736600"/>
                </a:lnTo>
                <a:lnTo>
                  <a:pt x="2004707" y="723900"/>
                </a:lnTo>
                <a:lnTo>
                  <a:pt x="2002282" y="723900"/>
                </a:lnTo>
                <a:lnTo>
                  <a:pt x="2002282" y="774700"/>
                </a:lnTo>
                <a:lnTo>
                  <a:pt x="2001075" y="787400"/>
                </a:lnTo>
                <a:lnTo>
                  <a:pt x="1995004" y="774700"/>
                </a:lnTo>
                <a:lnTo>
                  <a:pt x="1991372" y="787400"/>
                </a:lnTo>
                <a:lnTo>
                  <a:pt x="1992579" y="774700"/>
                </a:lnTo>
                <a:lnTo>
                  <a:pt x="1995004" y="774700"/>
                </a:lnTo>
                <a:lnTo>
                  <a:pt x="2002282" y="774700"/>
                </a:lnTo>
                <a:lnTo>
                  <a:pt x="2002282" y="723900"/>
                </a:lnTo>
                <a:lnTo>
                  <a:pt x="1998649" y="723900"/>
                </a:lnTo>
                <a:lnTo>
                  <a:pt x="1993798" y="711200"/>
                </a:lnTo>
                <a:lnTo>
                  <a:pt x="2007133" y="711200"/>
                </a:lnTo>
                <a:lnTo>
                  <a:pt x="2008352" y="723900"/>
                </a:lnTo>
                <a:lnTo>
                  <a:pt x="2008809" y="723900"/>
                </a:lnTo>
                <a:lnTo>
                  <a:pt x="2008809" y="584200"/>
                </a:lnTo>
                <a:lnTo>
                  <a:pt x="2005926" y="584200"/>
                </a:lnTo>
                <a:lnTo>
                  <a:pt x="2001075" y="571500"/>
                </a:lnTo>
                <a:lnTo>
                  <a:pt x="2011984" y="571500"/>
                </a:lnTo>
                <a:lnTo>
                  <a:pt x="2011984" y="406400"/>
                </a:lnTo>
                <a:lnTo>
                  <a:pt x="2010778" y="406400"/>
                </a:lnTo>
                <a:lnTo>
                  <a:pt x="2011984" y="393700"/>
                </a:lnTo>
                <a:lnTo>
                  <a:pt x="2022906" y="393700"/>
                </a:lnTo>
                <a:lnTo>
                  <a:pt x="2022906" y="355561"/>
                </a:lnTo>
                <a:lnTo>
                  <a:pt x="2021687" y="342900"/>
                </a:lnTo>
                <a:lnTo>
                  <a:pt x="2012988" y="355600"/>
                </a:lnTo>
                <a:lnTo>
                  <a:pt x="2005926" y="355600"/>
                </a:lnTo>
                <a:lnTo>
                  <a:pt x="2005926" y="482600"/>
                </a:lnTo>
                <a:lnTo>
                  <a:pt x="1997430" y="482600"/>
                </a:lnTo>
                <a:lnTo>
                  <a:pt x="1997430" y="622300"/>
                </a:lnTo>
                <a:lnTo>
                  <a:pt x="1995614" y="622300"/>
                </a:lnTo>
                <a:lnTo>
                  <a:pt x="1992998" y="609600"/>
                </a:lnTo>
                <a:lnTo>
                  <a:pt x="1997430" y="622300"/>
                </a:lnTo>
                <a:lnTo>
                  <a:pt x="1997430" y="482600"/>
                </a:lnTo>
                <a:lnTo>
                  <a:pt x="1994255" y="482600"/>
                </a:lnTo>
                <a:lnTo>
                  <a:pt x="1994306" y="469900"/>
                </a:lnTo>
                <a:lnTo>
                  <a:pt x="2003501" y="469900"/>
                </a:lnTo>
                <a:lnTo>
                  <a:pt x="2005926" y="482600"/>
                </a:lnTo>
                <a:lnTo>
                  <a:pt x="2005926" y="355600"/>
                </a:lnTo>
                <a:lnTo>
                  <a:pt x="2004860" y="355600"/>
                </a:lnTo>
                <a:lnTo>
                  <a:pt x="2003501" y="357797"/>
                </a:lnTo>
                <a:lnTo>
                  <a:pt x="2003501" y="381000"/>
                </a:lnTo>
                <a:lnTo>
                  <a:pt x="1998649" y="393700"/>
                </a:lnTo>
                <a:lnTo>
                  <a:pt x="1997722" y="393700"/>
                </a:lnTo>
                <a:lnTo>
                  <a:pt x="1997722" y="419100"/>
                </a:lnTo>
                <a:lnTo>
                  <a:pt x="1994255" y="431800"/>
                </a:lnTo>
                <a:lnTo>
                  <a:pt x="1993798" y="430237"/>
                </a:lnTo>
                <a:lnTo>
                  <a:pt x="1993798" y="584200"/>
                </a:lnTo>
                <a:lnTo>
                  <a:pt x="1989188" y="584200"/>
                </a:lnTo>
                <a:lnTo>
                  <a:pt x="1990610" y="571500"/>
                </a:lnTo>
                <a:lnTo>
                  <a:pt x="1993620" y="571500"/>
                </a:lnTo>
                <a:lnTo>
                  <a:pt x="1993798" y="584200"/>
                </a:lnTo>
                <a:lnTo>
                  <a:pt x="1993798" y="430237"/>
                </a:lnTo>
                <a:lnTo>
                  <a:pt x="1990559" y="419100"/>
                </a:lnTo>
                <a:lnTo>
                  <a:pt x="1997722" y="419100"/>
                </a:lnTo>
                <a:lnTo>
                  <a:pt x="1997722" y="393700"/>
                </a:lnTo>
                <a:lnTo>
                  <a:pt x="1995004" y="393700"/>
                </a:lnTo>
                <a:lnTo>
                  <a:pt x="1999856" y="381000"/>
                </a:lnTo>
                <a:lnTo>
                  <a:pt x="2003501" y="381000"/>
                </a:lnTo>
                <a:lnTo>
                  <a:pt x="2003501" y="357797"/>
                </a:lnTo>
                <a:lnTo>
                  <a:pt x="1996960" y="368300"/>
                </a:lnTo>
                <a:lnTo>
                  <a:pt x="1990153" y="368300"/>
                </a:lnTo>
                <a:lnTo>
                  <a:pt x="1990153" y="495300"/>
                </a:lnTo>
                <a:lnTo>
                  <a:pt x="1990153" y="508000"/>
                </a:lnTo>
                <a:lnTo>
                  <a:pt x="1986749" y="508000"/>
                </a:lnTo>
                <a:lnTo>
                  <a:pt x="1986749" y="990600"/>
                </a:lnTo>
                <a:lnTo>
                  <a:pt x="1974392" y="990600"/>
                </a:lnTo>
                <a:lnTo>
                  <a:pt x="1974392" y="1104900"/>
                </a:lnTo>
                <a:lnTo>
                  <a:pt x="1974392" y="1117600"/>
                </a:lnTo>
                <a:lnTo>
                  <a:pt x="1967115" y="1117600"/>
                </a:lnTo>
                <a:lnTo>
                  <a:pt x="1967115" y="1104900"/>
                </a:lnTo>
                <a:lnTo>
                  <a:pt x="1974392" y="1104900"/>
                </a:lnTo>
                <a:lnTo>
                  <a:pt x="1974392" y="990600"/>
                </a:lnTo>
                <a:lnTo>
                  <a:pt x="1970354" y="990600"/>
                </a:lnTo>
                <a:lnTo>
                  <a:pt x="1971205" y="977900"/>
                </a:lnTo>
                <a:lnTo>
                  <a:pt x="1970925" y="977900"/>
                </a:lnTo>
                <a:lnTo>
                  <a:pt x="1967115" y="965200"/>
                </a:lnTo>
                <a:lnTo>
                  <a:pt x="1979244" y="965200"/>
                </a:lnTo>
                <a:lnTo>
                  <a:pt x="1983257" y="977900"/>
                </a:lnTo>
                <a:lnTo>
                  <a:pt x="1985911" y="977900"/>
                </a:lnTo>
                <a:lnTo>
                  <a:pt x="1986749" y="990600"/>
                </a:lnTo>
                <a:lnTo>
                  <a:pt x="1986749" y="508000"/>
                </a:lnTo>
                <a:lnTo>
                  <a:pt x="1986521" y="508000"/>
                </a:lnTo>
                <a:lnTo>
                  <a:pt x="1986521" y="927100"/>
                </a:lnTo>
                <a:lnTo>
                  <a:pt x="1984451" y="939800"/>
                </a:lnTo>
                <a:lnTo>
                  <a:pt x="1975637" y="939800"/>
                </a:lnTo>
                <a:lnTo>
                  <a:pt x="1986521" y="927100"/>
                </a:lnTo>
                <a:lnTo>
                  <a:pt x="1986521" y="508000"/>
                </a:lnTo>
                <a:lnTo>
                  <a:pt x="1985302" y="508000"/>
                </a:lnTo>
                <a:lnTo>
                  <a:pt x="1985302" y="787400"/>
                </a:lnTo>
                <a:lnTo>
                  <a:pt x="1984336" y="787400"/>
                </a:lnTo>
                <a:lnTo>
                  <a:pt x="1984336" y="825500"/>
                </a:lnTo>
                <a:lnTo>
                  <a:pt x="1976501" y="825500"/>
                </a:lnTo>
                <a:lnTo>
                  <a:pt x="1978025" y="812800"/>
                </a:lnTo>
                <a:lnTo>
                  <a:pt x="1984336" y="825500"/>
                </a:lnTo>
                <a:lnTo>
                  <a:pt x="1984336" y="787400"/>
                </a:lnTo>
                <a:lnTo>
                  <a:pt x="1975599" y="787400"/>
                </a:lnTo>
                <a:lnTo>
                  <a:pt x="1974405" y="781151"/>
                </a:lnTo>
                <a:lnTo>
                  <a:pt x="1974405" y="939800"/>
                </a:lnTo>
                <a:lnTo>
                  <a:pt x="1974392" y="952500"/>
                </a:lnTo>
                <a:lnTo>
                  <a:pt x="1968474" y="952500"/>
                </a:lnTo>
                <a:lnTo>
                  <a:pt x="1965896" y="945959"/>
                </a:lnTo>
                <a:lnTo>
                  <a:pt x="1965896" y="1028700"/>
                </a:lnTo>
                <a:lnTo>
                  <a:pt x="1965896" y="1041400"/>
                </a:lnTo>
                <a:lnTo>
                  <a:pt x="1961045" y="1041400"/>
                </a:lnTo>
                <a:lnTo>
                  <a:pt x="1961045" y="1498600"/>
                </a:lnTo>
                <a:lnTo>
                  <a:pt x="1959838" y="1511300"/>
                </a:lnTo>
                <a:lnTo>
                  <a:pt x="1957412" y="1511300"/>
                </a:lnTo>
                <a:lnTo>
                  <a:pt x="1950135" y="1511300"/>
                </a:lnTo>
                <a:lnTo>
                  <a:pt x="1950135" y="1663700"/>
                </a:lnTo>
                <a:lnTo>
                  <a:pt x="1942858" y="1663700"/>
                </a:lnTo>
                <a:lnTo>
                  <a:pt x="1942858" y="1739900"/>
                </a:lnTo>
                <a:lnTo>
                  <a:pt x="1939226" y="1752600"/>
                </a:lnTo>
                <a:lnTo>
                  <a:pt x="1936800" y="1739900"/>
                </a:lnTo>
                <a:lnTo>
                  <a:pt x="1942858" y="1739900"/>
                </a:lnTo>
                <a:lnTo>
                  <a:pt x="1942858" y="1663700"/>
                </a:lnTo>
                <a:lnTo>
                  <a:pt x="1941652" y="1663700"/>
                </a:lnTo>
                <a:lnTo>
                  <a:pt x="1945284" y="1651000"/>
                </a:lnTo>
                <a:lnTo>
                  <a:pt x="1949792" y="1651000"/>
                </a:lnTo>
                <a:lnTo>
                  <a:pt x="1950135" y="1663700"/>
                </a:lnTo>
                <a:lnTo>
                  <a:pt x="1950135" y="1511300"/>
                </a:lnTo>
                <a:lnTo>
                  <a:pt x="1951355" y="1498600"/>
                </a:lnTo>
                <a:lnTo>
                  <a:pt x="1957412" y="1511300"/>
                </a:lnTo>
                <a:lnTo>
                  <a:pt x="1961045" y="1498600"/>
                </a:lnTo>
                <a:lnTo>
                  <a:pt x="1961045" y="1041400"/>
                </a:lnTo>
                <a:lnTo>
                  <a:pt x="1958619" y="1041400"/>
                </a:lnTo>
                <a:lnTo>
                  <a:pt x="1958619" y="1028700"/>
                </a:lnTo>
                <a:lnTo>
                  <a:pt x="1965896" y="1028700"/>
                </a:lnTo>
                <a:lnTo>
                  <a:pt x="1965896" y="945959"/>
                </a:lnTo>
                <a:lnTo>
                  <a:pt x="1963470" y="939800"/>
                </a:lnTo>
                <a:lnTo>
                  <a:pt x="1974405" y="939800"/>
                </a:lnTo>
                <a:lnTo>
                  <a:pt x="1974405" y="781151"/>
                </a:lnTo>
                <a:lnTo>
                  <a:pt x="1974392" y="800100"/>
                </a:lnTo>
                <a:lnTo>
                  <a:pt x="1974392" y="812800"/>
                </a:lnTo>
                <a:lnTo>
                  <a:pt x="1974392" y="850900"/>
                </a:lnTo>
                <a:lnTo>
                  <a:pt x="1974392" y="863600"/>
                </a:lnTo>
                <a:lnTo>
                  <a:pt x="1973999" y="862342"/>
                </a:lnTo>
                <a:lnTo>
                  <a:pt x="1973999" y="876300"/>
                </a:lnTo>
                <a:lnTo>
                  <a:pt x="1973021" y="889000"/>
                </a:lnTo>
                <a:lnTo>
                  <a:pt x="1970925" y="889000"/>
                </a:lnTo>
                <a:lnTo>
                  <a:pt x="1970747" y="901700"/>
                </a:lnTo>
                <a:lnTo>
                  <a:pt x="1961527" y="889000"/>
                </a:lnTo>
                <a:lnTo>
                  <a:pt x="1953780" y="889000"/>
                </a:lnTo>
                <a:lnTo>
                  <a:pt x="1953780" y="965200"/>
                </a:lnTo>
                <a:lnTo>
                  <a:pt x="1953780" y="977900"/>
                </a:lnTo>
                <a:lnTo>
                  <a:pt x="1950135" y="977900"/>
                </a:lnTo>
                <a:lnTo>
                  <a:pt x="1950135" y="1270000"/>
                </a:lnTo>
                <a:lnTo>
                  <a:pt x="1950135" y="1333500"/>
                </a:lnTo>
                <a:lnTo>
                  <a:pt x="1944890" y="1343240"/>
                </a:lnTo>
                <a:lnTo>
                  <a:pt x="1944890" y="1536700"/>
                </a:lnTo>
                <a:lnTo>
                  <a:pt x="1937727" y="1536700"/>
                </a:lnTo>
                <a:lnTo>
                  <a:pt x="1941652" y="1524000"/>
                </a:lnTo>
                <a:lnTo>
                  <a:pt x="1944890" y="1536700"/>
                </a:lnTo>
                <a:lnTo>
                  <a:pt x="1944890" y="1343240"/>
                </a:lnTo>
                <a:lnTo>
                  <a:pt x="1943290" y="1346200"/>
                </a:lnTo>
                <a:lnTo>
                  <a:pt x="1941652" y="1346200"/>
                </a:lnTo>
                <a:lnTo>
                  <a:pt x="1941652" y="1511300"/>
                </a:lnTo>
                <a:lnTo>
                  <a:pt x="1939823" y="1524000"/>
                </a:lnTo>
                <a:lnTo>
                  <a:pt x="1930730" y="1524000"/>
                </a:lnTo>
                <a:lnTo>
                  <a:pt x="1930730" y="1816100"/>
                </a:lnTo>
                <a:lnTo>
                  <a:pt x="1930730" y="1828800"/>
                </a:lnTo>
                <a:lnTo>
                  <a:pt x="1923453" y="1828800"/>
                </a:lnTo>
                <a:lnTo>
                  <a:pt x="1923453" y="1917700"/>
                </a:lnTo>
                <a:lnTo>
                  <a:pt x="1923453" y="1930400"/>
                </a:lnTo>
                <a:lnTo>
                  <a:pt x="1922691" y="1930400"/>
                </a:lnTo>
                <a:lnTo>
                  <a:pt x="1922691" y="2819400"/>
                </a:lnTo>
                <a:lnTo>
                  <a:pt x="1921332" y="2832100"/>
                </a:lnTo>
                <a:lnTo>
                  <a:pt x="1918601" y="2832100"/>
                </a:lnTo>
                <a:lnTo>
                  <a:pt x="1918601" y="2819400"/>
                </a:lnTo>
                <a:lnTo>
                  <a:pt x="1922691" y="2819400"/>
                </a:lnTo>
                <a:lnTo>
                  <a:pt x="1922691" y="1930400"/>
                </a:lnTo>
                <a:lnTo>
                  <a:pt x="1922246" y="1930400"/>
                </a:lnTo>
                <a:lnTo>
                  <a:pt x="1922246" y="2578100"/>
                </a:lnTo>
                <a:lnTo>
                  <a:pt x="1916442" y="2578100"/>
                </a:lnTo>
                <a:lnTo>
                  <a:pt x="1916785" y="2565400"/>
                </a:lnTo>
                <a:lnTo>
                  <a:pt x="1919859" y="2565400"/>
                </a:lnTo>
                <a:lnTo>
                  <a:pt x="1922246" y="2578100"/>
                </a:lnTo>
                <a:lnTo>
                  <a:pt x="1922246" y="1930400"/>
                </a:lnTo>
                <a:lnTo>
                  <a:pt x="1921332" y="1930400"/>
                </a:lnTo>
                <a:lnTo>
                  <a:pt x="1921332" y="2425700"/>
                </a:lnTo>
                <a:lnTo>
                  <a:pt x="1918601" y="2438400"/>
                </a:lnTo>
                <a:lnTo>
                  <a:pt x="1916176" y="2430869"/>
                </a:lnTo>
                <a:lnTo>
                  <a:pt x="1916176" y="2654300"/>
                </a:lnTo>
                <a:lnTo>
                  <a:pt x="1912543" y="2654300"/>
                </a:lnTo>
                <a:lnTo>
                  <a:pt x="1912543" y="3073400"/>
                </a:lnTo>
                <a:lnTo>
                  <a:pt x="1910118" y="3073400"/>
                </a:lnTo>
                <a:lnTo>
                  <a:pt x="1910118" y="3111500"/>
                </a:lnTo>
                <a:lnTo>
                  <a:pt x="1908898" y="3124200"/>
                </a:lnTo>
                <a:lnTo>
                  <a:pt x="1906473" y="3124200"/>
                </a:lnTo>
                <a:lnTo>
                  <a:pt x="1906473" y="3111500"/>
                </a:lnTo>
                <a:lnTo>
                  <a:pt x="1896770" y="3124200"/>
                </a:lnTo>
                <a:lnTo>
                  <a:pt x="1894840" y="3124200"/>
                </a:lnTo>
                <a:lnTo>
                  <a:pt x="1894840" y="3340100"/>
                </a:lnTo>
                <a:lnTo>
                  <a:pt x="1891322" y="3327400"/>
                </a:lnTo>
                <a:lnTo>
                  <a:pt x="1893138" y="3327400"/>
                </a:lnTo>
                <a:lnTo>
                  <a:pt x="1894840" y="3340100"/>
                </a:lnTo>
                <a:lnTo>
                  <a:pt x="1894840" y="3124200"/>
                </a:lnTo>
                <a:lnTo>
                  <a:pt x="1891919" y="3124200"/>
                </a:lnTo>
                <a:lnTo>
                  <a:pt x="1888286" y="3136900"/>
                </a:lnTo>
                <a:lnTo>
                  <a:pt x="1890712" y="3136900"/>
                </a:lnTo>
                <a:lnTo>
                  <a:pt x="1889252" y="3139960"/>
                </a:lnTo>
                <a:lnTo>
                  <a:pt x="1889252" y="3314700"/>
                </a:lnTo>
                <a:lnTo>
                  <a:pt x="1884819" y="3314700"/>
                </a:lnTo>
                <a:lnTo>
                  <a:pt x="1884641" y="3302000"/>
                </a:lnTo>
                <a:lnTo>
                  <a:pt x="1889252" y="3314700"/>
                </a:lnTo>
                <a:lnTo>
                  <a:pt x="1889252" y="3139960"/>
                </a:lnTo>
                <a:lnTo>
                  <a:pt x="1884641" y="3149600"/>
                </a:lnTo>
                <a:lnTo>
                  <a:pt x="1882216" y="3136900"/>
                </a:lnTo>
                <a:lnTo>
                  <a:pt x="1888286" y="3136900"/>
                </a:lnTo>
                <a:lnTo>
                  <a:pt x="1887550" y="3124200"/>
                </a:lnTo>
                <a:lnTo>
                  <a:pt x="1891474" y="3111500"/>
                </a:lnTo>
                <a:lnTo>
                  <a:pt x="1898345" y="3111500"/>
                </a:lnTo>
                <a:lnTo>
                  <a:pt x="1906473" y="3098800"/>
                </a:lnTo>
                <a:lnTo>
                  <a:pt x="1907692" y="3111500"/>
                </a:lnTo>
                <a:lnTo>
                  <a:pt x="1910118" y="3111500"/>
                </a:lnTo>
                <a:lnTo>
                  <a:pt x="1910118" y="3073400"/>
                </a:lnTo>
                <a:lnTo>
                  <a:pt x="1902142" y="3073400"/>
                </a:lnTo>
                <a:lnTo>
                  <a:pt x="1906473" y="3060700"/>
                </a:lnTo>
                <a:lnTo>
                  <a:pt x="1911324" y="3060700"/>
                </a:lnTo>
                <a:lnTo>
                  <a:pt x="1912543" y="3073400"/>
                </a:lnTo>
                <a:lnTo>
                  <a:pt x="1912543" y="2654300"/>
                </a:lnTo>
                <a:lnTo>
                  <a:pt x="1911324" y="2654300"/>
                </a:lnTo>
                <a:lnTo>
                  <a:pt x="1911324" y="2921000"/>
                </a:lnTo>
                <a:lnTo>
                  <a:pt x="1910118" y="2933700"/>
                </a:lnTo>
                <a:lnTo>
                  <a:pt x="1911324" y="2946400"/>
                </a:lnTo>
                <a:lnTo>
                  <a:pt x="1911324" y="2959100"/>
                </a:lnTo>
                <a:lnTo>
                  <a:pt x="1910245" y="2971800"/>
                </a:lnTo>
                <a:lnTo>
                  <a:pt x="1901621" y="2971800"/>
                </a:lnTo>
                <a:lnTo>
                  <a:pt x="1895563" y="2982823"/>
                </a:lnTo>
                <a:lnTo>
                  <a:pt x="1895563" y="3073400"/>
                </a:lnTo>
                <a:lnTo>
                  <a:pt x="1889493" y="3073400"/>
                </a:lnTo>
                <a:lnTo>
                  <a:pt x="1891919" y="3060700"/>
                </a:lnTo>
                <a:lnTo>
                  <a:pt x="1895563" y="3073400"/>
                </a:lnTo>
                <a:lnTo>
                  <a:pt x="1895563" y="2982823"/>
                </a:lnTo>
                <a:lnTo>
                  <a:pt x="1894636" y="2984500"/>
                </a:lnTo>
                <a:lnTo>
                  <a:pt x="1889340" y="2984500"/>
                </a:lnTo>
                <a:lnTo>
                  <a:pt x="1890204" y="2971800"/>
                </a:lnTo>
                <a:lnTo>
                  <a:pt x="1896770" y="2971800"/>
                </a:lnTo>
                <a:lnTo>
                  <a:pt x="1897989" y="2959100"/>
                </a:lnTo>
                <a:lnTo>
                  <a:pt x="1911324" y="2959100"/>
                </a:lnTo>
                <a:lnTo>
                  <a:pt x="1911324" y="2946400"/>
                </a:lnTo>
                <a:lnTo>
                  <a:pt x="1906473" y="2946400"/>
                </a:lnTo>
                <a:lnTo>
                  <a:pt x="1907692" y="2933700"/>
                </a:lnTo>
                <a:lnTo>
                  <a:pt x="1905876" y="2933700"/>
                </a:lnTo>
                <a:lnTo>
                  <a:pt x="1903818" y="2921000"/>
                </a:lnTo>
                <a:lnTo>
                  <a:pt x="1911324" y="2921000"/>
                </a:lnTo>
                <a:lnTo>
                  <a:pt x="1911324" y="2654300"/>
                </a:lnTo>
                <a:lnTo>
                  <a:pt x="1906320" y="2654300"/>
                </a:lnTo>
                <a:lnTo>
                  <a:pt x="1908771" y="2641600"/>
                </a:lnTo>
                <a:lnTo>
                  <a:pt x="1914969" y="2641600"/>
                </a:lnTo>
                <a:lnTo>
                  <a:pt x="1916176" y="2654300"/>
                </a:lnTo>
                <a:lnTo>
                  <a:pt x="1916176" y="2430869"/>
                </a:lnTo>
                <a:lnTo>
                  <a:pt x="1914512" y="2425700"/>
                </a:lnTo>
                <a:lnTo>
                  <a:pt x="1910829" y="2425700"/>
                </a:lnTo>
                <a:lnTo>
                  <a:pt x="1910829" y="2565400"/>
                </a:lnTo>
                <a:lnTo>
                  <a:pt x="1901621" y="2565400"/>
                </a:lnTo>
                <a:lnTo>
                  <a:pt x="1901621" y="2730500"/>
                </a:lnTo>
                <a:lnTo>
                  <a:pt x="1894344" y="2730500"/>
                </a:lnTo>
                <a:lnTo>
                  <a:pt x="1895563" y="2717800"/>
                </a:lnTo>
                <a:lnTo>
                  <a:pt x="1901621" y="2730500"/>
                </a:lnTo>
                <a:lnTo>
                  <a:pt x="1901621" y="2565400"/>
                </a:lnTo>
                <a:lnTo>
                  <a:pt x="1896503" y="2565400"/>
                </a:lnTo>
                <a:lnTo>
                  <a:pt x="1901621" y="2552700"/>
                </a:lnTo>
                <a:lnTo>
                  <a:pt x="1910829" y="2565400"/>
                </a:lnTo>
                <a:lnTo>
                  <a:pt x="1910829" y="2425700"/>
                </a:lnTo>
                <a:lnTo>
                  <a:pt x="1907692" y="2425700"/>
                </a:lnTo>
                <a:lnTo>
                  <a:pt x="1907692" y="2423731"/>
                </a:lnTo>
                <a:lnTo>
                  <a:pt x="1906473" y="2425700"/>
                </a:lnTo>
                <a:lnTo>
                  <a:pt x="1905266" y="2425700"/>
                </a:lnTo>
                <a:lnTo>
                  <a:pt x="1905266" y="2451100"/>
                </a:lnTo>
                <a:lnTo>
                  <a:pt x="1894344" y="2451100"/>
                </a:lnTo>
                <a:lnTo>
                  <a:pt x="1894344" y="2565400"/>
                </a:lnTo>
                <a:lnTo>
                  <a:pt x="1893138" y="2571724"/>
                </a:lnTo>
                <a:lnTo>
                  <a:pt x="1893138" y="2933700"/>
                </a:lnTo>
                <a:lnTo>
                  <a:pt x="1892223" y="2933700"/>
                </a:lnTo>
                <a:lnTo>
                  <a:pt x="1889379" y="2921000"/>
                </a:lnTo>
                <a:lnTo>
                  <a:pt x="1893138" y="2933700"/>
                </a:lnTo>
                <a:lnTo>
                  <a:pt x="1893138" y="2571724"/>
                </a:lnTo>
                <a:lnTo>
                  <a:pt x="1891919" y="2578100"/>
                </a:lnTo>
                <a:lnTo>
                  <a:pt x="1890712" y="2565400"/>
                </a:lnTo>
                <a:lnTo>
                  <a:pt x="1890712" y="2717800"/>
                </a:lnTo>
                <a:lnTo>
                  <a:pt x="1890712" y="2844800"/>
                </a:lnTo>
                <a:lnTo>
                  <a:pt x="1888286" y="2857500"/>
                </a:lnTo>
                <a:lnTo>
                  <a:pt x="1888286" y="2908300"/>
                </a:lnTo>
                <a:lnTo>
                  <a:pt x="1886242" y="2921000"/>
                </a:lnTo>
                <a:lnTo>
                  <a:pt x="1885162" y="2921000"/>
                </a:lnTo>
                <a:lnTo>
                  <a:pt x="1885162" y="2959100"/>
                </a:lnTo>
                <a:lnTo>
                  <a:pt x="1884641" y="2971800"/>
                </a:lnTo>
                <a:lnTo>
                  <a:pt x="1881009" y="2960014"/>
                </a:lnTo>
                <a:lnTo>
                  <a:pt x="1881009" y="3022600"/>
                </a:lnTo>
                <a:lnTo>
                  <a:pt x="1881009" y="3035300"/>
                </a:lnTo>
                <a:lnTo>
                  <a:pt x="1880400" y="3037433"/>
                </a:lnTo>
                <a:lnTo>
                  <a:pt x="1880400" y="3568700"/>
                </a:lnTo>
                <a:lnTo>
                  <a:pt x="1876882" y="3581400"/>
                </a:lnTo>
                <a:lnTo>
                  <a:pt x="1878584" y="3568700"/>
                </a:lnTo>
                <a:lnTo>
                  <a:pt x="1880400" y="3568700"/>
                </a:lnTo>
                <a:lnTo>
                  <a:pt x="1880400" y="3037433"/>
                </a:lnTo>
                <a:lnTo>
                  <a:pt x="1877822" y="3046412"/>
                </a:lnTo>
                <a:lnTo>
                  <a:pt x="1877822" y="3175000"/>
                </a:lnTo>
                <a:lnTo>
                  <a:pt x="1877364" y="3179280"/>
                </a:lnTo>
                <a:lnTo>
                  <a:pt x="1877364" y="3263900"/>
                </a:lnTo>
                <a:lnTo>
                  <a:pt x="1877364" y="3276600"/>
                </a:lnTo>
                <a:lnTo>
                  <a:pt x="1877364" y="3302000"/>
                </a:lnTo>
                <a:lnTo>
                  <a:pt x="1877364" y="3314700"/>
                </a:lnTo>
                <a:lnTo>
                  <a:pt x="1874189" y="3314700"/>
                </a:lnTo>
                <a:lnTo>
                  <a:pt x="1874189" y="3619500"/>
                </a:lnTo>
                <a:lnTo>
                  <a:pt x="1872818" y="3632200"/>
                </a:lnTo>
                <a:lnTo>
                  <a:pt x="1871306" y="3632200"/>
                </a:lnTo>
                <a:lnTo>
                  <a:pt x="1871306" y="3708400"/>
                </a:lnTo>
                <a:lnTo>
                  <a:pt x="1870087" y="3721100"/>
                </a:lnTo>
                <a:lnTo>
                  <a:pt x="1862823" y="3721100"/>
                </a:lnTo>
                <a:lnTo>
                  <a:pt x="1862823" y="3708400"/>
                </a:lnTo>
                <a:lnTo>
                  <a:pt x="1871306" y="3708400"/>
                </a:lnTo>
                <a:lnTo>
                  <a:pt x="1871306" y="3632200"/>
                </a:lnTo>
                <a:lnTo>
                  <a:pt x="1870087" y="3632200"/>
                </a:lnTo>
                <a:lnTo>
                  <a:pt x="1870087" y="3619500"/>
                </a:lnTo>
                <a:lnTo>
                  <a:pt x="1874189" y="3619500"/>
                </a:lnTo>
                <a:lnTo>
                  <a:pt x="1874189" y="3314700"/>
                </a:lnTo>
                <a:lnTo>
                  <a:pt x="1874012" y="3314700"/>
                </a:lnTo>
                <a:lnTo>
                  <a:pt x="1874012" y="3479800"/>
                </a:lnTo>
                <a:lnTo>
                  <a:pt x="1866849" y="3479800"/>
                </a:lnTo>
                <a:lnTo>
                  <a:pt x="1870087" y="3467100"/>
                </a:lnTo>
                <a:lnTo>
                  <a:pt x="1874012" y="3479800"/>
                </a:lnTo>
                <a:lnTo>
                  <a:pt x="1874012" y="3314700"/>
                </a:lnTo>
                <a:lnTo>
                  <a:pt x="1873669" y="3314700"/>
                </a:lnTo>
                <a:lnTo>
                  <a:pt x="1873275" y="3302000"/>
                </a:lnTo>
                <a:lnTo>
                  <a:pt x="1877364" y="3302000"/>
                </a:lnTo>
                <a:lnTo>
                  <a:pt x="1877364" y="3276600"/>
                </a:lnTo>
                <a:lnTo>
                  <a:pt x="1872513" y="3276600"/>
                </a:lnTo>
                <a:lnTo>
                  <a:pt x="1869186" y="3267900"/>
                </a:lnTo>
                <a:lnTo>
                  <a:pt x="1869186" y="3327400"/>
                </a:lnTo>
                <a:lnTo>
                  <a:pt x="1866455" y="3327400"/>
                </a:lnTo>
                <a:lnTo>
                  <a:pt x="1862823" y="3340100"/>
                </a:lnTo>
                <a:lnTo>
                  <a:pt x="1864652" y="3340100"/>
                </a:lnTo>
                <a:lnTo>
                  <a:pt x="1862670" y="3352800"/>
                </a:lnTo>
                <a:lnTo>
                  <a:pt x="1856752" y="3352800"/>
                </a:lnTo>
                <a:lnTo>
                  <a:pt x="1856752" y="3441700"/>
                </a:lnTo>
                <a:lnTo>
                  <a:pt x="1853133" y="3453892"/>
                </a:lnTo>
                <a:lnTo>
                  <a:pt x="1853133" y="3543300"/>
                </a:lnTo>
                <a:lnTo>
                  <a:pt x="1852180" y="3546475"/>
                </a:lnTo>
                <a:lnTo>
                  <a:pt x="1852180" y="3670300"/>
                </a:lnTo>
                <a:lnTo>
                  <a:pt x="1847748" y="3670300"/>
                </a:lnTo>
                <a:lnTo>
                  <a:pt x="1848269" y="3657600"/>
                </a:lnTo>
                <a:lnTo>
                  <a:pt x="1852180" y="3670300"/>
                </a:lnTo>
                <a:lnTo>
                  <a:pt x="1852180" y="3546475"/>
                </a:lnTo>
                <a:lnTo>
                  <a:pt x="1849323" y="3556000"/>
                </a:lnTo>
                <a:lnTo>
                  <a:pt x="1845017" y="3556000"/>
                </a:lnTo>
                <a:lnTo>
                  <a:pt x="1845017" y="3606800"/>
                </a:lnTo>
                <a:lnTo>
                  <a:pt x="1841893" y="3606800"/>
                </a:lnTo>
                <a:lnTo>
                  <a:pt x="1839734" y="3619500"/>
                </a:lnTo>
                <a:lnTo>
                  <a:pt x="1834616" y="3619500"/>
                </a:lnTo>
                <a:lnTo>
                  <a:pt x="1834616" y="3606800"/>
                </a:lnTo>
                <a:lnTo>
                  <a:pt x="1835988" y="3594100"/>
                </a:lnTo>
                <a:lnTo>
                  <a:pt x="1844167" y="3594100"/>
                </a:lnTo>
                <a:lnTo>
                  <a:pt x="1845017" y="3606800"/>
                </a:lnTo>
                <a:lnTo>
                  <a:pt x="1845017" y="3556000"/>
                </a:lnTo>
                <a:lnTo>
                  <a:pt x="1833714" y="3556000"/>
                </a:lnTo>
                <a:lnTo>
                  <a:pt x="1833714" y="3721100"/>
                </a:lnTo>
                <a:lnTo>
                  <a:pt x="1833714" y="3733800"/>
                </a:lnTo>
                <a:lnTo>
                  <a:pt x="1822792" y="3733800"/>
                </a:lnTo>
                <a:lnTo>
                  <a:pt x="1824012" y="3721100"/>
                </a:lnTo>
                <a:lnTo>
                  <a:pt x="1833714" y="3721100"/>
                </a:lnTo>
                <a:lnTo>
                  <a:pt x="1833714" y="3556000"/>
                </a:lnTo>
                <a:lnTo>
                  <a:pt x="1832495" y="3556000"/>
                </a:lnTo>
                <a:lnTo>
                  <a:pt x="1833714" y="3543300"/>
                </a:lnTo>
                <a:lnTo>
                  <a:pt x="1853133" y="3543300"/>
                </a:lnTo>
                <a:lnTo>
                  <a:pt x="1853133" y="3453892"/>
                </a:lnTo>
                <a:lnTo>
                  <a:pt x="1852980" y="3454400"/>
                </a:lnTo>
                <a:lnTo>
                  <a:pt x="1852930" y="3454260"/>
                </a:lnTo>
                <a:lnTo>
                  <a:pt x="1852930" y="3492500"/>
                </a:lnTo>
                <a:lnTo>
                  <a:pt x="1848269" y="3505200"/>
                </a:lnTo>
                <a:lnTo>
                  <a:pt x="1839963" y="3505200"/>
                </a:lnTo>
                <a:lnTo>
                  <a:pt x="1830070" y="3517900"/>
                </a:lnTo>
                <a:lnTo>
                  <a:pt x="1834159" y="3505200"/>
                </a:lnTo>
                <a:lnTo>
                  <a:pt x="1840992" y="3492500"/>
                </a:lnTo>
                <a:lnTo>
                  <a:pt x="1847811" y="3492500"/>
                </a:lnTo>
                <a:lnTo>
                  <a:pt x="1851901" y="3479800"/>
                </a:lnTo>
                <a:lnTo>
                  <a:pt x="1852930" y="3492500"/>
                </a:lnTo>
                <a:lnTo>
                  <a:pt x="1852930" y="3454260"/>
                </a:lnTo>
                <a:lnTo>
                  <a:pt x="1848421" y="3441700"/>
                </a:lnTo>
                <a:lnTo>
                  <a:pt x="1844979" y="3441700"/>
                </a:lnTo>
                <a:lnTo>
                  <a:pt x="1844624" y="3429000"/>
                </a:lnTo>
                <a:lnTo>
                  <a:pt x="1851901" y="3441700"/>
                </a:lnTo>
                <a:lnTo>
                  <a:pt x="1856752" y="3441700"/>
                </a:lnTo>
                <a:lnTo>
                  <a:pt x="1856752" y="3352800"/>
                </a:lnTo>
                <a:lnTo>
                  <a:pt x="1856295" y="3352800"/>
                </a:lnTo>
                <a:lnTo>
                  <a:pt x="1859876" y="3340100"/>
                </a:lnTo>
                <a:lnTo>
                  <a:pt x="1855546" y="3340100"/>
                </a:lnTo>
                <a:lnTo>
                  <a:pt x="1855546" y="3327400"/>
                </a:lnTo>
                <a:lnTo>
                  <a:pt x="1865249" y="3327400"/>
                </a:lnTo>
                <a:lnTo>
                  <a:pt x="1866455" y="3314700"/>
                </a:lnTo>
                <a:lnTo>
                  <a:pt x="1868843" y="3314700"/>
                </a:lnTo>
                <a:lnTo>
                  <a:pt x="1869186" y="3327400"/>
                </a:lnTo>
                <a:lnTo>
                  <a:pt x="1869186" y="3267900"/>
                </a:lnTo>
                <a:lnTo>
                  <a:pt x="1867662" y="3263900"/>
                </a:lnTo>
                <a:lnTo>
                  <a:pt x="1862823" y="3263900"/>
                </a:lnTo>
                <a:lnTo>
                  <a:pt x="1862823" y="3276600"/>
                </a:lnTo>
                <a:lnTo>
                  <a:pt x="1859229" y="3289300"/>
                </a:lnTo>
                <a:lnTo>
                  <a:pt x="1854174" y="3289300"/>
                </a:lnTo>
                <a:lnTo>
                  <a:pt x="1853438" y="3276600"/>
                </a:lnTo>
                <a:lnTo>
                  <a:pt x="1862823" y="3276600"/>
                </a:lnTo>
                <a:lnTo>
                  <a:pt x="1862823" y="3263900"/>
                </a:lnTo>
                <a:lnTo>
                  <a:pt x="1867662" y="3251200"/>
                </a:lnTo>
                <a:lnTo>
                  <a:pt x="1873732" y="3263900"/>
                </a:lnTo>
                <a:lnTo>
                  <a:pt x="1877364" y="3263900"/>
                </a:lnTo>
                <a:lnTo>
                  <a:pt x="1877364" y="3179280"/>
                </a:lnTo>
                <a:lnTo>
                  <a:pt x="1876463" y="3187700"/>
                </a:lnTo>
                <a:lnTo>
                  <a:pt x="1873732" y="3187700"/>
                </a:lnTo>
                <a:lnTo>
                  <a:pt x="1873732" y="3175000"/>
                </a:lnTo>
                <a:lnTo>
                  <a:pt x="1877822" y="3175000"/>
                </a:lnTo>
                <a:lnTo>
                  <a:pt x="1877822" y="3046412"/>
                </a:lnTo>
                <a:lnTo>
                  <a:pt x="1877364" y="3048000"/>
                </a:lnTo>
                <a:lnTo>
                  <a:pt x="1876463" y="3048000"/>
                </a:lnTo>
                <a:lnTo>
                  <a:pt x="1876463" y="3086100"/>
                </a:lnTo>
                <a:lnTo>
                  <a:pt x="1875548" y="3098800"/>
                </a:lnTo>
                <a:lnTo>
                  <a:pt x="1859178" y="3098800"/>
                </a:lnTo>
                <a:lnTo>
                  <a:pt x="1859178" y="3086100"/>
                </a:lnTo>
                <a:lnTo>
                  <a:pt x="1876463" y="3086100"/>
                </a:lnTo>
                <a:lnTo>
                  <a:pt x="1876463" y="3048000"/>
                </a:lnTo>
                <a:lnTo>
                  <a:pt x="1870087" y="3048000"/>
                </a:lnTo>
                <a:lnTo>
                  <a:pt x="1873732" y="3035300"/>
                </a:lnTo>
                <a:lnTo>
                  <a:pt x="1881009" y="3035300"/>
                </a:lnTo>
                <a:lnTo>
                  <a:pt x="1881009" y="3022600"/>
                </a:lnTo>
                <a:lnTo>
                  <a:pt x="1868881" y="3022600"/>
                </a:lnTo>
                <a:lnTo>
                  <a:pt x="1866455" y="2997200"/>
                </a:lnTo>
                <a:lnTo>
                  <a:pt x="1872881" y="3009900"/>
                </a:lnTo>
                <a:lnTo>
                  <a:pt x="1875091" y="3009900"/>
                </a:lnTo>
                <a:lnTo>
                  <a:pt x="1874812" y="2997200"/>
                </a:lnTo>
                <a:lnTo>
                  <a:pt x="1873732" y="2984500"/>
                </a:lnTo>
                <a:lnTo>
                  <a:pt x="1876399" y="2984500"/>
                </a:lnTo>
                <a:lnTo>
                  <a:pt x="1878736" y="2997200"/>
                </a:lnTo>
                <a:lnTo>
                  <a:pt x="1880387" y="3009900"/>
                </a:lnTo>
                <a:lnTo>
                  <a:pt x="1881009" y="3022600"/>
                </a:lnTo>
                <a:lnTo>
                  <a:pt x="1881009" y="2960014"/>
                </a:lnTo>
                <a:lnTo>
                  <a:pt x="1880730" y="2959100"/>
                </a:lnTo>
                <a:lnTo>
                  <a:pt x="1885162" y="2959100"/>
                </a:lnTo>
                <a:lnTo>
                  <a:pt x="1885162" y="2921000"/>
                </a:lnTo>
                <a:lnTo>
                  <a:pt x="1883511" y="2921000"/>
                </a:lnTo>
                <a:lnTo>
                  <a:pt x="1877822" y="2932760"/>
                </a:lnTo>
                <a:lnTo>
                  <a:pt x="1877822" y="2946400"/>
                </a:lnTo>
                <a:lnTo>
                  <a:pt x="1873732" y="2946400"/>
                </a:lnTo>
                <a:lnTo>
                  <a:pt x="1873732" y="2933700"/>
                </a:lnTo>
                <a:lnTo>
                  <a:pt x="1877822" y="2946400"/>
                </a:lnTo>
                <a:lnTo>
                  <a:pt x="1877822" y="2932760"/>
                </a:lnTo>
                <a:lnTo>
                  <a:pt x="1877364" y="2933700"/>
                </a:lnTo>
                <a:lnTo>
                  <a:pt x="1878584" y="2921000"/>
                </a:lnTo>
                <a:lnTo>
                  <a:pt x="1878584" y="2908300"/>
                </a:lnTo>
                <a:lnTo>
                  <a:pt x="1888286" y="2908300"/>
                </a:lnTo>
                <a:lnTo>
                  <a:pt x="1888286" y="2857500"/>
                </a:lnTo>
                <a:lnTo>
                  <a:pt x="1880946" y="2844800"/>
                </a:lnTo>
                <a:lnTo>
                  <a:pt x="1876920" y="2844800"/>
                </a:lnTo>
                <a:lnTo>
                  <a:pt x="1876920" y="2908300"/>
                </a:lnTo>
                <a:lnTo>
                  <a:pt x="1873732" y="2921000"/>
                </a:lnTo>
                <a:lnTo>
                  <a:pt x="1867877" y="2908300"/>
                </a:lnTo>
                <a:lnTo>
                  <a:pt x="1861451" y="2895600"/>
                </a:lnTo>
                <a:lnTo>
                  <a:pt x="1860257" y="2895600"/>
                </a:lnTo>
                <a:lnTo>
                  <a:pt x="1870087" y="2882900"/>
                </a:lnTo>
                <a:lnTo>
                  <a:pt x="1871002" y="2895600"/>
                </a:lnTo>
                <a:lnTo>
                  <a:pt x="1874647" y="2908300"/>
                </a:lnTo>
                <a:lnTo>
                  <a:pt x="1876920" y="2908300"/>
                </a:lnTo>
                <a:lnTo>
                  <a:pt x="1876920" y="2844800"/>
                </a:lnTo>
                <a:lnTo>
                  <a:pt x="1874469" y="2844800"/>
                </a:lnTo>
                <a:lnTo>
                  <a:pt x="1877364" y="2832100"/>
                </a:lnTo>
                <a:lnTo>
                  <a:pt x="1881009" y="2844800"/>
                </a:lnTo>
                <a:lnTo>
                  <a:pt x="1890712" y="2844800"/>
                </a:lnTo>
                <a:lnTo>
                  <a:pt x="1890712" y="2717800"/>
                </a:lnTo>
                <a:lnTo>
                  <a:pt x="1889252" y="2722892"/>
                </a:lnTo>
                <a:lnTo>
                  <a:pt x="1889252" y="2794000"/>
                </a:lnTo>
                <a:lnTo>
                  <a:pt x="1884819" y="2794000"/>
                </a:lnTo>
                <a:lnTo>
                  <a:pt x="1884641" y="2781300"/>
                </a:lnTo>
                <a:lnTo>
                  <a:pt x="1889252" y="2794000"/>
                </a:lnTo>
                <a:lnTo>
                  <a:pt x="1889252" y="2722892"/>
                </a:lnTo>
                <a:lnTo>
                  <a:pt x="1887067" y="2730500"/>
                </a:lnTo>
                <a:lnTo>
                  <a:pt x="1878584" y="2730500"/>
                </a:lnTo>
                <a:lnTo>
                  <a:pt x="1877364" y="2717800"/>
                </a:lnTo>
                <a:lnTo>
                  <a:pt x="1890712" y="2717800"/>
                </a:lnTo>
                <a:lnTo>
                  <a:pt x="1890712" y="2565400"/>
                </a:lnTo>
                <a:lnTo>
                  <a:pt x="1894344" y="2565400"/>
                </a:lnTo>
                <a:lnTo>
                  <a:pt x="1894344" y="2451100"/>
                </a:lnTo>
                <a:lnTo>
                  <a:pt x="1893443" y="2451100"/>
                </a:lnTo>
                <a:lnTo>
                  <a:pt x="1894687" y="2438400"/>
                </a:lnTo>
                <a:lnTo>
                  <a:pt x="1894344" y="2438400"/>
                </a:lnTo>
                <a:lnTo>
                  <a:pt x="1888286" y="2451100"/>
                </a:lnTo>
                <a:lnTo>
                  <a:pt x="1885861" y="2438400"/>
                </a:lnTo>
                <a:lnTo>
                  <a:pt x="1885861" y="2425700"/>
                </a:lnTo>
                <a:lnTo>
                  <a:pt x="1895563" y="2425700"/>
                </a:lnTo>
                <a:lnTo>
                  <a:pt x="1895563" y="2438400"/>
                </a:lnTo>
                <a:lnTo>
                  <a:pt x="1894687" y="2438400"/>
                </a:lnTo>
                <a:lnTo>
                  <a:pt x="1905266" y="2451100"/>
                </a:lnTo>
                <a:lnTo>
                  <a:pt x="1905266" y="2425700"/>
                </a:lnTo>
                <a:lnTo>
                  <a:pt x="1900351" y="2425700"/>
                </a:lnTo>
                <a:lnTo>
                  <a:pt x="1899958" y="2413000"/>
                </a:lnTo>
                <a:lnTo>
                  <a:pt x="1904047" y="2413000"/>
                </a:lnTo>
                <a:lnTo>
                  <a:pt x="1897684" y="2400300"/>
                </a:lnTo>
                <a:lnTo>
                  <a:pt x="1895868" y="2387600"/>
                </a:lnTo>
                <a:lnTo>
                  <a:pt x="1897227" y="2387600"/>
                </a:lnTo>
                <a:lnTo>
                  <a:pt x="1900415" y="2374900"/>
                </a:lnTo>
                <a:lnTo>
                  <a:pt x="1905266" y="2374900"/>
                </a:lnTo>
                <a:lnTo>
                  <a:pt x="1913750" y="2362200"/>
                </a:lnTo>
                <a:lnTo>
                  <a:pt x="1920875" y="2362200"/>
                </a:lnTo>
                <a:lnTo>
                  <a:pt x="1918208" y="2374900"/>
                </a:lnTo>
                <a:lnTo>
                  <a:pt x="1906955" y="2374900"/>
                </a:lnTo>
                <a:lnTo>
                  <a:pt x="1906320" y="2387600"/>
                </a:lnTo>
                <a:lnTo>
                  <a:pt x="1903653" y="2400300"/>
                </a:lnTo>
                <a:lnTo>
                  <a:pt x="1904047" y="2413000"/>
                </a:lnTo>
                <a:lnTo>
                  <a:pt x="1907692" y="2413000"/>
                </a:lnTo>
                <a:lnTo>
                  <a:pt x="1907692" y="2423731"/>
                </a:lnTo>
                <a:lnTo>
                  <a:pt x="1914283" y="2413000"/>
                </a:lnTo>
                <a:lnTo>
                  <a:pt x="1917090" y="2425700"/>
                </a:lnTo>
                <a:lnTo>
                  <a:pt x="1921332" y="2425700"/>
                </a:lnTo>
                <a:lnTo>
                  <a:pt x="1921332" y="1930400"/>
                </a:lnTo>
                <a:lnTo>
                  <a:pt x="1918589" y="1930400"/>
                </a:lnTo>
                <a:lnTo>
                  <a:pt x="1919058" y="1917700"/>
                </a:lnTo>
                <a:lnTo>
                  <a:pt x="1923453" y="1917700"/>
                </a:lnTo>
                <a:lnTo>
                  <a:pt x="1923453" y="1828800"/>
                </a:lnTo>
                <a:lnTo>
                  <a:pt x="1921014" y="1828800"/>
                </a:lnTo>
                <a:lnTo>
                  <a:pt x="1919820" y="1816100"/>
                </a:lnTo>
                <a:lnTo>
                  <a:pt x="1930730" y="1816100"/>
                </a:lnTo>
                <a:lnTo>
                  <a:pt x="1930730" y="1524000"/>
                </a:lnTo>
                <a:lnTo>
                  <a:pt x="1928304" y="1528241"/>
                </a:lnTo>
                <a:lnTo>
                  <a:pt x="1928304" y="1663700"/>
                </a:lnTo>
                <a:lnTo>
                  <a:pt x="1922246" y="1676400"/>
                </a:lnTo>
                <a:lnTo>
                  <a:pt x="1917547" y="1676400"/>
                </a:lnTo>
                <a:lnTo>
                  <a:pt x="1920328" y="1663700"/>
                </a:lnTo>
                <a:lnTo>
                  <a:pt x="1928304" y="1663700"/>
                </a:lnTo>
                <a:lnTo>
                  <a:pt x="1928304" y="1528241"/>
                </a:lnTo>
                <a:lnTo>
                  <a:pt x="1923453" y="1536700"/>
                </a:lnTo>
                <a:lnTo>
                  <a:pt x="1926640" y="1524000"/>
                </a:lnTo>
                <a:lnTo>
                  <a:pt x="1930730" y="1524000"/>
                </a:lnTo>
                <a:lnTo>
                  <a:pt x="1935734" y="1511300"/>
                </a:lnTo>
                <a:lnTo>
                  <a:pt x="1941652" y="1511300"/>
                </a:lnTo>
                <a:lnTo>
                  <a:pt x="1941652" y="1346200"/>
                </a:lnTo>
                <a:lnTo>
                  <a:pt x="1925421" y="1346200"/>
                </a:lnTo>
                <a:lnTo>
                  <a:pt x="1929117" y="1358900"/>
                </a:lnTo>
                <a:lnTo>
                  <a:pt x="1928304" y="1358900"/>
                </a:lnTo>
                <a:lnTo>
                  <a:pt x="1928304" y="1498600"/>
                </a:lnTo>
                <a:lnTo>
                  <a:pt x="1923453" y="1511300"/>
                </a:lnTo>
                <a:lnTo>
                  <a:pt x="1925878" y="1498600"/>
                </a:lnTo>
                <a:lnTo>
                  <a:pt x="1928304" y="1498600"/>
                </a:lnTo>
                <a:lnTo>
                  <a:pt x="1928304" y="1358900"/>
                </a:lnTo>
                <a:lnTo>
                  <a:pt x="1923034" y="1358900"/>
                </a:lnTo>
                <a:lnTo>
                  <a:pt x="1923034" y="1549400"/>
                </a:lnTo>
                <a:lnTo>
                  <a:pt x="1915528" y="1549400"/>
                </a:lnTo>
                <a:lnTo>
                  <a:pt x="1918601" y="1536700"/>
                </a:lnTo>
                <a:lnTo>
                  <a:pt x="1923034" y="1549400"/>
                </a:lnTo>
                <a:lnTo>
                  <a:pt x="1923034" y="1358900"/>
                </a:lnTo>
                <a:lnTo>
                  <a:pt x="1921954" y="1358900"/>
                </a:lnTo>
                <a:lnTo>
                  <a:pt x="1925421" y="1346200"/>
                </a:lnTo>
                <a:lnTo>
                  <a:pt x="1918601" y="1346200"/>
                </a:lnTo>
                <a:lnTo>
                  <a:pt x="1918601" y="1397000"/>
                </a:lnTo>
                <a:lnTo>
                  <a:pt x="1918601" y="1409700"/>
                </a:lnTo>
                <a:lnTo>
                  <a:pt x="1914906" y="1397000"/>
                </a:lnTo>
                <a:lnTo>
                  <a:pt x="1918601" y="1397000"/>
                </a:lnTo>
                <a:lnTo>
                  <a:pt x="1918601" y="1346200"/>
                </a:lnTo>
                <a:lnTo>
                  <a:pt x="1916176" y="1346200"/>
                </a:lnTo>
                <a:lnTo>
                  <a:pt x="1921090" y="1333500"/>
                </a:lnTo>
                <a:lnTo>
                  <a:pt x="1936800" y="1333500"/>
                </a:lnTo>
                <a:lnTo>
                  <a:pt x="1936800" y="1320800"/>
                </a:lnTo>
                <a:lnTo>
                  <a:pt x="1946503" y="1320800"/>
                </a:lnTo>
                <a:lnTo>
                  <a:pt x="1944077" y="1333500"/>
                </a:lnTo>
                <a:lnTo>
                  <a:pt x="1950135" y="1333500"/>
                </a:lnTo>
                <a:lnTo>
                  <a:pt x="1950135" y="1270000"/>
                </a:lnTo>
                <a:lnTo>
                  <a:pt x="1948357" y="1270000"/>
                </a:lnTo>
                <a:lnTo>
                  <a:pt x="1948357" y="1308100"/>
                </a:lnTo>
                <a:lnTo>
                  <a:pt x="1940852" y="1308100"/>
                </a:lnTo>
                <a:lnTo>
                  <a:pt x="1945284" y="1295400"/>
                </a:lnTo>
                <a:lnTo>
                  <a:pt x="1948357" y="1308100"/>
                </a:lnTo>
                <a:lnTo>
                  <a:pt x="1948357" y="1270000"/>
                </a:lnTo>
                <a:lnTo>
                  <a:pt x="1946503" y="1270000"/>
                </a:lnTo>
                <a:lnTo>
                  <a:pt x="1947710" y="1257300"/>
                </a:lnTo>
                <a:lnTo>
                  <a:pt x="1950135" y="1270000"/>
                </a:lnTo>
                <a:lnTo>
                  <a:pt x="1950135" y="977900"/>
                </a:lnTo>
                <a:lnTo>
                  <a:pt x="1945284" y="977900"/>
                </a:lnTo>
                <a:lnTo>
                  <a:pt x="1949373" y="990600"/>
                </a:lnTo>
                <a:lnTo>
                  <a:pt x="1946503" y="990600"/>
                </a:lnTo>
                <a:lnTo>
                  <a:pt x="1946503" y="1079500"/>
                </a:lnTo>
                <a:lnTo>
                  <a:pt x="1945284" y="1092200"/>
                </a:lnTo>
                <a:lnTo>
                  <a:pt x="1944522" y="1092200"/>
                </a:lnTo>
                <a:lnTo>
                  <a:pt x="1944522" y="1257300"/>
                </a:lnTo>
                <a:lnTo>
                  <a:pt x="1942312" y="1270000"/>
                </a:lnTo>
                <a:lnTo>
                  <a:pt x="1936800" y="1257300"/>
                </a:lnTo>
                <a:lnTo>
                  <a:pt x="1944522" y="1257300"/>
                </a:lnTo>
                <a:lnTo>
                  <a:pt x="1944522" y="1092200"/>
                </a:lnTo>
                <a:lnTo>
                  <a:pt x="1942858" y="1092200"/>
                </a:lnTo>
                <a:lnTo>
                  <a:pt x="1946503" y="1079500"/>
                </a:lnTo>
                <a:lnTo>
                  <a:pt x="1946503" y="990600"/>
                </a:lnTo>
                <a:lnTo>
                  <a:pt x="1945284" y="990600"/>
                </a:lnTo>
                <a:lnTo>
                  <a:pt x="1945284" y="977900"/>
                </a:lnTo>
                <a:lnTo>
                  <a:pt x="1936800" y="977900"/>
                </a:lnTo>
                <a:lnTo>
                  <a:pt x="1938007" y="965200"/>
                </a:lnTo>
                <a:lnTo>
                  <a:pt x="1935581" y="977900"/>
                </a:lnTo>
                <a:lnTo>
                  <a:pt x="1932622" y="977900"/>
                </a:lnTo>
                <a:lnTo>
                  <a:pt x="1942858" y="990600"/>
                </a:lnTo>
                <a:lnTo>
                  <a:pt x="1941652" y="990600"/>
                </a:lnTo>
                <a:lnTo>
                  <a:pt x="1941652" y="1079500"/>
                </a:lnTo>
                <a:lnTo>
                  <a:pt x="1939124" y="1088593"/>
                </a:lnTo>
                <a:lnTo>
                  <a:pt x="1939124" y="1231900"/>
                </a:lnTo>
                <a:lnTo>
                  <a:pt x="1932851" y="1243749"/>
                </a:lnTo>
                <a:lnTo>
                  <a:pt x="1932851" y="1295400"/>
                </a:lnTo>
                <a:lnTo>
                  <a:pt x="1929561" y="1308100"/>
                </a:lnTo>
                <a:lnTo>
                  <a:pt x="1931949" y="1295400"/>
                </a:lnTo>
                <a:lnTo>
                  <a:pt x="1932851" y="1295400"/>
                </a:lnTo>
                <a:lnTo>
                  <a:pt x="1932851" y="1243749"/>
                </a:lnTo>
                <a:lnTo>
                  <a:pt x="1932393" y="1244600"/>
                </a:lnTo>
                <a:lnTo>
                  <a:pt x="1926348" y="1257300"/>
                </a:lnTo>
                <a:lnTo>
                  <a:pt x="1928304" y="1257300"/>
                </a:lnTo>
                <a:lnTo>
                  <a:pt x="1928304" y="1282700"/>
                </a:lnTo>
                <a:lnTo>
                  <a:pt x="1921649" y="1295400"/>
                </a:lnTo>
                <a:lnTo>
                  <a:pt x="1917852" y="1295400"/>
                </a:lnTo>
                <a:lnTo>
                  <a:pt x="1919262" y="1282700"/>
                </a:lnTo>
                <a:lnTo>
                  <a:pt x="1928304" y="1282700"/>
                </a:lnTo>
                <a:lnTo>
                  <a:pt x="1928304" y="1257300"/>
                </a:lnTo>
                <a:lnTo>
                  <a:pt x="1927098" y="1270000"/>
                </a:lnTo>
                <a:lnTo>
                  <a:pt x="1918601" y="1257300"/>
                </a:lnTo>
                <a:lnTo>
                  <a:pt x="1913902" y="1269606"/>
                </a:lnTo>
                <a:lnTo>
                  <a:pt x="1913902" y="2019300"/>
                </a:lnTo>
                <a:lnTo>
                  <a:pt x="1911921" y="2032000"/>
                </a:lnTo>
                <a:lnTo>
                  <a:pt x="1911781" y="2032000"/>
                </a:lnTo>
                <a:lnTo>
                  <a:pt x="1910422" y="2044700"/>
                </a:lnTo>
                <a:lnTo>
                  <a:pt x="1907692" y="2044700"/>
                </a:lnTo>
                <a:lnTo>
                  <a:pt x="1907692" y="2032000"/>
                </a:lnTo>
                <a:lnTo>
                  <a:pt x="1907120" y="2032000"/>
                </a:lnTo>
                <a:lnTo>
                  <a:pt x="1907120" y="2273300"/>
                </a:lnTo>
                <a:lnTo>
                  <a:pt x="1899615" y="2273300"/>
                </a:lnTo>
                <a:lnTo>
                  <a:pt x="1904047" y="2260600"/>
                </a:lnTo>
                <a:lnTo>
                  <a:pt x="1907120" y="2273300"/>
                </a:lnTo>
                <a:lnTo>
                  <a:pt x="1907120" y="2032000"/>
                </a:lnTo>
                <a:lnTo>
                  <a:pt x="1905266" y="2032000"/>
                </a:lnTo>
                <a:lnTo>
                  <a:pt x="1911578" y="2019300"/>
                </a:lnTo>
                <a:lnTo>
                  <a:pt x="1913902" y="2019300"/>
                </a:lnTo>
                <a:lnTo>
                  <a:pt x="1913902" y="1269606"/>
                </a:lnTo>
                <a:lnTo>
                  <a:pt x="1913750" y="1270000"/>
                </a:lnTo>
                <a:lnTo>
                  <a:pt x="1913750" y="1409700"/>
                </a:lnTo>
                <a:lnTo>
                  <a:pt x="1912543" y="1422400"/>
                </a:lnTo>
                <a:lnTo>
                  <a:pt x="1907692" y="1422400"/>
                </a:lnTo>
                <a:lnTo>
                  <a:pt x="1907692" y="1727200"/>
                </a:lnTo>
                <a:lnTo>
                  <a:pt x="1907692" y="1739900"/>
                </a:lnTo>
                <a:lnTo>
                  <a:pt x="1907692" y="1854200"/>
                </a:lnTo>
                <a:lnTo>
                  <a:pt x="1907120" y="1855355"/>
                </a:lnTo>
                <a:lnTo>
                  <a:pt x="1907120" y="1917700"/>
                </a:lnTo>
                <a:lnTo>
                  <a:pt x="1903488" y="1917700"/>
                </a:lnTo>
                <a:lnTo>
                  <a:pt x="1903488" y="2070100"/>
                </a:lnTo>
                <a:lnTo>
                  <a:pt x="1897227" y="2070100"/>
                </a:lnTo>
                <a:lnTo>
                  <a:pt x="1897227" y="2082800"/>
                </a:lnTo>
                <a:lnTo>
                  <a:pt x="1897189" y="2235200"/>
                </a:lnTo>
                <a:lnTo>
                  <a:pt x="1894827" y="2235200"/>
                </a:lnTo>
                <a:lnTo>
                  <a:pt x="1894827" y="2286000"/>
                </a:lnTo>
                <a:lnTo>
                  <a:pt x="1885607" y="2286000"/>
                </a:lnTo>
                <a:lnTo>
                  <a:pt x="1885607" y="2603500"/>
                </a:lnTo>
                <a:lnTo>
                  <a:pt x="1881174" y="2603500"/>
                </a:lnTo>
                <a:lnTo>
                  <a:pt x="1881009" y="2590800"/>
                </a:lnTo>
                <a:lnTo>
                  <a:pt x="1885607" y="2603500"/>
                </a:lnTo>
                <a:lnTo>
                  <a:pt x="1885607" y="2286000"/>
                </a:lnTo>
                <a:lnTo>
                  <a:pt x="1885162" y="2286000"/>
                </a:lnTo>
                <a:lnTo>
                  <a:pt x="1890560" y="2273300"/>
                </a:lnTo>
                <a:lnTo>
                  <a:pt x="1894827" y="2286000"/>
                </a:lnTo>
                <a:lnTo>
                  <a:pt x="1894827" y="2235200"/>
                </a:lnTo>
                <a:lnTo>
                  <a:pt x="1885861" y="2235200"/>
                </a:lnTo>
                <a:lnTo>
                  <a:pt x="1885861" y="2247900"/>
                </a:lnTo>
                <a:lnTo>
                  <a:pt x="1882216" y="2257450"/>
                </a:lnTo>
                <a:lnTo>
                  <a:pt x="1882216" y="2273300"/>
                </a:lnTo>
                <a:lnTo>
                  <a:pt x="1882216" y="2286000"/>
                </a:lnTo>
                <a:lnTo>
                  <a:pt x="1873567" y="2286000"/>
                </a:lnTo>
                <a:lnTo>
                  <a:pt x="1873567" y="2755900"/>
                </a:lnTo>
                <a:lnTo>
                  <a:pt x="1870544" y="2766936"/>
                </a:lnTo>
                <a:lnTo>
                  <a:pt x="1870544" y="2794000"/>
                </a:lnTo>
                <a:lnTo>
                  <a:pt x="1868271" y="2794000"/>
                </a:lnTo>
                <a:lnTo>
                  <a:pt x="1862366" y="2806700"/>
                </a:lnTo>
                <a:lnTo>
                  <a:pt x="1856752" y="2806700"/>
                </a:lnTo>
                <a:lnTo>
                  <a:pt x="1856752" y="3048000"/>
                </a:lnTo>
                <a:lnTo>
                  <a:pt x="1856752" y="3124200"/>
                </a:lnTo>
                <a:lnTo>
                  <a:pt x="1854327" y="3136900"/>
                </a:lnTo>
                <a:lnTo>
                  <a:pt x="1853450" y="3134614"/>
                </a:lnTo>
                <a:lnTo>
                  <a:pt x="1853450" y="3263900"/>
                </a:lnTo>
                <a:lnTo>
                  <a:pt x="1849475" y="3263900"/>
                </a:lnTo>
                <a:lnTo>
                  <a:pt x="1844624" y="3251301"/>
                </a:lnTo>
                <a:lnTo>
                  <a:pt x="1844624" y="3378200"/>
                </a:lnTo>
                <a:lnTo>
                  <a:pt x="1840992" y="3390900"/>
                </a:lnTo>
                <a:lnTo>
                  <a:pt x="1840115" y="3390900"/>
                </a:lnTo>
                <a:lnTo>
                  <a:pt x="1840115" y="3454400"/>
                </a:lnTo>
                <a:lnTo>
                  <a:pt x="1839772" y="3454400"/>
                </a:lnTo>
                <a:lnTo>
                  <a:pt x="1835797" y="3467100"/>
                </a:lnTo>
                <a:lnTo>
                  <a:pt x="1828863" y="3467100"/>
                </a:lnTo>
                <a:lnTo>
                  <a:pt x="1831289" y="3454400"/>
                </a:lnTo>
                <a:lnTo>
                  <a:pt x="1839772" y="3454400"/>
                </a:lnTo>
                <a:lnTo>
                  <a:pt x="1836140" y="3441700"/>
                </a:lnTo>
                <a:lnTo>
                  <a:pt x="1840115" y="3454400"/>
                </a:lnTo>
                <a:lnTo>
                  <a:pt x="1840115" y="3390900"/>
                </a:lnTo>
                <a:lnTo>
                  <a:pt x="1830070" y="3390900"/>
                </a:lnTo>
                <a:lnTo>
                  <a:pt x="1826552" y="3378606"/>
                </a:lnTo>
                <a:lnTo>
                  <a:pt x="1826552" y="3708400"/>
                </a:lnTo>
                <a:lnTo>
                  <a:pt x="1823707" y="3721100"/>
                </a:lnTo>
                <a:lnTo>
                  <a:pt x="1820405" y="3721100"/>
                </a:lnTo>
                <a:lnTo>
                  <a:pt x="1822792" y="3708400"/>
                </a:lnTo>
                <a:lnTo>
                  <a:pt x="1826552" y="3708400"/>
                </a:lnTo>
                <a:lnTo>
                  <a:pt x="1826552" y="3378606"/>
                </a:lnTo>
                <a:lnTo>
                  <a:pt x="1826437" y="3378200"/>
                </a:lnTo>
                <a:lnTo>
                  <a:pt x="1826437" y="3543300"/>
                </a:lnTo>
                <a:lnTo>
                  <a:pt x="1825523" y="3556000"/>
                </a:lnTo>
                <a:lnTo>
                  <a:pt x="1808238" y="3556000"/>
                </a:lnTo>
                <a:lnTo>
                  <a:pt x="1814309" y="3543300"/>
                </a:lnTo>
                <a:lnTo>
                  <a:pt x="1826437" y="3543300"/>
                </a:lnTo>
                <a:lnTo>
                  <a:pt x="1826437" y="3378200"/>
                </a:lnTo>
                <a:lnTo>
                  <a:pt x="1828761" y="3378200"/>
                </a:lnTo>
                <a:lnTo>
                  <a:pt x="1830070" y="3365500"/>
                </a:lnTo>
                <a:lnTo>
                  <a:pt x="1833714" y="3365500"/>
                </a:lnTo>
                <a:lnTo>
                  <a:pt x="1835696" y="3378200"/>
                </a:lnTo>
                <a:lnTo>
                  <a:pt x="1844624" y="3378200"/>
                </a:lnTo>
                <a:lnTo>
                  <a:pt x="1844624" y="3251301"/>
                </a:lnTo>
                <a:lnTo>
                  <a:pt x="1853120" y="3251200"/>
                </a:lnTo>
                <a:lnTo>
                  <a:pt x="1853450" y="3263900"/>
                </a:lnTo>
                <a:lnTo>
                  <a:pt x="1853450" y="3134614"/>
                </a:lnTo>
                <a:lnTo>
                  <a:pt x="1850694" y="3127400"/>
                </a:lnTo>
                <a:lnTo>
                  <a:pt x="1850694" y="3162300"/>
                </a:lnTo>
                <a:lnTo>
                  <a:pt x="1849894" y="3175000"/>
                </a:lnTo>
                <a:lnTo>
                  <a:pt x="1844319" y="3175000"/>
                </a:lnTo>
                <a:lnTo>
                  <a:pt x="1837385" y="3162300"/>
                </a:lnTo>
                <a:lnTo>
                  <a:pt x="1837042" y="3163201"/>
                </a:lnTo>
                <a:lnTo>
                  <a:pt x="1837042" y="3251200"/>
                </a:lnTo>
                <a:lnTo>
                  <a:pt x="1836369" y="3263900"/>
                </a:lnTo>
                <a:lnTo>
                  <a:pt x="1833714" y="3263900"/>
                </a:lnTo>
                <a:lnTo>
                  <a:pt x="1833714" y="3327400"/>
                </a:lnTo>
                <a:lnTo>
                  <a:pt x="1830070" y="3340100"/>
                </a:lnTo>
                <a:lnTo>
                  <a:pt x="1828863" y="3340100"/>
                </a:lnTo>
                <a:lnTo>
                  <a:pt x="1828863" y="3352800"/>
                </a:lnTo>
                <a:lnTo>
                  <a:pt x="1828863" y="3365500"/>
                </a:lnTo>
                <a:lnTo>
                  <a:pt x="1821586" y="3365500"/>
                </a:lnTo>
                <a:lnTo>
                  <a:pt x="1821586" y="3352800"/>
                </a:lnTo>
                <a:lnTo>
                  <a:pt x="1828863" y="3352800"/>
                </a:lnTo>
                <a:lnTo>
                  <a:pt x="1828863" y="3340100"/>
                </a:lnTo>
                <a:lnTo>
                  <a:pt x="1826437" y="3340100"/>
                </a:lnTo>
                <a:lnTo>
                  <a:pt x="1826437" y="3327400"/>
                </a:lnTo>
                <a:lnTo>
                  <a:pt x="1833714" y="3327400"/>
                </a:lnTo>
                <a:lnTo>
                  <a:pt x="1833714" y="3263900"/>
                </a:lnTo>
                <a:lnTo>
                  <a:pt x="1831289" y="3263900"/>
                </a:lnTo>
                <a:lnTo>
                  <a:pt x="1828863" y="3251200"/>
                </a:lnTo>
                <a:lnTo>
                  <a:pt x="1837042" y="3251200"/>
                </a:lnTo>
                <a:lnTo>
                  <a:pt x="1837042" y="3163201"/>
                </a:lnTo>
                <a:lnTo>
                  <a:pt x="1832495" y="3175000"/>
                </a:lnTo>
                <a:lnTo>
                  <a:pt x="1828863" y="3162300"/>
                </a:lnTo>
                <a:lnTo>
                  <a:pt x="1830070" y="3162300"/>
                </a:lnTo>
                <a:lnTo>
                  <a:pt x="1833714" y="3149600"/>
                </a:lnTo>
                <a:lnTo>
                  <a:pt x="1846770" y="3149600"/>
                </a:lnTo>
                <a:lnTo>
                  <a:pt x="1843862" y="3162300"/>
                </a:lnTo>
                <a:lnTo>
                  <a:pt x="1850694" y="3162300"/>
                </a:lnTo>
                <a:lnTo>
                  <a:pt x="1850694" y="3127400"/>
                </a:lnTo>
                <a:lnTo>
                  <a:pt x="1849475" y="3124200"/>
                </a:lnTo>
                <a:lnTo>
                  <a:pt x="1856752" y="3124200"/>
                </a:lnTo>
                <a:lnTo>
                  <a:pt x="1856752" y="3048000"/>
                </a:lnTo>
                <a:lnTo>
                  <a:pt x="1854327" y="3060700"/>
                </a:lnTo>
                <a:lnTo>
                  <a:pt x="1848269" y="3048000"/>
                </a:lnTo>
                <a:lnTo>
                  <a:pt x="1856752" y="3048000"/>
                </a:lnTo>
                <a:lnTo>
                  <a:pt x="1856752" y="2806700"/>
                </a:lnTo>
                <a:lnTo>
                  <a:pt x="1855546" y="2806700"/>
                </a:lnTo>
                <a:lnTo>
                  <a:pt x="1855546" y="2997200"/>
                </a:lnTo>
                <a:lnTo>
                  <a:pt x="1850936" y="2997200"/>
                </a:lnTo>
                <a:lnTo>
                  <a:pt x="1852358" y="2984500"/>
                </a:lnTo>
                <a:lnTo>
                  <a:pt x="1855368" y="2984500"/>
                </a:lnTo>
                <a:lnTo>
                  <a:pt x="1855546" y="2997200"/>
                </a:lnTo>
                <a:lnTo>
                  <a:pt x="1855546" y="2806700"/>
                </a:lnTo>
                <a:lnTo>
                  <a:pt x="1855546" y="2794000"/>
                </a:lnTo>
                <a:lnTo>
                  <a:pt x="1865236" y="2794000"/>
                </a:lnTo>
                <a:lnTo>
                  <a:pt x="1866455" y="2781300"/>
                </a:lnTo>
                <a:lnTo>
                  <a:pt x="1870544" y="2794000"/>
                </a:lnTo>
                <a:lnTo>
                  <a:pt x="1870544" y="2766936"/>
                </a:lnTo>
                <a:lnTo>
                  <a:pt x="1870087" y="2768600"/>
                </a:lnTo>
                <a:lnTo>
                  <a:pt x="1865236" y="2755900"/>
                </a:lnTo>
                <a:lnTo>
                  <a:pt x="1862810" y="2755900"/>
                </a:lnTo>
                <a:lnTo>
                  <a:pt x="1862810" y="2743200"/>
                </a:lnTo>
                <a:lnTo>
                  <a:pt x="1868220" y="2755900"/>
                </a:lnTo>
                <a:lnTo>
                  <a:pt x="1873567" y="2755900"/>
                </a:lnTo>
                <a:lnTo>
                  <a:pt x="1873567" y="2286000"/>
                </a:lnTo>
                <a:lnTo>
                  <a:pt x="1871306" y="2286000"/>
                </a:lnTo>
                <a:lnTo>
                  <a:pt x="1872513" y="2273300"/>
                </a:lnTo>
                <a:lnTo>
                  <a:pt x="1882216" y="2273300"/>
                </a:lnTo>
                <a:lnTo>
                  <a:pt x="1882216" y="2257450"/>
                </a:lnTo>
                <a:lnTo>
                  <a:pt x="1881009" y="2260600"/>
                </a:lnTo>
                <a:lnTo>
                  <a:pt x="1878584" y="2260600"/>
                </a:lnTo>
                <a:lnTo>
                  <a:pt x="1881009" y="2247900"/>
                </a:lnTo>
                <a:lnTo>
                  <a:pt x="1885861" y="2247900"/>
                </a:lnTo>
                <a:lnTo>
                  <a:pt x="1885861" y="2235200"/>
                </a:lnTo>
                <a:lnTo>
                  <a:pt x="1879790" y="2235200"/>
                </a:lnTo>
                <a:lnTo>
                  <a:pt x="1882241" y="2222500"/>
                </a:lnTo>
                <a:lnTo>
                  <a:pt x="1894344" y="2222500"/>
                </a:lnTo>
                <a:lnTo>
                  <a:pt x="1897189" y="2235200"/>
                </a:lnTo>
                <a:lnTo>
                  <a:pt x="1897189" y="2082800"/>
                </a:lnTo>
                <a:lnTo>
                  <a:pt x="1893138" y="2082800"/>
                </a:lnTo>
                <a:lnTo>
                  <a:pt x="1893138" y="2070100"/>
                </a:lnTo>
                <a:lnTo>
                  <a:pt x="1897227" y="2082800"/>
                </a:lnTo>
                <a:lnTo>
                  <a:pt x="1897227" y="2070100"/>
                </a:lnTo>
                <a:lnTo>
                  <a:pt x="1895983" y="2070100"/>
                </a:lnTo>
                <a:lnTo>
                  <a:pt x="1900415" y="2057400"/>
                </a:lnTo>
                <a:lnTo>
                  <a:pt x="1903488" y="2070100"/>
                </a:lnTo>
                <a:lnTo>
                  <a:pt x="1903488" y="1917700"/>
                </a:lnTo>
                <a:lnTo>
                  <a:pt x="1899615" y="1917700"/>
                </a:lnTo>
                <a:lnTo>
                  <a:pt x="1904047" y="1905000"/>
                </a:lnTo>
                <a:lnTo>
                  <a:pt x="1907120" y="1917700"/>
                </a:lnTo>
                <a:lnTo>
                  <a:pt x="1907120" y="1855355"/>
                </a:lnTo>
                <a:lnTo>
                  <a:pt x="1901380" y="1866900"/>
                </a:lnTo>
                <a:lnTo>
                  <a:pt x="1896770" y="1866900"/>
                </a:lnTo>
                <a:lnTo>
                  <a:pt x="1896770" y="1879600"/>
                </a:lnTo>
                <a:lnTo>
                  <a:pt x="1893023" y="1892300"/>
                </a:lnTo>
                <a:lnTo>
                  <a:pt x="1892528" y="1892300"/>
                </a:lnTo>
                <a:lnTo>
                  <a:pt x="1892528" y="2019300"/>
                </a:lnTo>
                <a:lnTo>
                  <a:pt x="1891322" y="2031619"/>
                </a:lnTo>
                <a:lnTo>
                  <a:pt x="1891322" y="2044700"/>
                </a:lnTo>
                <a:lnTo>
                  <a:pt x="1886991" y="2057400"/>
                </a:lnTo>
                <a:lnTo>
                  <a:pt x="1882216" y="2057400"/>
                </a:lnTo>
                <a:lnTo>
                  <a:pt x="1881466" y="2055660"/>
                </a:lnTo>
                <a:lnTo>
                  <a:pt x="1881466" y="2082800"/>
                </a:lnTo>
                <a:lnTo>
                  <a:pt x="1880095" y="2095500"/>
                </a:lnTo>
                <a:lnTo>
                  <a:pt x="1878584" y="2095500"/>
                </a:lnTo>
                <a:lnTo>
                  <a:pt x="1878584" y="2235200"/>
                </a:lnTo>
                <a:lnTo>
                  <a:pt x="1878584" y="2247900"/>
                </a:lnTo>
                <a:lnTo>
                  <a:pt x="1871306" y="2247900"/>
                </a:lnTo>
                <a:lnTo>
                  <a:pt x="1872513" y="2235200"/>
                </a:lnTo>
                <a:lnTo>
                  <a:pt x="1878584" y="2235200"/>
                </a:lnTo>
                <a:lnTo>
                  <a:pt x="1878584" y="2095500"/>
                </a:lnTo>
                <a:lnTo>
                  <a:pt x="1877364" y="2095500"/>
                </a:lnTo>
                <a:lnTo>
                  <a:pt x="1877364" y="2082800"/>
                </a:lnTo>
                <a:lnTo>
                  <a:pt x="1881466" y="2082800"/>
                </a:lnTo>
                <a:lnTo>
                  <a:pt x="1881466" y="2055660"/>
                </a:lnTo>
                <a:lnTo>
                  <a:pt x="1876767" y="2044700"/>
                </a:lnTo>
                <a:lnTo>
                  <a:pt x="1891322" y="2044700"/>
                </a:lnTo>
                <a:lnTo>
                  <a:pt x="1891322" y="2031619"/>
                </a:lnTo>
                <a:lnTo>
                  <a:pt x="1891284" y="2032000"/>
                </a:lnTo>
                <a:lnTo>
                  <a:pt x="1882216" y="2032000"/>
                </a:lnTo>
                <a:lnTo>
                  <a:pt x="1883435" y="2019300"/>
                </a:lnTo>
                <a:lnTo>
                  <a:pt x="1878584" y="2019300"/>
                </a:lnTo>
                <a:lnTo>
                  <a:pt x="1873732" y="2006600"/>
                </a:lnTo>
                <a:lnTo>
                  <a:pt x="1872513" y="2006600"/>
                </a:lnTo>
                <a:lnTo>
                  <a:pt x="1876158" y="1993900"/>
                </a:lnTo>
                <a:lnTo>
                  <a:pt x="1884743" y="1993900"/>
                </a:lnTo>
                <a:lnTo>
                  <a:pt x="1887524" y="2006600"/>
                </a:lnTo>
                <a:lnTo>
                  <a:pt x="1890712" y="2006600"/>
                </a:lnTo>
                <a:lnTo>
                  <a:pt x="1887067" y="2019300"/>
                </a:lnTo>
                <a:lnTo>
                  <a:pt x="1892528" y="2019300"/>
                </a:lnTo>
                <a:lnTo>
                  <a:pt x="1892528" y="1892300"/>
                </a:lnTo>
                <a:lnTo>
                  <a:pt x="1886877" y="1892300"/>
                </a:lnTo>
                <a:lnTo>
                  <a:pt x="1896770" y="1879600"/>
                </a:lnTo>
                <a:lnTo>
                  <a:pt x="1896770" y="1866900"/>
                </a:lnTo>
                <a:lnTo>
                  <a:pt x="1896325" y="1866900"/>
                </a:lnTo>
                <a:lnTo>
                  <a:pt x="1896948" y="1854200"/>
                </a:lnTo>
                <a:lnTo>
                  <a:pt x="1907692" y="1854200"/>
                </a:lnTo>
                <a:lnTo>
                  <a:pt x="1907692" y="1739900"/>
                </a:lnTo>
                <a:lnTo>
                  <a:pt x="1900415" y="1739900"/>
                </a:lnTo>
                <a:lnTo>
                  <a:pt x="1900415" y="1828800"/>
                </a:lnTo>
                <a:lnTo>
                  <a:pt x="1900415" y="1841500"/>
                </a:lnTo>
                <a:lnTo>
                  <a:pt x="1899196" y="1841500"/>
                </a:lnTo>
                <a:lnTo>
                  <a:pt x="1894344" y="1854200"/>
                </a:lnTo>
                <a:lnTo>
                  <a:pt x="1889493" y="1854200"/>
                </a:lnTo>
                <a:lnTo>
                  <a:pt x="1889493" y="1841500"/>
                </a:lnTo>
                <a:lnTo>
                  <a:pt x="1894344" y="1841500"/>
                </a:lnTo>
                <a:lnTo>
                  <a:pt x="1894344" y="1828800"/>
                </a:lnTo>
                <a:lnTo>
                  <a:pt x="1900415" y="1828800"/>
                </a:lnTo>
                <a:lnTo>
                  <a:pt x="1900415" y="1739900"/>
                </a:lnTo>
                <a:lnTo>
                  <a:pt x="1900415" y="1727200"/>
                </a:lnTo>
                <a:lnTo>
                  <a:pt x="1907692" y="1727200"/>
                </a:lnTo>
                <a:lnTo>
                  <a:pt x="1907692" y="1422400"/>
                </a:lnTo>
                <a:lnTo>
                  <a:pt x="1908898" y="1409700"/>
                </a:lnTo>
                <a:lnTo>
                  <a:pt x="1913750" y="1409700"/>
                </a:lnTo>
                <a:lnTo>
                  <a:pt x="1913750" y="1270000"/>
                </a:lnTo>
                <a:lnTo>
                  <a:pt x="1913750" y="1257300"/>
                </a:lnTo>
                <a:lnTo>
                  <a:pt x="1918601" y="1257300"/>
                </a:lnTo>
                <a:lnTo>
                  <a:pt x="1922437" y="1257300"/>
                </a:lnTo>
                <a:lnTo>
                  <a:pt x="1927402" y="1244600"/>
                </a:lnTo>
                <a:lnTo>
                  <a:pt x="1935543" y="1231900"/>
                </a:lnTo>
                <a:lnTo>
                  <a:pt x="1939124" y="1231900"/>
                </a:lnTo>
                <a:lnTo>
                  <a:pt x="1939124" y="1088593"/>
                </a:lnTo>
                <a:lnTo>
                  <a:pt x="1938121" y="1092200"/>
                </a:lnTo>
                <a:lnTo>
                  <a:pt x="1935276" y="1092200"/>
                </a:lnTo>
                <a:lnTo>
                  <a:pt x="1933803" y="1104900"/>
                </a:lnTo>
                <a:lnTo>
                  <a:pt x="1934375" y="1117600"/>
                </a:lnTo>
                <a:lnTo>
                  <a:pt x="1931949" y="1117600"/>
                </a:lnTo>
                <a:lnTo>
                  <a:pt x="1931949" y="1130300"/>
                </a:lnTo>
                <a:lnTo>
                  <a:pt x="1931949" y="1143000"/>
                </a:lnTo>
                <a:lnTo>
                  <a:pt x="1930425" y="1143000"/>
                </a:lnTo>
                <a:lnTo>
                  <a:pt x="1930425" y="1206500"/>
                </a:lnTo>
                <a:lnTo>
                  <a:pt x="1925878" y="1206500"/>
                </a:lnTo>
                <a:lnTo>
                  <a:pt x="1922246" y="1206500"/>
                </a:lnTo>
                <a:lnTo>
                  <a:pt x="1922246" y="1193800"/>
                </a:lnTo>
                <a:lnTo>
                  <a:pt x="1925878" y="1206500"/>
                </a:lnTo>
                <a:lnTo>
                  <a:pt x="1925878" y="1193800"/>
                </a:lnTo>
                <a:lnTo>
                  <a:pt x="1929752" y="1193800"/>
                </a:lnTo>
                <a:lnTo>
                  <a:pt x="1930425" y="1206500"/>
                </a:lnTo>
                <a:lnTo>
                  <a:pt x="1930425" y="1143000"/>
                </a:lnTo>
                <a:lnTo>
                  <a:pt x="1929523" y="1143000"/>
                </a:lnTo>
                <a:lnTo>
                  <a:pt x="1929523" y="1168400"/>
                </a:lnTo>
                <a:lnTo>
                  <a:pt x="1929345" y="1181100"/>
                </a:lnTo>
                <a:lnTo>
                  <a:pt x="1922183" y="1181100"/>
                </a:lnTo>
                <a:lnTo>
                  <a:pt x="1918601" y="1168400"/>
                </a:lnTo>
                <a:lnTo>
                  <a:pt x="1929523" y="1168400"/>
                </a:lnTo>
                <a:lnTo>
                  <a:pt x="1929523" y="1143000"/>
                </a:lnTo>
                <a:lnTo>
                  <a:pt x="1922246" y="1143000"/>
                </a:lnTo>
                <a:lnTo>
                  <a:pt x="1922246" y="1130300"/>
                </a:lnTo>
                <a:lnTo>
                  <a:pt x="1931949" y="1130300"/>
                </a:lnTo>
                <a:lnTo>
                  <a:pt x="1931949" y="1117600"/>
                </a:lnTo>
                <a:lnTo>
                  <a:pt x="1922805" y="1117600"/>
                </a:lnTo>
                <a:lnTo>
                  <a:pt x="1915566" y="1104900"/>
                </a:lnTo>
                <a:lnTo>
                  <a:pt x="1911324" y="1104900"/>
                </a:lnTo>
                <a:lnTo>
                  <a:pt x="1911324" y="1320800"/>
                </a:lnTo>
                <a:lnTo>
                  <a:pt x="1911324" y="1333500"/>
                </a:lnTo>
                <a:lnTo>
                  <a:pt x="1911324" y="1397000"/>
                </a:lnTo>
                <a:lnTo>
                  <a:pt x="1906968" y="1409700"/>
                </a:lnTo>
                <a:lnTo>
                  <a:pt x="1900923" y="1409700"/>
                </a:lnTo>
                <a:lnTo>
                  <a:pt x="1899348" y="1422400"/>
                </a:lnTo>
                <a:lnTo>
                  <a:pt x="1897989" y="1422400"/>
                </a:lnTo>
                <a:lnTo>
                  <a:pt x="1897989" y="1612900"/>
                </a:lnTo>
                <a:lnTo>
                  <a:pt x="1889252" y="1612900"/>
                </a:lnTo>
                <a:lnTo>
                  <a:pt x="1889252" y="1714500"/>
                </a:lnTo>
                <a:lnTo>
                  <a:pt x="1884819" y="1714500"/>
                </a:lnTo>
                <a:lnTo>
                  <a:pt x="1884641" y="1701800"/>
                </a:lnTo>
                <a:lnTo>
                  <a:pt x="1889252" y="1714500"/>
                </a:lnTo>
                <a:lnTo>
                  <a:pt x="1889252" y="1612900"/>
                </a:lnTo>
                <a:lnTo>
                  <a:pt x="1888286" y="1612900"/>
                </a:lnTo>
                <a:lnTo>
                  <a:pt x="1888286" y="1600200"/>
                </a:lnTo>
                <a:lnTo>
                  <a:pt x="1895563" y="1600200"/>
                </a:lnTo>
                <a:lnTo>
                  <a:pt x="1897989" y="1612900"/>
                </a:lnTo>
                <a:lnTo>
                  <a:pt x="1897989" y="1422400"/>
                </a:lnTo>
                <a:lnTo>
                  <a:pt x="1891525" y="1422400"/>
                </a:lnTo>
                <a:lnTo>
                  <a:pt x="1891525" y="1511300"/>
                </a:lnTo>
                <a:lnTo>
                  <a:pt x="1888286" y="1524000"/>
                </a:lnTo>
                <a:lnTo>
                  <a:pt x="1888223" y="1523796"/>
                </a:lnTo>
                <a:lnTo>
                  <a:pt x="1888223" y="1562100"/>
                </a:lnTo>
                <a:lnTo>
                  <a:pt x="1881466" y="1562100"/>
                </a:lnTo>
                <a:lnTo>
                  <a:pt x="1881466" y="1727200"/>
                </a:lnTo>
                <a:lnTo>
                  <a:pt x="1874939" y="1727200"/>
                </a:lnTo>
                <a:lnTo>
                  <a:pt x="1874939" y="1739900"/>
                </a:lnTo>
                <a:lnTo>
                  <a:pt x="1872513" y="1739900"/>
                </a:lnTo>
                <a:lnTo>
                  <a:pt x="1872513" y="1993900"/>
                </a:lnTo>
                <a:lnTo>
                  <a:pt x="1869694" y="1993900"/>
                </a:lnTo>
                <a:lnTo>
                  <a:pt x="1869694" y="2679700"/>
                </a:lnTo>
                <a:lnTo>
                  <a:pt x="1866912" y="2692400"/>
                </a:lnTo>
                <a:lnTo>
                  <a:pt x="1866455" y="2692400"/>
                </a:lnTo>
                <a:lnTo>
                  <a:pt x="1869694" y="2679700"/>
                </a:lnTo>
                <a:lnTo>
                  <a:pt x="1869694" y="1993900"/>
                </a:lnTo>
                <a:lnTo>
                  <a:pt x="1866912" y="1993900"/>
                </a:lnTo>
                <a:lnTo>
                  <a:pt x="1866912" y="2362200"/>
                </a:lnTo>
                <a:lnTo>
                  <a:pt x="1865541" y="2374900"/>
                </a:lnTo>
                <a:lnTo>
                  <a:pt x="1865236" y="2374900"/>
                </a:lnTo>
                <a:lnTo>
                  <a:pt x="1865236" y="2590800"/>
                </a:lnTo>
                <a:lnTo>
                  <a:pt x="1865236" y="2603500"/>
                </a:lnTo>
                <a:lnTo>
                  <a:pt x="1864029" y="2603500"/>
                </a:lnTo>
                <a:lnTo>
                  <a:pt x="1864029" y="2730500"/>
                </a:lnTo>
                <a:lnTo>
                  <a:pt x="1855546" y="2730500"/>
                </a:lnTo>
                <a:lnTo>
                  <a:pt x="1855546" y="2717800"/>
                </a:lnTo>
                <a:lnTo>
                  <a:pt x="1862823" y="2717800"/>
                </a:lnTo>
                <a:lnTo>
                  <a:pt x="1864029" y="2730500"/>
                </a:lnTo>
                <a:lnTo>
                  <a:pt x="1864029" y="2603500"/>
                </a:lnTo>
                <a:lnTo>
                  <a:pt x="1848269" y="2603500"/>
                </a:lnTo>
                <a:lnTo>
                  <a:pt x="1845843" y="2603500"/>
                </a:lnTo>
                <a:lnTo>
                  <a:pt x="1845843" y="2921000"/>
                </a:lnTo>
                <a:lnTo>
                  <a:pt x="1844624" y="2924124"/>
                </a:lnTo>
                <a:lnTo>
                  <a:pt x="1844624" y="3124200"/>
                </a:lnTo>
                <a:lnTo>
                  <a:pt x="1836420" y="3113455"/>
                </a:lnTo>
                <a:lnTo>
                  <a:pt x="1837105" y="3112008"/>
                </a:lnTo>
                <a:lnTo>
                  <a:pt x="1836204" y="3113176"/>
                </a:lnTo>
                <a:lnTo>
                  <a:pt x="1834921" y="3111500"/>
                </a:lnTo>
                <a:lnTo>
                  <a:pt x="1834565" y="3115284"/>
                </a:lnTo>
                <a:lnTo>
                  <a:pt x="1834311" y="3115614"/>
                </a:lnTo>
                <a:lnTo>
                  <a:pt x="1834311" y="3117850"/>
                </a:lnTo>
                <a:lnTo>
                  <a:pt x="1833714" y="3124200"/>
                </a:lnTo>
                <a:lnTo>
                  <a:pt x="1831289" y="3124200"/>
                </a:lnTo>
                <a:lnTo>
                  <a:pt x="1834311" y="3117850"/>
                </a:lnTo>
                <a:lnTo>
                  <a:pt x="1834311" y="3115614"/>
                </a:lnTo>
                <a:lnTo>
                  <a:pt x="1827644" y="3124200"/>
                </a:lnTo>
                <a:lnTo>
                  <a:pt x="1826437" y="3124200"/>
                </a:lnTo>
                <a:lnTo>
                  <a:pt x="1826437" y="3289300"/>
                </a:lnTo>
                <a:lnTo>
                  <a:pt x="1826437" y="3302000"/>
                </a:lnTo>
                <a:lnTo>
                  <a:pt x="1821586" y="3302000"/>
                </a:lnTo>
                <a:lnTo>
                  <a:pt x="1822792" y="3289300"/>
                </a:lnTo>
                <a:lnTo>
                  <a:pt x="1826437" y="3289300"/>
                </a:lnTo>
                <a:lnTo>
                  <a:pt x="1826437" y="3124200"/>
                </a:lnTo>
                <a:lnTo>
                  <a:pt x="1825218" y="3124200"/>
                </a:lnTo>
                <a:lnTo>
                  <a:pt x="1831733" y="3111500"/>
                </a:lnTo>
                <a:lnTo>
                  <a:pt x="1834921" y="3111500"/>
                </a:lnTo>
                <a:lnTo>
                  <a:pt x="1837347" y="3111500"/>
                </a:lnTo>
                <a:lnTo>
                  <a:pt x="1837499" y="3111500"/>
                </a:lnTo>
                <a:lnTo>
                  <a:pt x="1844624" y="3124200"/>
                </a:lnTo>
                <a:lnTo>
                  <a:pt x="1844624" y="2924124"/>
                </a:lnTo>
                <a:lnTo>
                  <a:pt x="1840877" y="2933700"/>
                </a:lnTo>
                <a:lnTo>
                  <a:pt x="1836140" y="2933700"/>
                </a:lnTo>
                <a:lnTo>
                  <a:pt x="1836140" y="3022600"/>
                </a:lnTo>
                <a:lnTo>
                  <a:pt x="1835226" y="3022600"/>
                </a:lnTo>
                <a:lnTo>
                  <a:pt x="1832381" y="3009900"/>
                </a:lnTo>
                <a:lnTo>
                  <a:pt x="1836140" y="3022600"/>
                </a:lnTo>
                <a:lnTo>
                  <a:pt x="1836140" y="2933700"/>
                </a:lnTo>
                <a:lnTo>
                  <a:pt x="1832952" y="2933700"/>
                </a:lnTo>
                <a:lnTo>
                  <a:pt x="1839683" y="2921000"/>
                </a:lnTo>
                <a:lnTo>
                  <a:pt x="1845843" y="2921000"/>
                </a:lnTo>
                <a:lnTo>
                  <a:pt x="1845843" y="2603500"/>
                </a:lnTo>
                <a:lnTo>
                  <a:pt x="1843417" y="2603500"/>
                </a:lnTo>
                <a:lnTo>
                  <a:pt x="1847456" y="2595041"/>
                </a:lnTo>
                <a:lnTo>
                  <a:pt x="1848269" y="2603500"/>
                </a:lnTo>
                <a:lnTo>
                  <a:pt x="1851901" y="2590800"/>
                </a:lnTo>
                <a:lnTo>
                  <a:pt x="1865236" y="2590800"/>
                </a:lnTo>
                <a:lnTo>
                  <a:pt x="1865236" y="2374900"/>
                </a:lnTo>
                <a:lnTo>
                  <a:pt x="1864029" y="2374900"/>
                </a:lnTo>
                <a:lnTo>
                  <a:pt x="1864029" y="2438400"/>
                </a:lnTo>
                <a:lnTo>
                  <a:pt x="1864029" y="2451100"/>
                </a:lnTo>
                <a:lnTo>
                  <a:pt x="1856752" y="2451100"/>
                </a:lnTo>
                <a:lnTo>
                  <a:pt x="1857971" y="2438400"/>
                </a:lnTo>
                <a:lnTo>
                  <a:pt x="1864029" y="2438400"/>
                </a:lnTo>
                <a:lnTo>
                  <a:pt x="1864029" y="2374900"/>
                </a:lnTo>
                <a:lnTo>
                  <a:pt x="1862823" y="2374900"/>
                </a:lnTo>
                <a:lnTo>
                  <a:pt x="1862823" y="2362200"/>
                </a:lnTo>
                <a:lnTo>
                  <a:pt x="1866912" y="2362200"/>
                </a:lnTo>
                <a:lnTo>
                  <a:pt x="1866912" y="1993900"/>
                </a:lnTo>
                <a:lnTo>
                  <a:pt x="1865236" y="1993900"/>
                </a:lnTo>
                <a:lnTo>
                  <a:pt x="1865236" y="2070100"/>
                </a:lnTo>
                <a:lnTo>
                  <a:pt x="1859026" y="2070100"/>
                </a:lnTo>
                <a:lnTo>
                  <a:pt x="1859026" y="2311400"/>
                </a:lnTo>
                <a:lnTo>
                  <a:pt x="1858060" y="2324100"/>
                </a:lnTo>
                <a:lnTo>
                  <a:pt x="1852663" y="2324100"/>
                </a:lnTo>
                <a:lnTo>
                  <a:pt x="1850478" y="2313749"/>
                </a:lnTo>
                <a:lnTo>
                  <a:pt x="1850478" y="2476500"/>
                </a:lnTo>
                <a:lnTo>
                  <a:pt x="1848269" y="2489200"/>
                </a:lnTo>
                <a:lnTo>
                  <a:pt x="1839620" y="2489200"/>
                </a:lnTo>
                <a:lnTo>
                  <a:pt x="1839620" y="2667000"/>
                </a:lnTo>
                <a:lnTo>
                  <a:pt x="1837347" y="2676233"/>
                </a:lnTo>
                <a:lnTo>
                  <a:pt x="1837283" y="2676499"/>
                </a:lnTo>
                <a:lnTo>
                  <a:pt x="1837347" y="2667000"/>
                </a:lnTo>
                <a:lnTo>
                  <a:pt x="1839620" y="2667000"/>
                </a:lnTo>
                <a:lnTo>
                  <a:pt x="1839620" y="2489200"/>
                </a:lnTo>
                <a:lnTo>
                  <a:pt x="1837347" y="2489200"/>
                </a:lnTo>
                <a:lnTo>
                  <a:pt x="1839912" y="2476500"/>
                </a:lnTo>
                <a:lnTo>
                  <a:pt x="1850478" y="2476500"/>
                </a:lnTo>
                <a:lnTo>
                  <a:pt x="1850478" y="2313749"/>
                </a:lnTo>
                <a:lnTo>
                  <a:pt x="1849983" y="2311400"/>
                </a:lnTo>
                <a:lnTo>
                  <a:pt x="1859026" y="2311400"/>
                </a:lnTo>
                <a:lnTo>
                  <a:pt x="1859026" y="2070100"/>
                </a:lnTo>
                <a:lnTo>
                  <a:pt x="1848269" y="2070100"/>
                </a:lnTo>
                <a:lnTo>
                  <a:pt x="1847049" y="2082800"/>
                </a:lnTo>
                <a:lnTo>
                  <a:pt x="1845310" y="2082800"/>
                </a:lnTo>
                <a:lnTo>
                  <a:pt x="1845310" y="2222500"/>
                </a:lnTo>
                <a:lnTo>
                  <a:pt x="1844624" y="2235200"/>
                </a:lnTo>
                <a:lnTo>
                  <a:pt x="1836928" y="2235200"/>
                </a:lnTo>
                <a:lnTo>
                  <a:pt x="1836928" y="2336800"/>
                </a:lnTo>
                <a:lnTo>
                  <a:pt x="1833714" y="2336800"/>
                </a:lnTo>
                <a:lnTo>
                  <a:pt x="1833714" y="2832100"/>
                </a:lnTo>
                <a:lnTo>
                  <a:pt x="1831251" y="2838551"/>
                </a:lnTo>
                <a:lnTo>
                  <a:pt x="1831251" y="2870200"/>
                </a:lnTo>
                <a:lnTo>
                  <a:pt x="1830616" y="2867761"/>
                </a:lnTo>
                <a:lnTo>
                  <a:pt x="1830616" y="2921000"/>
                </a:lnTo>
                <a:lnTo>
                  <a:pt x="1825218" y="2933700"/>
                </a:lnTo>
                <a:lnTo>
                  <a:pt x="1825053" y="2933700"/>
                </a:lnTo>
                <a:lnTo>
                  <a:pt x="1825053" y="3149600"/>
                </a:lnTo>
                <a:lnTo>
                  <a:pt x="1814766" y="3149600"/>
                </a:lnTo>
                <a:lnTo>
                  <a:pt x="1814766" y="3289300"/>
                </a:lnTo>
                <a:lnTo>
                  <a:pt x="1814309" y="3289300"/>
                </a:lnTo>
                <a:lnTo>
                  <a:pt x="1814309" y="3441700"/>
                </a:lnTo>
                <a:lnTo>
                  <a:pt x="1814309" y="3454400"/>
                </a:lnTo>
                <a:lnTo>
                  <a:pt x="1807032" y="3454400"/>
                </a:lnTo>
                <a:lnTo>
                  <a:pt x="1807032" y="3441700"/>
                </a:lnTo>
                <a:lnTo>
                  <a:pt x="1814309" y="3441700"/>
                </a:lnTo>
                <a:lnTo>
                  <a:pt x="1814309" y="3289300"/>
                </a:lnTo>
                <a:lnTo>
                  <a:pt x="1812785" y="3289300"/>
                </a:lnTo>
                <a:lnTo>
                  <a:pt x="1812785" y="3365500"/>
                </a:lnTo>
                <a:lnTo>
                  <a:pt x="1804606" y="3365500"/>
                </a:lnTo>
                <a:lnTo>
                  <a:pt x="1807781" y="3352800"/>
                </a:lnTo>
                <a:lnTo>
                  <a:pt x="1810969" y="3352800"/>
                </a:lnTo>
                <a:lnTo>
                  <a:pt x="1812785" y="3365500"/>
                </a:lnTo>
                <a:lnTo>
                  <a:pt x="1812785" y="3289300"/>
                </a:lnTo>
                <a:lnTo>
                  <a:pt x="1810664" y="3289300"/>
                </a:lnTo>
                <a:lnTo>
                  <a:pt x="1810664" y="3276600"/>
                </a:lnTo>
                <a:lnTo>
                  <a:pt x="1814766" y="3289300"/>
                </a:lnTo>
                <a:lnTo>
                  <a:pt x="1814766" y="3149600"/>
                </a:lnTo>
                <a:lnTo>
                  <a:pt x="1814309" y="3149600"/>
                </a:lnTo>
                <a:lnTo>
                  <a:pt x="1814309" y="3213100"/>
                </a:lnTo>
                <a:lnTo>
                  <a:pt x="1808238" y="3225800"/>
                </a:lnTo>
                <a:lnTo>
                  <a:pt x="1803844" y="3225800"/>
                </a:lnTo>
                <a:lnTo>
                  <a:pt x="1803844" y="3708400"/>
                </a:lnTo>
                <a:lnTo>
                  <a:pt x="1802485" y="3721100"/>
                </a:lnTo>
                <a:lnTo>
                  <a:pt x="1799755" y="3721100"/>
                </a:lnTo>
                <a:lnTo>
                  <a:pt x="1799755" y="3708400"/>
                </a:lnTo>
                <a:lnTo>
                  <a:pt x="1803844" y="3708400"/>
                </a:lnTo>
                <a:lnTo>
                  <a:pt x="1803844" y="3225800"/>
                </a:lnTo>
                <a:lnTo>
                  <a:pt x="1803222" y="3225800"/>
                </a:lnTo>
                <a:lnTo>
                  <a:pt x="1803844" y="3213100"/>
                </a:lnTo>
                <a:lnTo>
                  <a:pt x="1814309" y="3213100"/>
                </a:lnTo>
                <a:lnTo>
                  <a:pt x="1814309" y="3149600"/>
                </a:lnTo>
                <a:lnTo>
                  <a:pt x="1815617" y="3136900"/>
                </a:lnTo>
                <a:lnTo>
                  <a:pt x="1821129" y="3136900"/>
                </a:lnTo>
                <a:lnTo>
                  <a:pt x="1825053" y="3149600"/>
                </a:lnTo>
                <a:lnTo>
                  <a:pt x="1825053" y="2933700"/>
                </a:lnTo>
                <a:lnTo>
                  <a:pt x="1820367" y="2933700"/>
                </a:lnTo>
                <a:lnTo>
                  <a:pt x="1821586" y="2921000"/>
                </a:lnTo>
                <a:lnTo>
                  <a:pt x="1830616" y="2921000"/>
                </a:lnTo>
                <a:lnTo>
                  <a:pt x="1830616" y="2867761"/>
                </a:lnTo>
                <a:lnTo>
                  <a:pt x="1827949" y="2857500"/>
                </a:lnTo>
                <a:lnTo>
                  <a:pt x="1828863" y="2857500"/>
                </a:lnTo>
                <a:lnTo>
                  <a:pt x="1831251" y="2870200"/>
                </a:lnTo>
                <a:lnTo>
                  <a:pt x="1831251" y="2838551"/>
                </a:lnTo>
                <a:lnTo>
                  <a:pt x="1828863" y="2844800"/>
                </a:lnTo>
                <a:lnTo>
                  <a:pt x="1823631" y="2832100"/>
                </a:lnTo>
                <a:lnTo>
                  <a:pt x="1821586" y="2832100"/>
                </a:lnTo>
                <a:lnTo>
                  <a:pt x="1824088" y="2819400"/>
                </a:lnTo>
                <a:lnTo>
                  <a:pt x="1832495" y="2819400"/>
                </a:lnTo>
                <a:lnTo>
                  <a:pt x="1833714" y="2832100"/>
                </a:lnTo>
                <a:lnTo>
                  <a:pt x="1833714" y="2336800"/>
                </a:lnTo>
                <a:lnTo>
                  <a:pt x="1833410" y="2336800"/>
                </a:lnTo>
                <a:lnTo>
                  <a:pt x="1831073" y="2329370"/>
                </a:lnTo>
                <a:lnTo>
                  <a:pt x="1831073" y="2667000"/>
                </a:lnTo>
                <a:lnTo>
                  <a:pt x="1817941" y="2667000"/>
                </a:lnTo>
                <a:lnTo>
                  <a:pt x="1817941" y="2997200"/>
                </a:lnTo>
                <a:lnTo>
                  <a:pt x="1815515" y="2997200"/>
                </a:lnTo>
                <a:lnTo>
                  <a:pt x="1815515" y="3086100"/>
                </a:lnTo>
                <a:lnTo>
                  <a:pt x="1811883" y="3098800"/>
                </a:lnTo>
                <a:lnTo>
                  <a:pt x="1808238" y="3098800"/>
                </a:lnTo>
                <a:lnTo>
                  <a:pt x="1808238" y="3086100"/>
                </a:lnTo>
                <a:lnTo>
                  <a:pt x="1807032" y="3086100"/>
                </a:lnTo>
                <a:lnTo>
                  <a:pt x="1807032" y="3073400"/>
                </a:lnTo>
                <a:lnTo>
                  <a:pt x="1814309" y="3073400"/>
                </a:lnTo>
                <a:lnTo>
                  <a:pt x="1814309" y="3086100"/>
                </a:lnTo>
                <a:lnTo>
                  <a:pt x="1815515" y="3086100"/>
                </a:lnTo>
                <a:lnTo>
                  <a:pt x="1815515" y="2997200"/>
                </a:lnTo>
                <a:lnTo>
                  <a:pt x="1811883" y="2997200"/>
                </a:lnTo>
                <a:lnTo>
                  <a:pt x="1811883" y="2984500"/>
                </a:lnTo>
                <a:lnTo>
                  <a:pt x="1814309" y="2984500"/>
                </a:lnTo>
                <a:lnTo>
                  <a:pt x="1817941" y="2997200"/>
                </a:lnTo>
                <a:lnTo>
                  <a:pt x="1817941" y="2667000"/>
                </a:lnTo>
                <a:lnTo>
                  <a:pt x="1813737" y="2667000"/>
                </a:lnTo>
                <a:lnTo>
                  <a:pt x="1813737" y="2705100"/>
                </a:lnTo>
                <a:lnTo>
                  <a:pt x="1810664" y="2705100"/>
                </a:lnTo>
                <a:lnTo>
                  <a:pt x="1810664" y="2946400"/>
                </a:lnTo>
                <a:lnTo>
                  <a:pt x="1810664" y="2959100"/>
                </a:lnTo>
                <a:lnTo>
                  <a:pt x="1804352" y="2959100"/>
                </a:lnTo>
                <a:lnTo>
                  <a:pt x="1804352" y="2971800"/>
                </a:lnTo>
                <a:lnTo>
                  <a:pt x="1804301" y="2972003"/>
                </a:lnTo>
                <a:lnTo>
                  <a:pt x="1804301" y="3086100"/>
                </a:lnTo>
                <a:lnTo>
                  <a:pt x="1803387" y="3091789"/>
                </a:lnTo>
                <a:lnTo>
                  <a:pt x="1803387" y="3149600"/>
                </a:lnTo>
                <a:lnTo>
                  <a:pt x="1799755" y="3149600"/>
                </a:lnTo>
                <a:lnTo>
                  <a:pt x="1799755" y="3276600"/>
                </a:lnTo>
                <a:lnTo>
                  <a:pt x="1799755" y="3568700"/>
                </a:lnTo>
                <a:lnTo>
                  <a:pt x="1796110" y="3568700"/>
                </a:lnTo>
                <a:lnTo>
                  <a:pt x="1796110" y="3632200"/>
                </a:lnTo>
                <a:lnTo>
                  <a:pt x="1782775" y="3632200"/>
                </a:lnTo>
                <a:lnTo>
                  <a:pt x="1787626" y="3619500"/>
                </a:lnTo>
                <a:lnTo>
                  <a:pt x="1793684" y="3619500"/>
                </a:lnTo>
                <a:lnTo>
                  <a:pt x="1796110" y="3632200"/>
                </a:lnTo>
                <a:lnTo>
                  <a:pt x="1796110" y="3568700"/>
                </a:lnTo>
                <a:lnTo>
                  <a:pt x="1793684" y="3568700"/>
                </a:lnTo>
                <a:lnTo>
                  <a:pt x="1793684" y="3556000"/>
                </a:lnTo>
                <a:lnTo>
                  <a:pt x="1799755" y="3568700"/>
                </a:lnTo>
                <a:lnTo>
                  <a:pt x="1799755" y="3276600"/>
                </a:lnTo>
                <a:lnTo>
                  <a:pt x="1797329" y="3289300"/>
                </a:lnTo>
                <a:lnTo>
                  <a:pt x="1792478" y="3289300"/>
                </a:lnTo>
                <a:lnTo>
                  <a:pt x="1792478" y="3517900"/>
                </a:lnTo>
                <a:lnTo>
                  <a:pt x="1790052" y="3530600"/>
                </a:lnTo>
                <a:lnTo>
                  <a:pt x="1790052" y="3543300"/>
                </a:lnTo>
                <a:lnTo>
                  <a:pt x="1785200" y="3538220"/>
                </a:lnTo>
                <a:lnTo>
                  <a:pt x="1785200" y="3594100"/>
                </a:lnTo>
                <a:lnTo>
                  <a:pt x="1777923" y="3594100"/>
                </a:lnTo>
                <a:lnTo>
                  <a:pt x="1777504" y="3594735"/>
                </a:lnTo>
                <a:lnTo>
                  <a:pt x="1777504" y="3632200"/>
                </a:lnTo>
                <a:lnTo>
                  <a:pt x="1777161" y="3632200"/>
                </a:lnTo>
                <a:lnTo>
                  <a:pt x="1777161" y="3657600"/>
                </a:lnTo>
                <a:lnTo>
                  <a:pt x="1773072" y="3657600"/>
                </a:lnTo>
                <a:lnTo>
                  <a:pt x="1773072" y="3644900"/>
                </a:lnTo>
                <a:lnTo>
                  <a:pt x="1777161" y="3657600"/>
                </a:lnTo>
                <a:lnTo>
                  <a:pt x="1777161" y="3632200"/>
                </a:lnTo>
                <a:lnTo>
                  <a:pt x="1773986" y="3632200"/>
                </a:lnTo>
                <a:lnTo>
                  <a:pt x="1769999" y="3619500"/>
                </a:lnTo>
                <a:lnTo>
                  <a:pt x="1773072" y="3619500"/>
                </a:lnTo>
                <a:lnTo>
                  <a:pt x="1777504" y="3632200"/>
                </a:lnTo>
                <a:lnTo>
                  <a:pt x="1777504" y="3594735"/>
                </a:lnTo>
                <a:lnTo>
                  <a:pt x="1769427" y="3606800"/>
                </a:lnTo>
                <a:lnTo>
                  <a:pt x="1762163" y="3606800"/>
                </a:lnTo>
                <a:lnTo>
                  <a:pt x="1759737" y="3594100"/>
                </a:lnTo>
                <a:lnTo>
                  <a:pt x="1758518" y="3594100"/>
                </a:lnTo>
                <a:lnTo>
                  <a:pt x="1765249" y="3581400"/>
                </a:lnTo>
                <a:lnTo>
                  <a:pt x="1779155" y="3581400"/>
                </a:lnTo>
                <a:lnTo>
                  <a:pt x="1785200" y="3594100"/>
                </a:lnTo>
                <a:lnTo>
                  <a:pt x="1785200" y="3538220"/>
                </a:lnTo>
                <a:lnTo>
                  <a:pt x="1777923" y="3530600"/>
                </a:lnTo>
                <a:lnTo>
                  <a:pt x="1780362" y="3530600"/>
                </a:lnTo>
                <a:lnTo>
                  <a:pt x="1782927" y="3517900"/>
                </a:lnTo>
                <a:lnTo>
                  <a:pt x="1792478" y="3517900"/>
                </a:lnTo>
                <a:lnTo>
                  <a:pt x="1792478" y="3289300"/>
                </a:lnTo>
                <a:lnTo>
                  <a:pt x="1791258" y="3289300"/>
                </a:lnTo>
                <a:lnTo>
                  <a:pt x="1791258" y="3276600"/>
                </a:lnTo>
                <a:lnTo>
                  <a:pt x="1799755" y="3276600"/>
                </a:lnTo>
                <a:lnTo>
                  <a:pt x="1799755" y="3149600"/>
                </a:lnTo>
                <a:lnTo>
                  <a:pt x="1796110" y="3149600"/>
                </a:lnTo>
                <a:lnTo>
                  <a:pt x="1796110" y="3200400"/>
                </a:lnTo>
                <a:lnTo>
                  <a:pt x="1788833" y="3200400"/>
                </a:lnTo>
                <a:lnTo>
                  <a:pt x="1788833" y="3251200"/>
                </a:lnTo>
                <a:lnTo>
                  <a:pt x="1788833" y="3263900"/>
                </a:lnTo>
                <a:lnTo>
                  <a:pt x="1787626" y="3263900"/>
                </a:lnTo>
                <a:lnTo>
                  <a:pt x="1787626" y="3276600"/>
                </a:lnTo>
                <a:lnTo>
                  <a:pt x="1787626" y="3289300"/>
                </a:lnTo>
                <a:lnTo>
                  <a:pt x="1781556" y="3289300"/>
                </a:lnTo>
                <a:lnTo>
                  <a:pt x="1781556" y="3505200"/>
                </a:lnTo>
                <a:lnTo>
                  <a:pt x="1777923" y="3505200"/>
                </a:lnTo>
                <a:lnTo>
                  <a:pt x="1779130" y="3492500"/>
                </a:lnTo>
                <a:lnTo>
                  <a:pt x="1781556" y="3505200"/>
                </a:lnTo>
                <a:lnTo>
                  <a:pt x="1781556" y="3289300"/>
                </a:lnTo>
                <a:lnTo>
                  <a:pt x="1780806" y="3289300"/>
                </a:lnTo>
                <a:lnTo>
                  <a:pt x="1780806" y="3390900"/>
                </a:lnTo>
                <a:lnTo>
                  <a:pt x="1779435" y="3403600"/>
                </a:lnTo>
                <a:lnTo>
                  <a:pt x="1777923" y="3403600"/>
                </a:lnTo>
                <a:lnTo>
                  <a:pt x="1777923" y="3441700"/>
                </a:lnTo>
                <a:lnTo>
                  <a:pt x="1768983" y="3441700"/>
                </a:lnTo>
                <a:lnTo>
                  <a:pt x="1771535" y="3429000"/>
                </a:lnTo>
                <a:lnTo>
                  <a:pt x="1776704" y="3429000"/>
                </a:lnTo>
                <a:lnTo>
                  <a:pt x="1777923" y="3441700"/>
                </a:lnTo>
                <a:lnTo>
                  <a:pt x="1777923" y="3403600"/>
                </a:lnTo>
                <a:lnTo>
                  <a:pt x="1776704" y="3403600"/>
                </a:lnTo>
                <a:lnTo>
                  <a:pt x="1776704" y="3390900"/>
                </a:lnTo>
                <a:lnTo>
                  <a:pt x="1780806" y="3390900"/>
                </a:lnTo>
                <a:lnTo>
                  <a:pt x="1780806" y="3289300"/>
                </a:lnTo>
                <a:lnTo>
                  <a:pt x="1779955" y="3289300"/>
                </a:lnTo>
                <a:lnTo>
                  <a:pt x="1779955" y="3327400"/>
                </a:lnTo>
                <a:lnTo>
                  <a:pt x="1777161" y="3340100"/>
                </a:lnTo>
                <a:lnTo>
                  <a:pt x="1776704" y="3340100"/>
                </a:lnTo>
                <a:lnTo>
                  <a:pt x="1779955" y="3327400"/>
                </a:lnTo>
                <a:lnTo>
                  <a:pt x="1779955" y="3289300"/>
                </a:lnTo>
                <a:lnTo>
                  <a:pt x="1777923" y="3289300"/>
                </a:lnTo>
                <a:lnTo>
                  <a:pt x="1773072" y="3276600"/>
                </a:lnTo>
                <a:lnTo>
                  <a:pt x="1787626" y="3276600"/>
                </a:lnTo>
                <a:lnTo>
                  <a:pt x="1787626" y="3263900"/>
                </a:lnTo>
                <a:lnTo>
                  <a:pt x="1777923" y="3263900"/>
                </a:lnTo>
                <a:lnTo>
                  <a:pt x="1777923" y="3251200"/>
                </a:lnTo>
                <a:lnTo>
                  <a:pt x="1788833" y="3251200"/>
                </a:lnTo>
                <a:lnTo>
                  <a:pt x="1788833" y="3200400"/>
                </a:lnTo>
                <a:lnTo>
                  <a:pt x="1790052" y="3187700"/>
                </a:lnTo>
                <a:lnTo>
                  <a:pt x="1796110" y="3200400"/>
                </a:lnTo>
                <a:lnTo>
                  <a:pt x="1796110" y="3149600"/>
                </a:lnTo>
                <a:lnTo>
                  <a:pt x="1796110" y="3136900"/>
                </a:lnTo>
                <a:lnTo>
                  <a:pt x="1799755" y="3136900"/>
                </a:lnTo>
                <a:lnTo>
                  <a:pt x="1803387" y="3149600"/>
                </a:lnTo>
                <a:lnTo>
                  <a:pt x="1803387" y="3091789"/>
                </a:lnTo>
                <a:lnTo>
                  <a:pt x="1802257" y="3098800"/>
                </a:lnTo>
                <a:lnTo>
                  <a:pt x="1797481" y="3098800"/>
                </a:lnTo>
                <a:lnTo>
                  <a:pt x="1797939" y="3086100"/>
                </a:lnTo>
                <a:lnTo>
                  <a:pt x="1804301" y="3086100"/>
                </a:lnTo>
                <a:lnTo>
                  <a:pt x="1804301" y="2972003"/>
                </a:lnTo>
                <a:lnTo>
                  <a:pt x="1801114" y="2984500"/>
                </a:lnTo>
                <a:lnTo>
                  <a:pt x="1796110" y="2984500"/>
                </a:lnTo>
                <a:lnTo>
                  <a:pt x="1796110" y="3009900"/>
                </a:lnTo>
                <a:lnTo>
                  <a:pt x="1794903" y="3022600"/>
                </a:lnTo>
                <a:lnTo>
                  <a:pt x="1792478" y="3022600"/>
                </a:lnTo>
                <a:lnTo>
                  <a:pt x="1792478" y="3009900"/>
                </a:lnTo>
                <a:lnTo>
                  <a:pt x="1796110" y="3009900"/>
                </a:lnTo>
                <a:lnTo>
                  <a:pt x="1796110" y="2984500"/>
                </a:lnTo>
                <a:lnTo>
                  <a:pt x="1788833" y="2984500"/>
                </a:lnTo>
                <a:lnTo>
                  <a:pt x="1788833" y="3098800"/>
                </a:lnTo>
                <a:lnTo>
                  <a:pt x="1778838" y="3098800"/>
                </a:lnTo>
                <a:lnTo>
                  <a:pt x="1779968" y="3086100"/>
                </a:lnTo>
                <a:lnTo>
                  <a:pt x="1788833" y="3098800"/>
                </a:lnTo>
                <a:lnTo>
                  <a:pt x="1788833" y="2984500"/>
                </a:lnTo>
                <a:lnTo>
                  <a:pt x="1786407" y="2984500"/>
                </a:lnTo>
                <a:lnTo>
                  <a:pt x="1798535" y="2971800"/>
                </a:lnTo>
                <a:lnTo>
                  <a:pt x="1804352" y="2971800"/>
                </a:lnTo>
                <a:lnTo>
                  <a:pt x="1804352" y="2959100"/>
                </a:lnTo>
                <a:lnTo>
                  <a:pt x="1803387" y="2959100"/>
                </a:lnTo>
                <a:lnTo>
                  <a:pt x="1803387" y="2946400"/>
                </a:lnTo>
                <a:lnTo>
                  <a:pt x="1797329" y="2946400"/>
                </a:lnTo>
                <a:lnTo>
                  <a:pt x="1796110" y="2959100"/>
                </a:lnTo>
                <a:lnTo>
                  <a:pt x="1790598" y="2959100"/>
                </a:lnTo>
                <a:lnTo>
                  <a:pt x="1791106" y="2946400"/>
                </a:lnTo>
                <a:lnTo>
                  <a:pt x="1795945" y="2946400"/>
                </a:lnTo>
                <a:lnTo>
                  <a:pt x="1803387" y="2933700"/>
                </a:lnTo>
                <a:lnTo>
                  <a:pt x="1803387" y="2946400"/>
                </a:lnTo>
                <a:lnTo>
                  <a:pt x="1810664" y="2946400"/>
                </a:lnTo>
                <a:lnTo>
                  <a:pt x="1810664" y="2705100"/>
                </a:lnTo>
                <a:lnTo>
                  <a:pt x="1807032" y="2705100"/>
                </a:lnTo>
                <a:lnTo>
                  <a:pt x="1807032" y="2768600"/>
                </a:lnTo>
                <a:lnTo>
                  <a:pt x="1806524" y="2781300"/>
                </a:lnTo>
                <a:lnTo>
                  <a:pt x="1805216" y="2781300"/>
                </a:lnTo>
                <a:lnTo>
                  <a:pt x="1805216" y="2857500"/>
                </a:lnTo>
                <a:lnTo>
                  <a:pt x="1803158" y="2870200"/>
                </a:lnTo>
                <a:lnTo>
                  <a:pt x="1803387" y="2870200"/>
                </a:lnTo>
                <a:lnTo>
                  <a:pt x="1804187" y="2882900"/>
                </a:lnTo>
                <a:lnTo>
                  <a:pt x="1799755" y="2870200"/>
                </a:lnTo>
                <a:lnTo>
                  <a:pt x="1799755" y="2908300"/>
                </a:lnTo>
                <a:lnTo>
                  <a:pt x="1788833" y="2895600"/>
                </a:lnTo>
                <a:lnTo>
                  <a:pt x="1786572" y="2897975"/>
                </a:lnTo>
                <a:lnTo>
                  <a:pt x="1792528" y="2908300"/>
                </a:lnTo>
                <a:lnTo>
                  <a:pt x="1788096" y="2908300"/>
                </a:lnTo>
                <a:lnTo>
                  <a:pt x="1785899" y="2898673"/>
                </a:lnTo>
                <a:lnTo>
                  <a:pt x="1776704" y="2908300"/>
                </a:lnTo>
                <a:lnTo>
                  <a:pt x="1779130" y="2895600"/>
                </a:lnTo>
                <a:lnTo>
                  <a:pt x="1785200" y="2895600"/>
                </a:lnTo>
                <a:lnTo>
                  <a:pt x="1788833" y="2895600"/>
                </a:lnTo>
                <a:lnTo>
                  <a:pt x="1798789" y="2895600"/>
                </a:lnTo>
                <a:lnTo>
                  <a:pt x="1799755" y="2908300"/>
                </a:lnTo>
                <a:lnTo>
                  <a:pt x="1799755" y="2870200"/>
                </a:lnTo>
                <a:lnTo>
                  <a:pt x="1796224" y="2857500"/>
                </a:lnTo>
                <a:lnTo>
                  <a:pt x="1805216" y="2857500"/>
                </a:lnTo>
                <a:lnTo>
                  <a:pt x="1805216" y="2781300"/>
                </a:lnTo>
                <a:lnTo>
                  <a:pt x="1795945" y="2781300"/>
                </a:lnTo>
                <a:lnTo>
                  <a:pt x="1796110" y="2768600"/>
                </a:lnTo>
                <a:lnTo>
                  <a:pt x="1807032" y="2768600"/>
                </a:lnTo>
                <a:lnTo>
                  <a:pt x="1807032" y="2705100"/>
                </a:lnTo>
                <a:lnTo>
                  <a:pt x="1806232" y="2705100"/>
                </a:lnTo>
                <a:lnTo>
                  <a:pt x="1810664" y="2692400"/>
                </a:lnTo>
                <a:lnTo>
                  <a:pt x="1813737" y="2705100"/>
                </a:lnTo>
                <a:lnTo>
                  <a:pt x="1813737" y="2667000"/>
                </a:lnTo>
                <a:lnTo>
                  <a:pt x="1807032" y="2667000"/>
                </a:lnTo>
                <a:lnTo>
                  <a:pt x="1810283" y="2654300"/>
                </a:lnTo>
                <a:lnTo>
                  <a:pt x="1830070" y="2654300"/>
                </a:lnTo>
                <a:lnTo>
                  <a:pt x="1831073" y="2667000"/>
                </a:lnTo>
                <a:lnTo>
                  <a:pt x="1831073" y="2329370"/>
                </a:lnTo>
                <a:lnTo>
                  <a:pt x="1829422" y="2324100"/>
                </a:lnTo>
                <a:lnTo>
                  <a:pt x="1832495" y="2324100"/>
                </a:lnTo>
                <a:lnTo>
                  <a:pt x="1836928" y="2336800"/>
                </a:lnTo>
                <a:lnTo>
                  <a:pt x="1836928" y="2235200"/>
                </a:lnTo>
                <a:lnTo>
                  <a:pt x="1833714" y="2235200"/>
                </a:lnTo>
                <a:lnTo>
                  <a:pt x="1835759" y="2222500"/>
                </a:lnTo>
                <a:lnTo>
                  <a:pt x="1845310" y="2222500"/>
                </a:lnTo>
                <a:lnTo>
                  <a:pt x="1845310" y="2082800"/>
                </a:lnTo>
                <a:lnTo>
                  <a:pt x="1836254" y="2082800"/>
                </a:lnTo>
                <a:lnTo>
                  <a:pt x="1836254" y="2095500"/>
                </a:lnTo>
                <a:lnTo>
                  <a:pt x="1828647" y="2095500"/>
                </a:lnTo>
                <a:lnTo>
                  <a:pt x="1828647" y="2374900"/>
                </a:lnTo>
                <a:lnTo>
                  <a:pt x="1827949" y="2378900"/>
                </a:lnTo>
                <a:lnTo>
                  <a:pt x="1827949" y="2438400"/>
                </a:lnTo>
                <a:lnTo>
                  <a:pt x="1825218" y="2451100"/>
                </a:lnTo>
                <a:lnTo>
                  <a:pt x="1825218" y="2438400"/>
                </a:lnTo>
                <a:lnTo>
                  <a:pt x="1827949" y="2438400"/>
                </a:lnTo>
                <a:lnTo>
                  <a:pt x="1827949" y="2378900"/>
                </a:lnTo>
                <a:lnTo>
                  <a:pt x="1826615" y="2386533"/>
                </a:lnTo>
                <a:lnTo>
                  <a:pt x="1821586" y="2381262"/>
                </a:lnTo>
                <a:lnTo>
                  <a:pt x="1821586" y="2425700"/>
                </a:lnTo>
                <a:lnTo>
                  <a:pt x="1821586" y="2438400"/>
                </a:lnTo>
                <a:lnTo>
                  <a:pt x="1821586" y="2540000"/>
                </a:lnTo>
                <a:lnTo>
                  <a:pt x="1821586" y="2552700"/>
                </a:lnTo>
                <a:lnTo>
                  <a:pt x="1814309" y="2552700"/>
                </a:lnTo>
                <a:lnTo>
                  <a:pt x="1814309" y="2540000"/>
                </a:lnTo>
                <a:lnTo>
                  <a:pt x="1821586" y="2540000"/>
                </a:lnTo>
                <a:lnTo>
                  <a:pt x="1821586" y="2438400"/>
                </a:lnTo>
                <a:lnTo>
                  <a:pt x="1814309" y="2438400"/>
                </a:lnTo>
                <a:lnTo>
                  <a:pt x="1814309" y="2425700"/>
                </a:lnTo>
                <a:lnTo>
                  <a:pt x="1821586" y="2425700"/>
                </a:lnTo>
                <a:lnTo>
                  <a:pt x="1821586" y="2381262"/>
                </a:lnTo>
                <a:lnTo>
                  <a:pt x="1815515" y="2374900"/>
                </a:lnTo>
                <a:lnTo>
                  <a:pt x="1828647" y="2374900"/>
                </a:lnTo>
                <a:lnTo>
                  <a:pt x="1828647" y="2095500"/>
                </a:lnTo>
                <a:lnTo>
                  <a:pt x="1827898" y="2095500"/>
                </a:lnTo>
                <a:lnTo>
                  <a:pt x="1828863" y="2082800"/>
                </a:lnTo>
                <a:lnTo>
                  <a:pt x="1836254" y="2095500"/>
                </a:lnTo>
                <a:lnTo>
                  <a:pt x="1836254" y="2082800"/>
                </a:lnTo>
                <a:lnTo>
                  <a:pt x="1836140" y="2070100"/>
                </a:lnTo>
                <a:lnTo>
                  <a:pt x="1847964" y="2070100"/>
                </a:lnTo>
                <a:lnTo>
                  <a:pt x="1849970" y="2057400"/>
                </a:lnTo>
                <a:lnTo>
                  <a:pt x="1856752" y="2057400"/>
                </a:lnTo>
                <a:lnTo>
                  <a:pt x="1857971" y="2044700"/>
                </a:lnTo>
                <a:lnTo>
                  <a:pt x="1864029" y="2044700"/>
                </a:lnTo>
                <a:lnTo>
                  <a:pt x="1864029" y="2057400"/>
                </a:lnTo>
                <a:lnTo>
                  <a:pt x="1862810" y="2057400"/>
                </a:lnTo>
                <a:lnTo>
                  <a:pt x="1865236" y="2070100"/>
                </a:lnTo>
                <a:lnTo>
                  <a:pt x="1865236" y="1993900"/>
                </a:lnTo>
                <a:lnTo>
                  <a:pt x="1864029" y="1993900"/>
                </a:lnTo>
                <a:lnTo>
                  <a:pt x="1866455" y="1981200"/>
                </a:lnTo>
                <a:lnTo>
                  <a:pt x="1871306" y="1981200"/>
                </a:lnTo>
                <a:lnTo>
                  <a:pt x="1872513" y="1993900"/>
                </a:lnTo>
                <a:lnTo>
                  <a:pt x="1872513" y="1739900"/>
                </a:lnTo>
                <a:lnTo>
                  <a:pt x="1869528" y="1739900"/>
                </a:lnTo>
                <a:lnTo>
                  <a:pt x="1869528" y="1943100"/>
                </a:lnTo>
                <a:lnTo>
                  <a:pt x="1865541" y="1955800"/>
                </a:lnTo>
                <a:lnTo>
                  <a:pt x="1862023" y="1955800"/>
                </a:lnTo>
                <a:lnTo>
                  <a:pt x="1866455" y="1943100"/>
                </a:lnTo>
                <a:lnTo>
                  <a:pt x="1869528" y="1943100"/>
                </a:lnTo>
                <a:lnTo>
                  <a:pt x="1869528" y="1739900"/>
                </a:lnTo>
                <a:lnTo>
                  <a:pt x="1866455" y="1739900"/>
                </a:lnTo>
                <a:lnTo>
                  <a:pt x="1866455" y="1765300"/>
                </a:lnTo>
                <a:lnTo>
                  <a:pt x="1863953" y="1765300"/>
                </a:lnTo>
                <a:lnTo>
                  <a:pt x="1859178" y="1752600"/>
                </a:lnTo>
                <a:lnTo>
                  <a:pt x="1865312" y="1752600"/>
                </a:lnTo>
                <a:lnTo>
                  <a:pt x="1866455" y="1765300"/>
                </a:lnTo>
                <a:lnTo>
                  <a:pt x="1866455" y="1739900"/>
                </a:lnTo>
                <a:lnTo>
                  <a:pt x="1861604" y="1739900"/>
                </a:lnTo>
                <a:lnTo>
                  <a:pt x="1862823" y="1727200"/>
                </a:lnTo>
                <a:lnTo>
                  <a:pt x="1868881" y="1727200"/>
                </a:lnTo>
                <a:lnTo>
                  <a:pt x="1874939" y="1739900"/>
                </a:lnTo>
                <a:lnTo>
                  <a:pt x="1874939" y="1727200"/>
                </a:lnTo>
                <a:lnTo>
                  <a:pt x="1873732" y="1727200"/>
                </a:lnTo>
                <a:lnTo>
                  <a:pt x="1873732" y="1714500"/>
                </a:lnTo>
                <a:lnTo>
                  <a:pt x="1881060" y="1714500"/>
                </a:lnTo>
                <a:lnTo>
                  <a:pt x="1881466" y="1727200"/>
                </a:lnTo>
                <a:lnTo>
                  <a:pt x="1881466" y="1562100"/>
                </a:lnTo>
                <a:lnTo>
                  <a:pt x="1880387" y="1562100"/>
                </a:lnTo>
                <a:lnTo>
                  <a:pt x="1884641" y="1549400"/>
                </a:lnTo>
                <a:lnTo>
                  <a:pt x="1888223" y="1562100"/>
                </a:lnTo>
                <a:lnTo>
                  <a:pt x="1888223" y="1523796"/>
                </a:lnTo>
                <a:lnTo>
                  <a:pt x="1884362" y="1511300"/>
                </a:lnTo>
                <a:lnTo>
                  <a:pt x="1891525" y="1511300"/>
                </a:lnTo>
                <a:lnTo>
                  <a:pt x="1891525" y="1422400"/>
                </a:lnTo>
                <a:lnTo>
                  <a:pt x="1889493" y="1422400"/>
                </a:lnTo>
                <a:lnTo>
                  <a:pt x="1890979" y="1409700"/>
                </a:lnTo>
                <a:lnTo>
                  <a:pt x="1897989" y="1409700"/>
                </a:lnTo>
                <a:lnTo>
                  <a:pt x="1900415" y="1397000"/>
                </a:lnTo>
                <a:lnTo>
                  <a:pt x="1911324" y="1397000"/>
                </a:lnTo>
                <a:lnTo>
                  <a:pt x="1911324" y="1333500"/>
                </a:lnTo>
                <a:lnTo>
                  <a:pt x="1907692" y="1333500"/>
                </a:lnTo>
                <a:lnTo>
                  <a:pt x="1908898" y="1346200"/>
                </a:lnTo>
                <a:lnTo>
                  <a:pt x="1904504" y="1346200"/>
                </a:lnTo>
                <a:lnTo>
                  <a:pt x="1904504" y="1358900"/>
                </a:lnTo>
                <a:lnTo>
                  <a:pt x="1903145" y="1371600"/>
                </a:lnTo>
                <a:lnTo>
                  <a:pt x="1900415" y="1371600"/>
                </a:lnTo>
                <a:lnTo>
                  <a:pt x="1900415" y="1358900"/>
                </a:lnTo>
                <a:lnTo>
                  <a:pt x="1904504" y="1358900"/>
                </a:lnTo>
                <a:lnTo>
                  <a:pt x="1904504" y="1346200"/>
                </a:lnTo>
                <a:lnTo>
                  <a:pt x="1896770" y="1346200"/>
                </a:lnTo>
                <a:lnTo>
                  <a:pt x="1901621" y="1333500"/>
                </a:lnTo>
                <a:lnTo>
                  <a:pt x="1906473" y="1333500"/>
                </a:lnTo>
                <a:lnTo>
                  <a:pt x="1904047" y="1320800"/>
                </a:lnTo>
                <a:lnTo>
                  <a:pt x="1911324" y="1320800"/>
                </a:lnTo>
                <a:lnTo>
                  <a:pt x="1911324" y="1104900"/>
                </a:lnTo>
                <a:lnTo>
                  <a:pt x="1908898" y="1104900"/>
                </a:lnTo>
                <a:lnTo>
                  <a:pt x="1908898" y="1143000"/>
                </a:lnTo>
                <a:lnTo>
                  <a:pt x="1907971" y="1139761"/>
                </a:lnTo>
                <a:lnTo>
                  <a:pt x="1907971" y="1168400"/>
                </a:lnTo>
                <a:lnTo>
                  <a:pt x="1900809" y="1168400"/>
                </a:lnTo>
                <a:lnTo>
                  <a:pt x="1904047" y="1155700"/>
                </a:lnTo>
                <a:lnTo>
                  <a:pt x="1907971" y="1168400"/>
                </a:lnTo>
                <a:lnTo>
                  <a:pt x="1907971" y="1139761"/>
                </a:lnTo>
                <a:lnTo>
                  <a:pt x="1905266" y="1130300"/>
                </a:lnTo>
                <a:lnTo>
                  <a:pt x="1908327" y="1130300"/>
                </a:lnTo>
                <a:lnTo>
                  <a:pt x="1908898" y="1143000"/>
                </a:lnTo>
                <a:lnTo>
                  <a:pt x="1908898" y="1104900"/>
                </a:lnTo>
                <a:lnTo>
                  <a:pt x="1904047" y="1104900"/>
                </a:lnTo>
                <a:lnTo>
                  <a:pt x="1904466" y="1092200"/>
                </a:lnTo>
                <a:lnTo>
                  <a:pt x="1927580" y="1092200"/>
                </a:lnTo>
                <a:lnTo>
                  <a:pt x="1941652" y="1079500"/>
                </a:lnTo>
                <a:lnTo>
                  <a:pt x="1941652" y="990600"/>
                </a:lnTo>
                <a:lnTo>
                  <a:pt x="1937156" y="990600"/>
                </a:lnTo>
                <a:lnTo>
                  <a:pt x="1937156" y="1003300"/>
                </a:lnTo>
                <a:lnTo>
                  <a:pt x="1936953" y="1016000"/>
                </a:lnTo>
                <a:lnTo>
                  <a:pt x="1933155" y="1016000"/>
                </a:lnTo>
                <a:lnTo>
                  <a:pt x="1933155" y="1054100"/>
                </a:lnTo>
                <a:lnTo>
                  <a:pt x="1933155" y="1066800"/>
                </a:lnTo>
                <a:lnTo>
                  <a:pt x="1923453" y="1066800"/>
                </a:lnTo>
                <a:lnTo>
                  <a:pt x="1923453" y="1054100"/>
                </a:lnTo>
                <a:lnTo>
                  <a:pt x="1933155" y="1054100"/>
                </a:lnTo>
                <a:lnTo>
                  <a:pt x="1933155" y="1016000"/>
                </a:lnTo>
                <a:lnTo>
                  <a:pt x="1925993" y="1016000"/>
                </a:lnTo>
                <a:lnTo>
                  <a:pt x="1929828" y="1003300"/>
                </a:lnTo>
                <a:lnTo>
                  <a:pt x="1937156" y="1003300"/>
                </a:lnTo>
                <a:lnTo>
                  <a:pt x="1937156" y="990600"/>
                </a:lnTo>
                <a:lnTo>
                  <a:pt x="1930120" y="990600"/>
                </a:lnTo>
                <a:lnTo>
                  <a:pt x="1932622" y="977900"/>
                </a:lnTo>
                <a:lnTo>
                  <a:pt x="1927098" y="977900"/>
                </a:lnTo>
                <a:lnTo>
                  <a:pt x="1927440" y="965200"/>
                </a:lnTo>
                <a:lnTo>
                  <a:pt x="1925878" y="960234"/>
                </a:lnTo>
                <a:lnTo>
                  <a:pt x="1925878" y="990600"/>
                </a:lnTo>
                <a:lnTo>
                  <a:pt x="1924672" y="990600"/>
                </a:lnTo>
                <a:lnTo>
                  <a:pt x="1923453" y="1003300"/>
                </a:lnTo>
                <a:lnTo>
                  <a:pt x="1923453" y="1016000"/>
                </a:lnTo>
                <a:lnTo>
                  <a:pt x="1921027" y="1028700"/>
                </a:lnTo>
                <a:lnTo>
                  <a:pt x="1919820" y="1016000"/>
                </a:lnTo>
                <a:lnTo>
                  <a:pt x="1923453" y="1016000"/>
                </a:lnTo>
                <a:lnTo>
                  <a:pt x="1923453" y="1003300"/>
                </a:lnTo>
                <a:lnTo>
                  <a:pt x="1912543" y="1003300"/>
                </a:lnTo>
                <a:lnTo>
                  <a:pt x="1912543" y="1028700"/>
                </a:lnTo>
                <a:lnTo>
                  <a:pt x="1908898" y="1028700"/>
                </a:lnTo>
                <a:lnTo>
                  <a:pt x="1905266" y="1016000"/>
                </a:lnTo>
                <a:lnTo>
                  <a:pt x="1910384" y="1016000"/>
                </a:lnTo>
                <a:lnTo>
                  <a:pt x="1912543" y="1028700"/>
                </a:lnTo>
                <a:lnTo>
                  <a:pt x="1912543" y="1003300"/>
                </a:lnTo>
                <a:lnTo>
                  <a:pt x="1910118" y="1003300"/>
                </a:lnTo>
                <a:lnTo>
                  <a:pt x="1914969" y="990600"/>
                </a:lnTo>
                <a:lnTo>
                  <a:pt x="1917395" y="990600"/>
                </a:lnTo>
                <a:lnTo>
                  <a:pt x="1917395" y="977900"/>
                </a:lnTo>
                <a:lnTo>
                  <a:pt x="1924672" y="977900"/>
                </a:lnTo>
                <a:lnTo>
                  <a:pt x="1925878" y="990600"/>
                </a:lnTo>
                <a:lnTo>
                  <a:pt x="1925878" y="960234"/>
                </a:lnTo>
                <a:lnTo>
                  <a:pt x="1923453" y="952500"/>
                </a:lnTo>
                <a:lnTo>
                  <a:pt x="1918563" y="952500"/>
                </a:lnTo>
                <a:lnTo>
                  <a:pt x="1916176" y="939800"/>
                </a:lnTo>
                <a:lnTo>
                  <a:pt x="1921522" y="939800"/>
                </a:lnTo>
                <a:lnTo>
                  <a:pt x="1927098" y="952500"/>
                </a:lnTo>
                <a:lnTo>
                  <a:pt x="1941652" y="952500"/>
                </a:lnTo>
                <a:lnTo>
                  <a:pt x="1938007" y="965200"/>
                </a:lnTo>
                <a:lnTo>
                  <a:pt x="1945284" y="977900"/>
                </a:lnTo>
                <a:lnTo>
                  <a:pt x="1953780" y="965200"/>
                </a:lnTo>
                <a:lnTo>
                  <a:pt x="1953780" y="889000"/>
                </a:lnTo>
                <a:lnTo>
                  <a:pt x="1946706" y="889000"/>
                </a:lnTo>
                <a:lnTo>
                  <a:pt x="1946503" y="889266"/>
                </a:lnTo>
                <a:lnTo>
                  <a:pt x="1946503" y="901700"/>
                </a:lnTo>
                <a:lnTo>
                  <a:pt x="1945284" y="914400"/>
                </a:lnTo>
                <a:lnTo>
                  <a:pt x="1936800" y="914400"/>
                </a:lnTo>
                <a:lnTo>
                  <a:pt x="1941652" y="901700"/>
                </a:lnTo>
                <a:lnTo>
                  <a:pt x="1946503" y="901700"/>
                </a:lnTo>
                <a:lnTo>
                  <a:pt x="1946503" y="889266"/>
                </a:lnTo>
                <a:lnTo>
                  <a:pt x="1936800" y="901700"/>
                </a:lnTo>
                <a:lnTo>
                  <a:pt x="1936800" y="889000"/>
                </a:lnTo>
                <a:lnTo>
                  <a:pt x="1933155" y="889000"/>
                </a:lnTo>
                <a:lnTo>
                  <a:pt x="1941766" y="876300"/>
                </a:lnTo>
                <a:lnTo>
                  <a:pt x="1953780" y="876300"/>
                </a:lnTo>
                <a:lnTo>
                  <a:pt x="1964880" y="889000"/>
                </a:lnTo>
                <a:lnTo>
                  <a:pt x="1970747" y="876300"/>
                </a:lnTo>
                <a:lnTo>
                  <a:pt x="1973999" y="876300"/>
                </a:lnTo>
                <a:lnTo>
                  <a:pt x="1973999" y="862342"/>
                </a:lnTo>
                <a:lnTo>
                  <a:pt x="1970417" y="850900"/>
                </a:lnTo>
                <a:lnTo>
                  <a:pt x="1974392" y="850900"/>
                </a:lnTo>
                <a:lnTo>
                  <a:pt x="1974392" y="812800"/>
                </a:lnTo>
                <a:lnTo>
                  <a:pt x="1958619" y="812800"/>
                </a:lnTo>
                <a:lnTo>
                  <a:pt x="1958200" y="808418"/>
                </a:lnTo>
                <a:lnTo>
                  <a:pt x="1956142" y="812800"/>
                </a:lnTo>
                <a:lnTo>
                  <a:pt x="1948929" y="812800"/>
                </a:lnTo>
                <a:lnTo>
                  <a:pt x="1952396" y="800100"/>
                </a:lnTo>
                <a:lnTo>
                  <a:pt x="1953920" y="800100"/>
                </a:lnTo>
                <a:lnTo>
                  <a:pt x="1956600" y="787400"/>
                </a:lnTo>
                <a:lnTo>
                  <a:pt x="1965121" y="787400"/>
                </a:lnTo>
                <a:lnTo>
                  <a:pt x="1962111" y="800100"/>
                </a:lnTo>
                <a:lnTo>
                  <a:pt x="1968322" y="800100"/>
                </a:lnTo>
                <a:lnTo>
                  <a:pt x="1974392" y="812800"/>
                </a:lnTo>
                <a:lnTo>
                  <a:pt x="1974392" y="800100"/>
                </a:lnTo>
                <a:lnTo>
                  <a:pt x="1973478" y="800100"/>
                </a:lnTo>
                <a:lnTo>
                  <a:pt x="1970633" y="787400"/>
                </a:lnTo>
                <a:lnTo>
                  <a:pt x="1974392" y="800100"/>
                </a:lnTo>
                <a:lnTo>
                  <a:pt x="1974392" y="781088"/>
                </a:lnTo>
                <a:lnTo>
                  <a:pt x="1973173" y="774700"/>
                </a:lnTo>
                <a:lnTo>
                  <a:pt x="1981669" y="774700"/>
                </a:lnTo>
                <a:lnTo>
                  <a:pt x="1978025" y="762000"/>
                </a:lnTo>
                <a:lnTo>
                  <a:pt x="1984095" y="774700"/>
                </a:lnTo>
                <a:lnTo>
                  <a:pt x="1982876" y="774700"/>
                </a:lnTo>
                <a:lnTo>
                  <a:pt x="1985302" y="787400"/>
                </a:lnTo>
                <a:lnTo>
                  <a:pt x="1985302" y="508000"/>
                </a:lnTo>
                <a:lnTo>
                  <a:pt x="1983486" y="508000"/>
                </a:lnTo>
                <a:lnTo>
                  <a:pt x="1983486" y="647700"/>
                </a:lnTo>
                <a:lnTo>
                  <a:pt x="1969554" y="647700"/>
                </a:lnTo>
                <a:lnTo>
                  <a:pt x="1969554" y="698500"/>
                </a:lnTo>
                <a:lnTo>
                  <a:pt x="1969541" y="736600"/>
                </a:lnTo>
                <a:lnTo>
                  <a:pt x="1969541" y="774700"/>
                </a:lnTo>
                <a:lnTo>
                  <a:pt x="1965896" y="774700"/>
                </a:lnTo>
                <a:lnTo>
                  <a:pt x="1967115" y="762000"/>
                </a:lnTo>
                <a:lnTo>
                  <a:pt x="1969541" y="774700"/>
                </a:lnTo>
                <a:lnTo>
                  <a:pt x="1969541" y="736600"/>
                </a:lnTo>
                <a:lnTo>
                  <a:pt x="1967115" y="736600"/>
                </a:lnTo>
                <a:lnTo>
                  <a:pt x="1967115" y="749300"/>
                </a:lnTo>
                <a:lnTo>
                  <a:pt x="1965896" y="736600"/>
                </a:lnTo>
                <a:lnTo>
                  <a:pt x="1964690" y="734072"/>
                </a:lnTo>
                <a:lnTo>
                  <a:pt x="1964690" y="736600"/>
                </a:lnTo>
                <a:lnTo>
                  <a:pt x="1963470" y="749300"/>
                </a:lnTo>
                <a:lnTo>
                  <a:pt x="1961045" y="749300"/>
                </a:lnTo>
                <a:lnTo>
                  <a:pt x="1964690" y="736600"/>
                </a:lnTo>
                <a:lnTo>
                  <a:pt x="1964690" y="734072"/>
                </a:lnTo>
                <a:lnTo>
                  <a:pt x="1959838" y="723900"/>
                </a:lnTo>
                <a:lnTo>
                  <a:pt x="1969541" y="736600"/>
                </a:lnTo>
                <a:lnTo>
                  <a:pt x="1969541" y="698525"/>
                </a:lnTo>
                <a:lnTo>
                  <a:pt x="1959838" y="711200"/>
                </a:lnTo>
                <a:lnTo>
                  <a:pt x="1961718" y="698500"/>
                </a:lnTo>
                <a:lnTo>
                  <a:pt x="1969554" y="698500"/>
                </a:lnTo>
                <a:lnTo>
                  <a:pt x="1969554" y="647700"/>
                </a:lnTo>
                <a:lnTo>
                  <a:pt x="1968690" y="647700"/>
                </a:lnTo>
                <a:lnTo>
                  <a:pt x="1959686" y="635000"/>
                </a:lnTo>
                <a:lnTo>
                  <a:pt x="1958771" y="633222"/>
                </a:lnTo>
                <a:lnTo>
                  <a:pt x="1958771" y="647700"/>
                </a:lnTo>
                <a:lnTo>
                  <a:pt x="1958619" y="647700"/>
                </a:lnTo>
                <a:lnTo>
                  <a:pt x="1958619" y="673100"/>
                </a:lnTo>
                <a:lnTo>
                  <a:pt x="1957412" y="685800"/>
                </a:lnTo>
                <a:lnTo>
                  <a:pt x="1953780" y="685800"/>
                </a:lnTo>
                <a:lnTo>
                  <a:pt x="1948929" y="673100"/>
                </a:lnTo>
                <a:lnTo>
                  <a:pt x="1944522" y="673100"/>
                </a:lnTo>
                <a:lnTo>
                  <a:pt x="1944522" y="812800"/>
                </a:lnTo>
                <a:lnTo>
                  <a:pt x="1940433" y="812800"/>
                </a:lnTo>
                <a:lnTo>
                  <a:pt x="1940433" y="863600"/>
                </a:lnTo>
                <a:lnTo>
                  <a:pt x="1940433" y="876300"/>
                </a:lnTo>
                <a:lnTo>
                  <a:pt x="1933155" y="876300"/>
                </a:lnTo>
                <a:lnTo>
                  <a:pt x="1933155" y="863600"/>
                </a:lnTo>
                <a:lnTo>
                  <a:pt x="1940433" y="863600"/>
                </a:lnTo>
                <a:lnTo>
                  <a:pt x="1940433" y="812800"/>
                </a:lnTo>
                <a:lnTo>
                  <a:pt x="1938007" y="812800"/>
                </a:lnTo>
                <a:lnTo>
                  <a:pt x="1941436" y="800100"/>
                </a:lnTo>
                <a:lnTo>
                  <a:pt x="1944522" y="812800"/>
                </a:lnTo>
                <a:lnTo>
                  <a:pt x="1944522" y="673100"/>
                </a:lnTo>
                <a:lnTo>
                  <a:pt x="1942858" y="673100"/>
                </a:lnTo>
                <a:lnTo>
                  <a:pt x="1950135" y="660400"/>
                </a:lnTo>
                <a:lnTo>
                  <a:pt x="1956206" y="673100"/>
                </a:lnTo>
                <a:lnTo>
                  <a:pt x="1958619" y="673100"/>
                </a:lnTo>
                <a:lnTo>
                  <a:pt x="1958619" y="647700"/>
                </a:lnTo>
                <a:lnTo>
                  <a:pt x="1950135" y="647700"/>
                </a:lnTo>
                <a:lnTo>
                  <a:pt x="1956447" y="635000"/>
                </a:lnTo>
                <a:lnTo>
                  <a:pt x="1958771" y="647700"/>
                </a:lnTo>
                <a:lnTo>
                  <a:pt x="1958771" y="633222"/>
                </a:lnTo>
                <a:lnTo>
                  <a:pt x="1953183" y="622300"/>
                </a:lnTo>
                <a:lnTo>
                  <a:pt x="1961045" y="622300"/>
                </a:lnTo>
                <a:lnTo>
                  <a:pt x="1968855" y="635000"/>
                </a:lnTo>
                <a:lnTo>
                  <a:pt x="1981669" y="635000"/>
                </a:lnTo>
                <a:lnTo>
                  <a:pt x="1983486" y="647700"/>
                </a:lnTo>
                <a:lnTo>
                  <a:pt x="1983486" y="508000"/>
                </a:lnTo>
                <a:lnTo>
                  <a:pt x="1982876" y="508000"/>
                </a:lnTo>
                <a:lnTo>
                  <a:pt x="1982876" y="495300"/>
                </a:lnTo>
                <a:lnTo>
                  <a:pt x="1990153" y="495300"/>
                </a:lnTo>
                <a:lnTo>
                  <a:pt x="1990153" y="368300"/>
                </a:lnTo>
                <a:lnTo>
                  <a:pt x="1988947" y="368300"/>
                </a:lnTo>
                <a:lnTo>
                  <a:pt x="1982635" y="373811"/>
                </a:lnTo>
                <a:lnTo>
                  <a:pt x="1982635" y="520700"/>
                </a:lnTo>
                <a:lnTo>
                  <a:pt x="1978202" y="520700"/>
                </a:lnTo>
                <a:lnTo>
                  <a:pt x="1978025" y="508000"/>
                </a:lnTo>
                <a:lnTo>
                  <a:pt x="1982635" y="520700"/>
                </a:lnTo>
                <a:lnTo>
                  <a:pt x="1982635" y="373811"/>
                </a:lnTo>
                <a:lnTo>
                  <a:pt x="1975192" y="380314"/>
                </a:lnTo>
                <a:lnTo>
                  <a:pt x="1975192" y="584200"/>
                </a:lnTo>
                <a:lnTo>
                  <a:pt x="1970747" y="596900"/>
                </a:lnTo>
                <a:lnTo>
                  <a:pt x="1971967" y="596900"/>
                </a:lnTo>
                <a:lnTo>
                  <a:pt x="1970747" y="609600"/>
                </a:lnTo>
                <a:lnTo>
                  <a:pt x="1963470" y="609600"/>
                </a:lnTo>
                <a:lnTo>
                  <a:pt x="1963470" y="596900"/>
                </a:lnTo>
                <a:lnTo>
                  <a:pt x="1970747" y="596900"/>
                </a:lnTo>
                <a:lnTo>
                  <a:pt x="1969046" y="584200"/>
                </a:lnTo>
                <a:lnTo>
                  <a:pt x="1975192" y="584200"/>
                </a:lnTo>
                <a:lnTo>
                  <a:pt x="1975192" y="380314"/>
                </a:lnTo>
                <a:lnTo>
                  <a:pt x="1971090" y="383882"/>
                </a:lnTo>
                <a:lnTo>
                  <a:pt x="1971090" y="495300"/>
                </a:lnTo>
                <a:lnTo>
                  <a:pt x="1969846" y="508000"/>
                </a:lnTo>
                <a:lnTo>
                  <a:pt x="1967115" y="508000"/>
                </a:lnTo>
                <a:lnTo>
                  <a:pt x="1963470" y="508000"/>
                </a:lnTo>
                <a:lnTo>
                  <a:pt x="1963470" y="546100"/>
                </a:lnTo>
                <a:lnTo>
                  <a:pt x="1963470" y="558800"/>
                </a:lnTo>
                <a:lnTo>
                  <a:pt x="1959610" y="558800"/>
                </a:lnTo>
                <a:lnTo>
                  <a:pt x="1961654" y="546100"/>
                </a:lnTo>
                <a:lnTo>
                  <a:pt x="1963470" y="546100"/>
                </a:lnTo>
                <a:lnTo>
                  <a:pt x="1963470" y="508000"/>
                </a:lnTo>
                <a:lnTo>
                  <a:pt x="1959838" y="508000"/>
                </a:lnTo>
                <a:lnTo>
                  <a:pt x="1957412" y="495300"/>
                </a:lnTo>
                <a:lnTo>
                  <a:pt x="1956485" y="495300"/>
                </a:lnTo>
                <a:lnTo>
                  <a:pt x="1956485" y="584200"/>
                </a:lnTo>
                <a:lnTo>
                  <a:pt x="1954834" y="596900"/>
                </a:lnTo>
                <a:lnTo>
                  <a:pt x="1952561" y="596900"/>
                </a:lnTo>
                <a:lnTo>
                  <a:pt x="1951355" y="609600"/>
                </a:lnTo>
                <a:lnTo>
                  <a:pt x="1941652" y="609600"/>
                </a:lnTo>
                <a:lnTo>
                  <a:pt x="1941652" y="596900"/>
                </a:lnTo>
                <a:lnTo>
                  <a:pt x="1952053" y="596900"/>
                </a:lnTo>
                <a:lnTo>
                  <a:pt x="1952561" y="584200"/>
                </a:lnTo>
                <a:lnTo>
                  <a:pt x="1956485" y="584200"/>
                </a:lnTo>
                <a:lnTo>
                  <a:pt x="1956485" y="495300"/>
                </a:lnTo>
                <a:lnTo>
                  <a:pt x="1956206" y="495300"/>
                </a:lnTo>
                <a:lnTo>
                  <a:pt x="1956206" y="482600"/>
                </a:lnTo>
                <a:lnTo>
                  <a:pt x="1960295" y="482600"/>
                </a:lnTo>
                <a:lnTo>
                  <a:pt x="1958924" y="495300"/>
                </a:lnTo>
                <a:lnTo>
                  <a:pt x="1957412" y="495300"/>
                </a:lnTo>
                <a:lnTo>
                  <a:pt x="1967115" y="508000"/>
                </a:lnTo>
                <a:lnTo>
                  <a:pt x="1967115" y="495300"/>
                </a:lnTo>
                <a:lnTo>
                  <a:pt x="1971090" y="495300"/>
                </a:lnTo>
                <a:lnTo>
                  <a:pt x="1971090" y="383882"/>
                </a:lnTo>
                <a:lnTo>
                  <a:pt x="1965769" y="388531"/>
                </a:lnTo>
                <a:lnTo>
                  <a:pt x="1965769" y="457200"/>
                </a:lnTo>
                <a:lnTo>
                  <a:pt x="1962023" y="457200"/>
                </a:lnTo>
                <a:lnTo>
                  <a:pt x="1957412" y="444500"/>
                </a:lnTo>
                <a:lnTo>
                  <a:pt x="1957412" y="457200"/>
                </a:lnTo>
                <a:lnTo>
                  <a:pt x="1953780" y="469900"/>
                </a:lnTo>
                <a:lnTo>
                  <a:pt x="1950135" y="457200"/>
                </a:lnTo>
                <a:lnTo>
                  <a:pt x="1957412" y="457200"/>
                </a:lnTo>
                <a:lnTo>
                  <a:pt x="1957412" y="444500"/>
                </a:lnTo>
                <a:lnTo>
                  <a:pt x="1965769" y="457200"/>
                </a:lnTo>
                <a:lnTo>
                  <a:pt x="1965769" y="388531"/>
                </a:lnTo>
                <a:lnTo>
                  <a:pt x="1945284" y="406400"/>
                </a:lnTo>
                <a:lnTo>
                  <a:pt x="1942858" y="406400"/>
                </a:lnTo>
                <a:lnTo>
                  <a:pt x="1942858" y="584200"/>
                </a:lnTo>
                <a:lnTo>
                  <a:pt x="1939925" y="589330"/>
                </a:lnTo>
                <a:lnTo>
                  <a:pt x="1939925" y="622300"/>
                </a:lnTo>
                <a:lnTo>
                  <a:pt x="1936800" y="622300"/>
                </a:lnTo>
                <a:lnTo>
                  <a:pt x="1936800" y="673100"/>
                </a:lnTo>
                <a:lnTo>
                  <a:pt x="1933155" y="673100"/>
                </a:lnTo>
                <a:lnTo>
                  <a:pt x="1933155" y="660400"/>
                </a:lnTo>
                <a:lnTo>
                  <a:pt x="1929409" y="673100"/>
                </a:lnTo>
                <a:lnTo>
                  <a:pt x="1928723" y="685800"/>
                </a:lnTo>
                <a:lnTo>
                  <a:pt x="1928304" y="685800"/>
                </a:lnTo>
                <a:lnTo>
                  <a:pt x="1928304" y="812800"/>
                </a:lnTo>
                <a:lnTo>
                  <a:pt x="1922246" y="825500"/>
                </a:lnTo>
                <a:lnTo>
                  <a:pt x="1925878" y="812800"/>
                </a:lnTo>
                <a:lnTo>
                  <a:pt x="1928304" y="812800"/>
                </a:lnTo>
                <a:lnTo>
                  <a:pt x="1928304" y="685800"/>
                </a:lnTo>
                <a:lnTo>
                  <a:pt x="1922246" y="685800"/>
                </a:lnTo>
                <a:lnTo>
                  <a:pt x="1924672" y="673100"/>
                </a:lnTo>
                <a:lnTo>
                  <a:pt x="1918601" y="673100"/>
                </a:lnTo>
                <a:lnTo>
                  <a:pt x="1918601" y="914400"/>
                </a:lnTo>
                <a:lnTo>
                  <a:pt x="1918601" y="927100"/>
                </a:lnTo>
                <a:lnTo>
                  <a:pt x="1916176" y="914400"/>
                </a:lnTo>
                <a:lnTo>
                  <a:pt x="1918601" y="914400"/>
                </a:lnTo>
                <a:lnTo>
                  <a:pt x="1918601" y="673100"/>
                </a:lnTo>
                <a:lnTo>
                  <a:pt x="1918601" y="660400"/>
                </a:lnTo>
                <a:lnTo>
                  <a:pt x="1933155" y="660400"/>
                </a:lnTo>
                <a:lnTo>
                  <a:pt x="1935835" y="660400"/>
                </a:lnTo>
                <a:lnTo>
                  <a:pt x="1936800" y="673100"/>
                </a:lnTo>
                <a:lnTo>
                  <a:pt x="1936800" y="622300"/>
                </a:lnTo>
                <a:lnTo>
                  <a:pt x="1931949" y="622300"/>
                </a:lnTo>
                <a:lnTo>
                  <a:pt x="1929523" y="609600"/>
                </a:lnTo>
                <a:lnTo>
                  <a:pt x="1938159" y="609600"/>
                </a:lnTo>
                <a:lnTo>
                  <a:pt x="1939925" y="622300"/>
                </a:lnTo>
                <a:lnTo>
                  <a:pt x="1939925" y="589330"/>
                </a:lnTo>
                <a:lnTo>
                  <a:pt x="1935581" y="596900"/>
                </a:lnTo>
                <a:lnTo>
                  <a:pt x="1927098" y="596900"/>
                </a:lnTo>
                <a:lnTo>
                  <a:pt x="1928914" y="584200"/>
                </a:lnTo>
                <a:lnTo>
                  <a:pt x="1923453" y="584200"/>
                </a:lnTo>
                <a:lnTo>
                  <a:pt x="1924672" y="571500"/>
                </a:lnTo>
                <a:lnTo>
                  <a:pt x="1936800" y="571500"/>
                </a:lnTo>
                <a:lnTo>
                  <a:pt x="1935581" y="584200"/>
                </a:lnTo>
                <a:lnTo>
                  <a:pt x="1942858" y="584200"/>
                </a:lnTo>
                <a:lnTo>
                  <a:pt x="1942858" y="406400"/>
                </a:lnTo>
                <a:lnTo>
                  <a:pt x="1939226" y="406400"/>
                </a:lnTo>
                <a:lnTo>
                  <a:pt x="1939226" y="520700"/>
                </a:lnTo>
                <a:lnTo>
                  <a:pt x="1936800" y="533400"/>
                </a:lnTo>
                <a:lnTo>
                  <a:pt x="1934375" y="533400"/>
                </a:lnTo>
                <a:lnTo>
                  <a:pt x="1939226" y="520700"/>
                </a:lnTo>
                <a:lnTo>
                  <a:pt x="1939226" y="406400"/>
                </a:lnTo>
                <a:lnTo>
                  <a:pt x="1937080" y="406400"/>
                </a:lnTo>
                <a:lnTo>
                  <a:pt x="1937080" y="431800"/>
                </a:lnTo>
                <a:lnTo>
                  <a:pt x="1933155" y="431800"/>
                </a:lnTo>
                <a:lnTo>
                  <a:pt x="1933155" y="546100"/>
                </a:lnTo>
                <a:lnTo>
                  <a:pt x="1933155" y="558800"/>
                </a:lnTo>
                <a:lnTo>
                  <a:pt x="1925878" y="558800"/>
                </a:lnTo>
                <a:lnTo>
                  <a:pt x="1925878" y="546100"/>
                </a:lnTo>
                <a:lnTo>
                  <a:pt x="1933155" y="546100"/>
                </a:lnTo>
                <a:lnTo>
                  <a:pt x="1933155" y="431800"/>
                </a:lnTo>
                <a:lnTo>
                  <a:pt x="1929917" y="431800"/>
                </a:lnTo>
                <a:lnTo>
                  <a:pt x="1933155" y="419100"/>
                </a:lnTo>
                <a:lnTo>
                  <a:pt x="1937080" y="431800"/>
                </a:lnTo>
                <a:lnTo>
                  <a:pt x="1937080" y="406400"/>
                </a:lnTo>
                <a:lnTo>
                  <a:pt x="1926082" y="406400"/>
                </a:lnTo>
                <a:lnTo>
                  <a:pt x="1923453" y="408787"/>
                </a:lnTo>
                <a:lnTo>
                  <a:pt x="1923453" y="495300"/>
                </a:lnTo>
                <a:lnTo>
                  <a:pt x="1923453" y="508000"/>
                </a:lnTo>
                <a:lnTo>
                  <a:pt x="1919820" y="508000"/>
                </a:lnTo>
                <a:lnTo>
                  <a:pt x="1919820" y="533400"/>
                </a:lnTo>
                <a:lnTo>
                  <a:pt x="1914817" y="533400"/>
                </a:lnTo>
                <a:lnTo>
                  <a:pt x="1917941" y="520700"/>
                </a:lnTo>
                <a:lnTo>
                  <a:pt x="1919820" y="533400"/>
                </a:lnTo>
                <a:lnTo>
                  <a:pt x="1919820" y="508000"/>
                </a:lnTo>
                <a:lnTo>
                  <a:pt x="1914131" y="508000"/>
                </a:lnTo>
                <a:lnTo>
                  <a:pt x="1914131" y="889000"/>
                </a:lnTo>
                <a:lnTo>
                  <a:pt x="1911324" y="895819"/>
                </a:lnTo>
                <a:lnTo>
                  <a:pt x="1911324" y="965200"/>
                </a:lnTo>
                <a:lnTo>
                  <a:pt x="1911324" y="977900"/>
                </a:lnTo>
                <a:lnTo>
                  <a:pt x="1910080" y="974039"/>
                </a:lnTo>
                <a:lnTo>
                  <a:pt x="1910080" y="990600"/>
                </a:lnTo>
                <a:lnTo>
                  <a:pt x="1907692" y="990600"/>
                </a:lnTo>
                <a:lnTo>
                  <a:pt x="1904047" y="1000150"/>
                </a:lnTo>
                <a:lnTo>
                  <a:pt x="1904047" y="1079500"/>
                </a:lnTo>
                <a:lnTo>
                  <a:pt x="1903488" y="1092200"/>
                </a:lnTo>
                <a:lnTo>
                  <a:pt x="1889493" y="1092200"/>
                </a:lnTo>
                <a:lnTo>
                  <a:pt x="1889252" y="1089660"/>
                </a:lnTo>
                <a:lnTo>
                  <a:pt x="1889252" y="1371600"/>
                </a:lnTo>
                <a:lnTo>
                  <a:pt x="1887829" y="1384300"/>
                </a:lnTo>
                <a:lnTo>
                  <a:pt x="1884819" y="1384300"/>
                </a:lnTo>
                <a:lnTo>
                  <a:pt x="1884641" y="1371600"/>
                </a:lnTo>
                <a:lnTo>
                  <a:pt x="1889252" y="1371600"/>
                </a:lnTo>
                <a:lnTo>
                  <a:pt x="1889252" y="1089660"/>
                </a:lnTo>
                <a:lnTo>
                  <a:pt x="1888286" y="1079500"/>
                </a:lnTo>
                <a:lnTo>
                  <a:pt x="1904047" y="1079500"/>
                </a:lnTo>
                <a:lnTo>
                  <a:pt x="1904047" y="1000150"/>
                </a:lnTo>
                <a:lnTo>
                  <a:pt x="1902841" y="1003300"/>
                </a:lnTo>
                <a:lnTo>
                  <a:pt x="1897989" y="990600"/>
                </a:lnTo>
                <a:lnTo>
                  <a:pt x="1896770" y="990600"/>
                </a:lnTo>
                <a:lnTo>
                  <a:pt x="1900148" y="977900"/>
                </a:lnTo>
                <a:lnTo>
                  <a:pt x="1904657" y="977900"/>
                </a:lnTo>
                <a:lnTo>
                  <a:pt x="1910080" y="990600"/>
                </a:lnTo>
                <a:lnTo>
                  <a:pt x="1910080" y="974039"/>
                </a:lnTo>
                <a:lnTo>
                  <a:pt x="1907235" y="965200"/>
                </a:lnTo>
                <a:lnTo>
                  <a:pt x="1911324" y="965200"/>
                </a:lnTo>
                <a:lnTo>
                  <a:pt x="1911324" y="895819"/>
                </a:lnTo>
                <a:lnTo>
                  <a:pt x="1910118" y="898740"/>
                </a:lnTo>
                <a:lnTo>
                  <a:pt x="1910118" y="914400"/>
                </a:lnTo>
                <a:lnTo>
                  <a:pt x="1907692" y="914400"/>
                </a:lnTo>
                <a:lnTo>
                  <a:pt x="1896770" y="927100"/>
                </a:lnTo>
                <a:lnTo>
                  <a:pt x="1894497" y="927100"/>
                </a:lnTo>
                <a:lnTo>
                  <a:pt x="1894497" y="939800"/>
                </a:lnTo>
                <a:lnTo>
                  <a:pt x="1888185" y="952500"/>
                </a:lnTo>
                <a:lnTo>
                  <a:pt x="1885607" y="947026"/>
                </a:lnTo>
                <a:lnTo>
                  <a:pt x="1885607" y="1270000"/>
                </a:lnTo>
                <a:lnTo>
                  <a:pt x="1884197" y="1282700"/>
                </a:lnTo>
                <a:lnTo>
                  <a:pt x="1881174" y="1282700"/>
                </a:lnTo>
                <a:lnTo>
                  <a:pt x="1881009" y="1270000"/>
                </a:lnTo>
                <a:lnTo>
                  <a:pt x="1885607" y="1270000"/>
                </a:lnTo>
                <a:lnTo>
                  <a:pt x="1885607" y="947026"/>
                </a:lnTo>
                <a:lnTo>
                  <a:pt x="1882216" y="939800"/>
                </a:lnTo>
                <a:lnTo>
                  <a:pt x="1882216" y="1104900"/>
                </a:lnTo>
                <a:lnTo>
                  <a:pt x="1871306" y="1104900"/>
                </a:lnTo>
                <a:lnTo>
                  <a:pt x="1871306" y="1270000"/>
                </a:lnTo>
                <a:lnTo>
                  <a:pt x="1871306" y="1358900"/>
                </a:lnTo>
                <a:lnTo>
                  <a:pt x="1870087" y="1361033"/>
                </a:lnTo>
                <a:lnTo>
                  <a:pt x="1870087" y="1384300"/>
                </a:lnTo>
                <a:lnTo>
                  <a:pt x="1867662" y="1397000"/>
                </a:lnTo>
                <a:lnTo>
                  <a:pt x="1867662" y="1498600"/>
                </a:lnTo>
                <a:lnTo>
                  <a:pt x="1866455" y="1511300"/>
                </a:lnTo>
                <a:lnTo>
                  <a:pt x="1864029" y="1511300"/>
                </a:lnTo>
                <a:lnTo>
                  <a:pt x="1861908" y="1511300"/>
                </a:lnTo>
                <a:lnTo>
                  <a:pt x="1861908" y="1536700"/>
                </a:lnTo>
                <a:lnTo>
                  <a:pt x="1860092" y="1536700"/>
                </a:lnTo>
                <a:lnTo>
                  <a:pt x="1855546" y="1549400"/>
                </a:lnTo>
                <a:lnTo>
                  <a:pt x="1855546" y="1930400"/>
                </a:lnTo>
                <a:lnTo>
                  <a:pt x="1853120" y="1930400"/>
                </a:lnTo>
                <a:lnTo>
                  <a:pt x="1853120" y="1968500"/>
                </a:lnTo>
                <a:lnTo>
                  <a:pt x="1853120" y="1981200"/>
                </a:lnTo>
                <a:lnTo>
                  <a:pt x="1851901" y="1981200"/>
                </a:lnTo>
                <a:lnTo>
                  <a:pt x="1851901" y="1993900"/>
                </a:lnTo>
                <a:lnTo>
                  <a:pt x="1843417" y="1993900"/>
                </a:lnTo>
                <a:lnTo>
                  <a:pt x="1838566" y="1981200"/>
                </a:lnTo>
                <a:lnTo>
                  <a:pt x="1847049" y="1981200"/>
                </a:lnTo>
                <a:lnTo>
                  <a:pt x="1847049" y="1968500"/>
                </a:lnTo>
                <a:lnTo>
                  <a:pt x="1853120" y="1968500"/>
                </a:lnTo>
                <a:lnTo>
                  <a:pt x="1853120" y="1930400"/>
                </a:lnTo>
                <a:lnTo>
                  <a:pt x="1847811" y="1930400"/>
                </a:lnTo>
                <a:lnTo>
                  <a:pt x="1847862" y="1917700"/>
                </a:lnTo>
                <a:lnTo>
                  <a:pt x="1853120" y="1917700"/>
                </a:lnTo>
                <a:lnTo>
                  <a:pt x="1855546" y="1930400"/>
                </a:lnTo>
                <a:lnTo>
                  <a:pt x="1855546" y="1549400"/>
                </a:lnTo>
                <a:lnTo>
                  <a:pt x="1853120" y="1539582"/>
                </a:lnTo>
                <a:lnTo>
                  <a:pt x="1853120" y="1790700"/>
                </a:lnTo>
                <a:lnTo>
                  <a:pt x="1849475" y="1803400"/>
                </a:lnTo>
                <a:lnTo>
                  <a:pt x="1851901" y="1790700"/>
                </a:lnTo>
                <a:lnTo>
                  <a:pt x="1853120" y="1790700"/>
                </a:lnTo>
                <a:lnTo>
                  <a:pt x="1853120" y="1539582"/>
                </a:lnTo>
                <a:lnTo>
                  <a:pt x="1852409" y="1536700"/>
                </a:lnTo>
                <a:lnTo>
                  <a:pt x="1854352" y="1536700"/>
                </a:lnTo>
                <a:lnTo>
                  <a:pt x="1851901" y="1524000"/>
                </a:lnTo>
                <a:lnTo>
                  <a:pt x="1859635" y="1524000"/>
                </a:lnTo>
                <a:lnTo>
                  <a:pt x="1861908" y="1536700"/>
                </a:lnTo>
                <a:lnTo>
                  <a:pt x="1861908" y="1511300"/>
                </a:lnTo>
                <a:lnTo>
                  <a:pt x="1860397" y="1511300"/>
                </a:lnTo>
                <a:lnTo>
                  <a:pt x="1860397" y="1498600"/>
                </a:lnTo>
                <a:lnTo>
                  <a:pt x="1861604" y="1498600"/>
                </a:lnTo>
                <a:lnTo>
                  <a:pt x="1864029" y="1511300"/>
                </a:lnTo>
                <a:lnTo>
                  <a:pt x="1867662" y="1498600"/>
                </a:lnTo>
                <a:lnTo>
                  <a:pt x="1867662" y="1397000"/>
                </a:lnTo>
                <a:lnTo>
                  <a:pt x="1864029" y="1406537"/>
                </a:lnTo>
                <a:lnTo>
                  <a:pt x="1864029" y="1460500"/>
                </a:lnTo>
                <a:lnTo>
                  <a:pt x="1862823" y="1473200"/>
                </a:lnTo>
                <a:lnTo>
                  <a:pt x="1860397" y="1473200"/>
                </a:lnTo>
                <a:lnTo>
                  <a:pt x="1864029" y="1460500"/>
                </a:lnTo>
                <a:lnTo>
                  <a:pt x="1864029" y="1406537"/>
                </a:lnTo>
                <a:lnTo>
                  <a:pt x="1862823" y="1409700"/>
                </a:lnTo>
                <a:lnTo>
                  <a:pt x="1857971" y="1397000"/>
                </a:lnTo>
                <a:lnTo>
                  <a:pt x="1853044" y="1397000"/>
                </a:lnTo>
                <a:lnTo>
                  <a:pt x="1857362" y="1384300"/>
                </a:lnTo>
                <a:lnTo>
                  <a:pt x="1870087" y="1384300"/>
                </a:lnTo>
                <a:lnTo>
                  <a:pt x="1870087" y="1361033"/>
                </a:lnTo>
                <a:lnTo>
                  <a:pt x="1864029" y="1371600"/>
                </a:lnTo>
                <a:lnTo>
                  <a:pt x="1853120" y="1371600"/>
                </a:lnTo>
                <a:lnTo>
                  <a:pt x="1851901" y="1358900"/>
                </a:lnTo>
                <a:lnTo>
                  <a:pt x="1848269" y="1358900"/>
                </a:lnTo>
                <a:lnTo>
                  <a:pt x="1848269" y="1778000"/>
                </a:lnTo>
                <a:lnTo>
                  <a:pt x="1848269" y="1790700"/>
                </a:lnTo>
                <a:lnTo>
                  <a:pt x="1840992" y="1790700"/>
                </a:lnTo>
                <a:lnTo>
                  <a:pt x="1840992" y="1778000"/>
                </a:lnTo>
                <a:lnTo>
                  <a:pt x="1848269" y="1778000"/>
                </a:lnTo>
                <a:lnTo>
                  <a:pt x="1848269" y="1358900"/>
                </a:lnTo>
                <a:lnTo>
                  <a:pt x="1844624" y="1358900"/>
                </a:lnTo>
                <a:lnTo>
                  <a:pt x="1844624" y="1346200"/>
                </a:lnTo>
                <a:lnTo>
                  <a:pt x="1858949" y="1346200"/>
                </a:lnTo>
                <a:lnTo>
                  <a:pt x="1856447" y="1358900"/>
                </a:lnTo>
                <a:lnTo>
                  <a:pt x="1871306" y="1358900"/>
                </a:lnTo>
                <a:lnTo>
                  <a:pt x="1871306" y="1270000"/>
                </a:lnTo>
                <a:lnTo>
                  <a:pt x="1870087" y="1282700"/>
                </a:lnTo>
                <a:lnTo>
                  <a:pt x="1866455" y="1282700"/>
                </a:lnTo>
                <a:lnTo>
                  <a:pt x="1868335" y="1295400"/>
                </a:lnTo>
                <a:lnTo>
                  <a:pt x="1865096" y="1295400"/>
                </a:lnTo>
                <a:lnTo>
                  <a:pt x="1862531" y="1282700"/>
                </a:lnTo>
                <a:lnTo>
                  <a:pt x="1864029" y="1282700"/>
                </a:lnTo>
                <a:lnTo>
                  <a:pt x="1864029" y="1270000"/>
                </a:lnTo>
                <a:lnTo>
                  <a:pt x="1871306" y="1270000"/>
                </a:lnTo>
                <a:lnTo>
                  <a:pt x="1871306" y="1104900"/>
                </a:lnTo>
                <a:lnTo>
                  <a:pt x="1867662" y="1104900"/>
                </a:lnTo>
                <a:lnTo>
                  <a:pt x="1870621" y="1092200"/>
                </a:lnTo>
                <a:lnTo>
                  <a:pt x="1877898" y="1092200"/>
                </a:lnTo>
                <a:lnTo>
                  <a:pt x="1882216" y="1104900"/>
                </a:lnTo>
                <a:lnTo>
                  <a:pt x="1882216" y="939800"/>
                </a:lnTo>
                <a:lnTo>
                  <a:pt x="1894497" y="939800"/>
                </a:lnTo>
                <a:lnTo>
                  <a:pt x="1894497" y="927100"/>
                </a:lnTo>
                <a:lnTo>
                  <a:pt x="1889493" y="927100"/>
                </a:lnTo>
                <a:lnTo>
                  <a:pt x="1891919" y="914400"/>
                </a:lnTo>
                <a:lnTo>
                  <a:pt x="1904047" y="914400"/>
                </a:lnTo>
                <a:lnTo>
                  <a:pt x="1902841" y="901700"/>
                </a:lnTo>
                <a:lnTo>
                  <a:pt x="1910118" y="914400"/>
                </a:lnTo>
                <a:lnTo>
                  <a:pt x="1910118" y="898740"/>
                </a:lnTo>
                <a:lnTo>
                  <a:pt x="1908898" y="901700"/>
                </a:lnTo>
                <a:lnTo>
                  <a:pt x="1906473" y="889000"/>
                </a:lnTo>
                <a:lnTo>
                  <a:pt x="1914131" y="889000"/>
                </a:lnTo>
                <a:lnTo>
                  <a:pt x="1914131" y="508000"/>
                </a:lnTo>
                <a:lnTo>
                  <a:pt x="1912543" y="508000"/>
                </a:lnTo>
                <a:lnTo>
                  <a:pt x="1912543" y="495300"/>
                </a:lnTo>
                <a:lnTo>
                  <a:pt x="1923453" y="495300"/>
                </a:lnTo>
                <a:lnTo>
                  <a:pt x="1923453" y="408787"/>
                </a:lnTo>
                <a:lnTo>
                  <a:pt x="1912086" y="419100"/>
                </a:lnTo>
                <a:lnTo>
                  <a:pt x="1912010" y="660400"/>
                </a:lnTo>
                <a:lnTo>
                  <a:pt x="1910118" y="660400"/>
                </a:lnTo>
                <a:lnTo>
                  <a:pt x="1910118" y="685800"/>
                </a:lnTo>
                <a:lnTo>
                  <a:pt x="1904047" y="698500"/>
                </a:lnTo>
                <a:lnTo>
                  <a:pt x="1904047" y="863600"/>
                </a:lnTo>
                <a:lnTo>
                  <a:pt x="1904047" y="876300"/>
                </a:lnTo>
                <a:lnTo>
                  <a:pt x="1896770" y="876300"/>
                </a:lnTo>
                <a:lnTo>
                  <a:pt x="1896770" y="863600"/>
                </a:lnTo>
                <a:lnTo>
                  <a:pt x="1904047" y="863600"/>
                </a:lnTo>
                <a:lnTo>
                  <a:pt x="1904047" y="698500"/>
                </a:lnTo>
                <a:lnTo>
                  <a:pt x="1902841" y="698500"/>
                </a:lnTo>
                <a:lnTo>
                  <a:pt x="1902841" y="723900"/>
                </a:lnTo>
                <a:lnTo>
                  <a:pt x="1895563" y="723900"/>
                </a:lnTo>
                <a:lnTo>
                  <a:pt x="1895563" y="711200"/>
                </a:lnTo>
                <a:lnTo>
                  <a:pt x="1900415" y="711200"/>
                </a:lnTo>
                <a:lnTo>
                  <a:pt x="1902841" y="723900"/>
                </a:lnTo>
                <a:lnTo>
                  <a:pt x="1902841" y="698500"/>
                </a:lnTo>
                <a:lnTo>
                  <a:pt x="1897989" y="698500"/>
                </a:lnTo>
                <a:lnTo>
                  <a:pt x="1904047" y="685800"/>
                </a:lnTo>
                <a:lnTo>
                  <a:pt x="1910118" y="685800"/>
                </a:lnTo>
                <a:lnTo>
                  <a:pt x="1910118" y="660400"/>
                </a:lnTo>
                <a:lnTo>
                  <a:pt x="1907692" y="660400"/>
                </a:lnTo>
                <a:lnTo>
                  <a:pt x="1907692" y="647700"/>
                </a:lnTo>
                <a:lnTo>
                  <a:pt x="1912010" y="660400"/>
                </a:lnTo>
                <a:lnTo>
                  <a:pt x="1912010" y="419176"/>
                </a:lnTo>
                <a:lnTo>
                  <a:pt x="1908619" y="422300"/>
                </a:lnTo>
                <a:lnTo>
                  <a:pt x="1908619" y="571500"/>
                </a:lnTo>
                <a:lnTo>
                  <a:pt x="1907540" y="584200"/>
                </a:lnTo>
                <a:lnTo>
                  <a:pt x="1905266" y="584200"/>
                </a:lnTo>
                <a:lnTo>
                  <a:pt x="1908619" y="571500"/>
                </a:lnTo>
                <a:lnTo>
                  <a:pt x="1908619" y="422300"/>
                </a:lnTo>
                <a:lnTo>
                  <a:pt x="1898307" y="431800"/>
                </a:lnTo>
                <a:lnTo>
                  <a:pt x="1884641" y="431800"/>
                </a:lnTo>
                <a:lnTo>
                  <a:pt x="1894344" y="444500"/>
                </a:lnTo>
                <a:lnTo>
                  <a:pt x="1907692" y="444500"/>
                </a:lnTo>
                <a:lnTo>
                  <a:pt x="1907692" y="457200"/>
                </a:lnTo>
                <a:lnTo>
                  <a:pt x="1904352" y="457200"/>
                </a:lnTo>
                <a:lnTo>
                  <a:pt x="1896160" y="469900"/>
                </a:lnTo>
                <a:lnTo>
                  <a:pt x="1887982" y="469900"/>
                </a:lnTo>
                <a:lnTo>
                  <a:pt x="1879790" y="482600"/>
                </a:lnTo>
                <a:lnTo>
                  <a:pt x="1870087" y="482600"/>
                </a:lnTo>
                <a:lnTo>
                  <a:pt x="1870087" y="495300"/>
                </a:lnTo>
                <a:lnTo>
                  <a:pt x="1876907" y="495300"/>
                </a:lnTo>
                <a:lnTo>
                  <a:pt x="1902841" y="508000"/>
                </a:lnTo>
                <a:lnTo>
                  <a:pt x="1901317" y="510819"/>
                </a:lnTo>
                <a:lnTo>
                  <a:pt x="1901317" y="673100"/>
                </a:lnTo>
                <a:lnTo>
                  <a:pt x="1897570" y="673100"/>
                </a:lnTo>
                <a:lnTo>
                  <a:pt x="1893138" y="660400"/>
                </a:lnTo>
                <a:lnTo>
                  <a:pt x="1900986" y="660400"/>
                </a:lnTo>
                <a:lnTo>
                  <a:pt x="1901317" y="673100"/>
                </a:lnTo>
                <a:lnTo>
                  <a:pt x="1901317" y="510819"/>
                </a:lnTo>
                <a:lnTo>
                  <a:pt x="1900872" y="511632"/>
                </a:lnTo>
                <a:lnTo>
                  <a:pt x="1900872" y="635000"/>
                </a:lnTo>
                <a:lnTo>
                  <a:pt x="1896770" y="635000"/>
                </a:lnTo>
                <a:lnTo>
                  <a:pt x="1893138" y="635000"/>
                </a:lnTo>
                <a:lnTo>
                  <a:pt x="1893138" y="622300"/>
                </a:lnTo>
                <a:lnTo>
                  <a:pt x="1896770" y="635000"/>
                </a:lnTo>
                <a:lnTo>
                  <a:pt x="1896770" y="622300"/>
                </a:lnTo>
                <a:lnTo>
                  <a:pt x="1900466" y="622300"/>
                </a:lnTo>
                <a:lnTo>
                  <a:pt x="1900872" y="635000"/>
                </a:lnTo>
                <a:lnTo>
                  <a:pt x="1900872" y="511632"/>
                </a:lnTo>
                <a:lnTo>
                  <a:pt x="1896770" y="519201"/>
                </a:lnTo>
                <a:lnTo>
                  <a:pt x="1896770" y="596900"/>
                </a:lnTo>
                <a:lnTo>
                  <a:pt x="1896770" y="609600"/>
                </a:lnTo>
                <a:lnTo>
                  <a:pt x="1889493" y="609600"/>
                </a:lnTo>
                <a:lnTo>
                  <a:pt x="1889493" y="596900"/>
                </a:lnTo>
                <a:lnTo>
                  <a:pt x="1896770" y="596900"/>
                </a:lnTo>
                <a:lnTo>
                  <a:pt x="1896770" y="519201"/>
                </a:lnTo>
                <a:lnTo>
                  <a:pt x="1896618" y="519493"/>
                </a:lnTo>
                <a:lnTo>
                  <a:pt x="1896618" y="558800"/>
                </a:lnTo>
                <a:lnTo>
                  <a:pt x="1893493" y="571500"/>
                </a:lnTo>
                <a:lnTo>
                  <a:pt x="1890712" y="571500"/>
                </a:lnTo>
                <a:lnTo>
                  <a:pt x="1890712" y="584200"/>
                </a:lnTo>
                <a:lnTo>
                  <a:pt x="1888591" y="595312"/>
                </a:lnTo>
                <a:lnTo>
                  <a:pt x="1888591" y="812800"/>
                </a:lnTo>
                <a:lnTo>
                  <a:pt x="1882216" y="812800"/>
                </a:lnTo>
                <a:lnTo>
                  <a:pt x="1887677" y="800100"/>
                </a:lnTo>
                <a:lnTo>
                  <a:pt x="1888591" y="812800"/>
                </a:lnTo>
                <a:lnTo>
                  <a:pt x="1888591" y="595312"/>
                </a:lnTo>
                <a:lnTo>
                  <a:pt x="1888286" y="596900"/>
                </a:lnTo>
                <a:lnTo>
                  <a:pt x="1881987" y="585914"/>
                </a:lnTo>
                <a:lnTo>
                  <a:pt x="1881987" y="914400"/>
                </a:lnTo>
                <a:lnTo>
                  <a:pt x="1879498" y="927100"/>
                </a:lnTo>
                <a:lnTo>
                  <a:pt x="1877441" y="927100"/>
                </a:lnTo>
                <a:lnTo>
                  <a:pt x="1878584" y="914400"/>
                </a:lnTo>
                <a:lnTo>
                  <a:pt x="1881987" y="914400"/>
                </a:lnTo>
                <a:lnTo>
                  <a:pt x="1881987" y="585914"/>
                </a:lnTo>
                <a:lnTo>
                  <a:pt x="1881009" y="584200"/>
                </a:lnTo>
                <a:lnTo>
                  <a:pt x="1890712" y="584200"/>
                </a:lnTo>
                <a:lnTo>
                  <a:pt x="1890712" y="571500"/>
                </a:lnTo>
                <a:lnTo>
                  <a:pt x="1887067" y="558800"/>
                </a:lnTo>
                <a:lnTo>
                  <a:pt x="1896618" y="558800"/>
                </a:lnTo>
                <a:lnTo>
                  <a:pt x="1896618" y="519493"/>
                </a:lnTo>
                <a:lnTo>
                  <a:pt x="1895957" y="520700"/>
                </a:lnTo>
                <a:lnTo>
                  <a:pt x="1877364" y="520700"/>
                </a:lnTo>
                <a:lnTo>
                  <a:pt x="1879790" y="533400"/>
                </a:lnTo>
                <a:lnTo>
                  <a:pt x="1878584" y="533400"/>
                </a:lnTo>
                <a:lnTo>
                  <a:pt x="1878584" y="647700"/>
                </a:lnTo>
                <a:lnTo>
                  <a:pt x="1878584" y="774700"/>
                </a:lnTo>
                <a:lnTo>
                  <a:pt x="1878584" y="787400"/>
                </a:lnTo>
                <a:lnTo>
                  <a:pt x="1874012" y="782624"/>
                </a:lnTo>
                <a:lnTo>
                  <a:pt x="1874012" y="939800"/>
                </a:lnTo>
                <a:lnTo>
                  <a:pt x="1866912" y="939800"/>
                </a:lnTo>
                <a:lnTo>
                  <a:pt x="1866912" y="1143000"/>
                </a:lnTo>
                <a:lnTo>
                  <a:pt x="1863267" y="1143000"/>
                </a:lnTo>
                <a:lnTo>
                  <a:pt x="1863267" y="1257300"/>
                </a:lnTo>
                <a:lnTo>
                  <a:pt x="1862416" y="1270000"/>
                </a:lnTo>
                <a:lnTo>
                  <a:pt x="1859013" y="1270000"/>
                </a:lnTo>
                <a:lnTo>
                  <a:pt x="1858721" y="1257300"/>
                </a:lnTo>
                <a:lnTo>
                  <a:pt x="1863267" y="1257300"/>
                </a:lnTo>
                <a:lnTo>
                  <a:pt x="1863267" y="1143000"/>
                </a:lnTo>
                <a:lnTo>
                  <a:pt x="1862823" y="1143000"/>
                </a:lnTo>
                <a:lnTo>
                  <a:pt x="1862823" y="1130300"/>
                </a:lnTo>
                <a:lnTo>
                  <a:pt x="1866912" y="1143000"/>
                </a:lnTo>
                <a:lnTo>
                  <a:pt x="1866912" y="939800"/>
                </a:lnTo>
                <a:lnTo>
                  <a:pt x="1870087" y="927100"/>
                </a:lnTo>
                <a:lnTo>
                  <a:pt x="1874012" y="939800"/>
                </a:lnTo>
                <a:lnTo>
                  <a:pt x="1874012" y="782624"/>
                </a:lnTo>
                <a:lnTo>
                  <a:pt x="1873389" y="781964"/>
                </a:lnTo>
                <a:lnTo>
                  <a:pt x="1873389" y="825500"/>
                </a:lnTo>
                <a:lnTo>
                  <a:pt x="1868881" y="825500"/>
                </a:lnTo>
                <a:lnTo>
                  <a:pt x="1868881" y="927100"/>
                </a:lnTo>
                <a:lnTo>
                  <a:pt x="1863267" y="934453"/>
                </a:lnTo>
                <a:lnTo>
                  <a:pt x="1863267" y="1003300"/>
                </a:lnTo>
                <a:lnTo>
                  <a:pt x="1863267" y="1104900"/>
                </a:lnTo>
                <a:lnTo>
                  <a:pt x="1861908" y="1117600"/>
                </a:lnTo>
                <a:lnTo>
                  <a:pt x="1859178" y="1117600"/>
                </a:lnTo>
                <a:lnTo>
                  <a:pt x="1859178" y="1104900"/>
                </a:lnTo>
                <a:lnTo>
                  <a:pt x="1863267" y="1104900"/>
                </a:lnTo>
                <a:lnTo>
                  <a:pt x="1863267" y="1003300"/>
                </a:lnTo>
                <a:lnTo>
                  <a:pt x="1855990" y="1003300"/>
                </a:lnTo>
                <a:lnTo>
                  <a:pt x="1855990" y="1206500"/>
                </a:lnTo>
                <a:lnTo>
                  <a:pt x="1851901" y="1206500"/>
                </a:lnTo>
                <a:lnTo>
                  <a:pt x="1851901" y="1295400"/>
                </a:lnTo>
                <a:lnTo>
                  <a:pt x="1848269" y="1295400"/>
                </a:lnTo>
                <a:lnTo>
                  <a:pt x="1848269" y="1282700"/>
                </a:lnTo>
                <a:lnTo>
                  <a:pt x="1851901" y="1295400"/>
                </a:lnTo>
                <a:lnTo>
                  <a:pt x="1851901" y="1206500"/>
                </a:lnTo>
                <a:lnTo>
                  <a:pt x="1851901" y="1193800"/>
                </a:lnTo>
                <a:lnTo>
                  <a:pt x="1855990" y="1206500"/>
                </a:lnTo>
                <a:lnTo>
                  <a:pt x="1855990" y="1003300"/>
                </a:lnTo>
                <a:lnTo>
                  <a:pt x="1855546" y="1003300"/>
                </a:lnTo>
                <a:lnTo>
                  <a:pt x="1855546" y="990600"/>
                </a:lnTo>
                <a:lnTo>
                  <a:pt x="1862874" y="990600"/>
                </a:lnTo>
                <a:lnTo>
                  <a:pt x="1863267" y="1003300"/>
                </a:lnTo>
                <a:lnTo>
                  <a:pt x="1863267" y="934453"/>
                </a:lnTo>
                <a:lnTo>
                  <a:pt x="1859178" y="939800"/>
                </a:lnTo>
                <a:lnTo>
                  <a:pt x="1855546" y="927100"/>
                </a:lnTo>
                <a:lnTo>
                  <a:pt x="1868881" y="927100"/>
                </a:lnTo>
                <a:lnTo>
                  <a:pt x="1868881" y="825500"/>
                </a:lnTo>
                <a:lnTo>
                  <a:pt x="1867966" y="825500"/>
                </a:lnTo>
                <a:lnTo>
                  <a:pt x="1855724" y="838200"/>
                </a:lnTo>
                <a:lnTo>
                  <a:pt x="1852358" y="838200"/>
                </a:lnTo>
                <a:lnTo>
                  <a:pt x="1852358" y="1104900"/>
                </a:lnTo>
                <a:lnTo>
                  <a:pt x="1850986" y="1117600"/>
                </a:lnTo>
                <a:lnTo>
                  <a:pt x="1848269" y="1117600"/>
                </a:lnTo>
                <a:lnTo>
                  <a:pt x="1848269" y="1104900"/>
                </a:lnTo>
                <a:lnTo>
                  <a:pt x="1845843" y="1104900"/>
                </a:lnTo>
                <a:lnTo>
                  <a:pt x="1849475" y="1092200"/>
                </a:lnTo>
                <a:lnTo>
                  <a:pt x="1848269" y="1104900"/>
                </a:lnTo>
                <a:lnTo>
                  <a:pt x="1852358" y="1104900"/>
                </a:lnTo>
                <a:lnTo>
                  <a:pt x="1852358" y="838200"/>
                </a:lnTo>
                <a:lnTo>
                  <a:pt x="1851672" y="838200"/>
                </a:lnTo>
                <a:lnTo>
                  <a:pt x="1851672" y="889000"/>
                </a:lnTo>
                <a:lnTo>
                  <a:pt x="1848269" y="889000"/>
                </a:lnTo>
                <a:lnTo>
                  <a:pt x="1848269" y="1054100"/>
                </a:lnTo>
                <a:lnTo>
                  <a:pt x="1848192" y="1053947"/>
                </a:lnTo>
                <a:lnTo>
                  <a:pt x="1848192" y="1092200"/>
                </a:lnTo>
                <a:lnTo>
                  <a:pt x="1844382" y="1102334"/>
                </a:lnTo>
                <a:lnTo>
                  <a:pt x="1844382" y="1181100"/>
                </a:lnTo>
                <a:lnTo>
                  <a:pt x="1844382" y="1485900"/>
                </a:lnTo>
                <a:lnTo>
                  <a:pt x="1840992" y="1485900"/>
                </a:lnTo>
                <a:lnTo>
                  <a:pt x="1840992" y="1689100"/>
                </a:lnTo>
                <a:lnTo>
                  <a:pt x="1840738" y="1689100"/>
                </a:lnTo>
                <a:lnTo>
                  <a:pt x="1840738" y="1714500"/>
                </a:lnTo>
                <a:lnTo>
                  <a:pt x="1836305" y="1714500"/>
                </a:lnTo>
                <a:lnTo>
                  <a:pt x="1836140" y="1701800"/>
                </a:lnTo>
                <a:lnTo>
                  <a:pt x="1840738" y="1714500"/>
                </a:lnTo>
                <a:lnTo>
                  <a:pt x="1840738" y="1689100"/>
                </a:lnTo>
                <a:lnTo>
                  <a:pt x="1833714" y="1689100"/>
                </a:lnTo>
                <a:lnTo>
                  <a:pt x="1830247" y="1676400"/>
                </a:lnTo>
                <a:lnTo>
                  <a:pt x="1839683" y="1676400"/>
                </a:lnTo>
                <a:lnTo>
                  <a:pt x="1840992" y="1689100"/>
                </a:lnTo>
                <a:lnTo>
                  <a:pt x="1840992" y="1485900"/>
                </a:lnTo>
                <a:lnTo>
                  <a:pt x="1839950" y="1485900"/>
                </a:lnTo>
                <a:lnTo>
                  <a:pt x="1839772" y="1473200"/>
                </a:lnTo>
                <a:lnTo>
                  <a:pt x="1844382" y="1485900"/>
                </a:lnTo>
                <a:lnTo>
                  <a:pt x="1844382" y="1181100"/>
                </a:lnTo>
                <a:lnTo>
                  <a:pt x="1842960" y="1193800"/>
                </a:lnTo>
                <a:lnTo>
                  <a:pt x="1839950" y="1193800"/>
                </a:lnTo>
                <a:lnTo>
                  <a:pt x="1839772" y="1181100"/>
                </a:lnTo>
                <a:lnTo>
                  <a:pt x="1839772" y="1282700"/>
                </a:lnTo>
                <a:lnTo>
                  <a:pt x="1839087" y="1282700"/>
                </a:lnTo>
                <a:lnTo>
                  <a:pt x="1839087" y="1308100"/>
                </a:lnTo>
                <a:lnTo>
                  <a:pt x="1836420" y="1319606"/>
                </a:lnTo>
                <a:lnTo>
                  <a:pt x="1836420" y="1422400"/>
                </a:lnTo>
                <a:lnTo>
                  <a:pt x="1830070" y="1422400"/>
                </a:lnTo>
                <a:lnTo>
                  <a:pt x="1830070" y="1701800"/>
                </a:lnTo>
                <a:lnTo>
                  <a:pt x="1829485" y="1703336"/>
                </a:lnTo>
                <a:lnTo>
                  <a:pt x="1829485" y="1892300"/>
                </a:lnTo>
                <a:lnTo>
                  <a:pt x="1827644" y="1892300"/>
                </a:lnTo>
                <a:lnTo>
                  <a:pt x="1827644" y="2006600"/>
                </a:lnTo>
                <a:lnTo>
                  <a:pt x="1827644" y="2019300"/>
                </a:lnTo>
                <a:lnTo>
                  <a:pt x="1826437" y="2019300"/>
                </a:lnTo>
                <a:lnTo>
                  <a:pt x="1826437" y="2159000"/>
                </a:lnTo>
                <a:lnTo>
                  <a:pt x="1824393" y="2171700"/>
                </a:lnTo>
                <a:lnTo>
                  <a:pt x="1819160" y="2171700"/>
                </a:lnTo>
                <a:lnTo>
                  <a:pt x="1814842" y="2159000"/>
                </a:lnTo>
                <a:lnTo>
                  <a:pt x="1826437" y="2159000"/>
                </a:lnTo>
                <a:lnTo>
                  <a:pt x="1826437" y="2019300"/>
                </a:lnTo>
                <a:lnTo>
                  <a:pt x="1825675" y="2019300"/>
                </a:lnTo>
                <a:lnTo>
                  <a:pt x="1825675" y="2146300"/>
                </a:lnTo>
                <a:lnTo>
                  <a:pt x="1821586" y="2146300"/>
                </a:lnTo>
                <a:lnTo>
                  <a:pt x="1821586" y="2133600"/>
                </a:lnTo>
                <a:lnTo>
                  <a:pt x="1825675" y="2146300"/>
                </a:lnTo>
                <a:lnTo>
                  <a:pt x="1825675" y="2019300"/>
                </a:lnTo>
                <a:lnTo>
                  <a:pt x="1825523" y="2019300"/>
                </a:lnTo>
                <a:lnTo>
                  <a:pt x="1825523" y="2057400"/>
                </a:lnTo>
                <a:lnTo>
                  <a:pt x="1823250" y="2070100"/>
                </a:lnTo>
                <a:lnTo>
                  <a:pt x="1822945" y="2070100"/>
                </a:lnTo>
                <a:lnTo>
                  <a:pt x="1822945" y="2095500"/>
                </a:lnTo>
                <a:lnTo>
                  <a:pt x="1815553" y="2095500"/>
                </a:lnTo>
                <a:lnTo>
                  <a:pt x="1810956" y="2083562"/>
                </a:lnTo>
                <a:lnTo>
                  <a:pt x="1810956" y="2260600"/>
                </a:lnTo>
                <a:lnTo>
                  <a:pt x="1807032" y="2273300"/>
                </a:lnTo>
                <a:lnTo>
                  <a:pt x="1803844" y="2273300"/>
                </a:lnTo>
                <a:lnTo>
                  <a:pt x="1803844" y="2476500"/>
                </a:lnTo>
                <a:lnTo>
                  <a:pt x="1803387" y="2476500"/>
                </a:lnTo>
                <a:lnTo>
                  <a:pt x="1803387" y="2654300"/>
                </a:lnTo>
                <a:lnTo>
                  <a:pt x="1803387" y="2667000"/>
                </a:lnTo>
                <a:lnTo>
                  <a:pt x="1796110" y="2667000"/>
                </a:lnTo>
                <a:lnTo>
                  <a:pt x="1796110" y="2654300"/>
                </a:lnTo>
                <a:lnTo>
                  <a:pt x="1803387" y="2654300"/>
                </a:lnTo>
                <a:lnTo>
                  <a:pt x="1803387" y="2476500"/>
                </a:lnTo>
                <a:lnTo>
                  <a:pt x="1799755" y="2476500"/>
                </a:lnTo>
                <a:lnTo>
                  <a:pt x="1799755" y="2463800"/>
                </a:lnTo>
                <a:lnTo>
                  <a:pt x="1803844" y="2476500"/>
                </a:lnTo>
                <a:lnTo>
                  <a:pt x="1803844" y="2273300"/>
                </a:lnTo>
                <a:lnTo>
                  <a:pt x="1807489" y="2260600"/>
                </a:lnTo>
                <a:lnTo>
                  <a:pt x="1810956" y="2260600"/>
                </a:lnTo>
                <a:lnTo>
                  <a:pt x="1810956" y="2083562"/>
                </a:lnTo>
                <a:lnTo>
                  <a:pt x="1810664" y="2082800"/>
                </a:lnTo>
                <a:lnTo>
                  <a:pt x="1816404" y="2082800"/>
                </a:lnTo>
                <a:lnTo>
                  <a:pt x="1822945" y="2095500"/>
                </a:lnTo>
                <a:lnTo>
                  <a:pt x="1822945" y="2070100"/>
                </a:lnTo>
                <a:lnTo>
                  <a:pt x="1819160" y="2070100"/>
                </a:lnTo>
                <a:lnTo>
                  <a:pt x="1822792" y="2057400"/>
                </a:lnTo>
                <a:lnTo>
                  <a:pt x="1825523" y="2057400"/>
                </a:lnTo>
                <a:lnTo>
                  <a:pt x="1825523" y="2019300"/>
                </a:lnTo>
                <a:lnTo>
                  <a:pt x="1822792" y="2019300"/>
                </a:lnTo>
                <a:lnTo>
                  <a:pt x="1824012" y="2006600"/>
                </a:lnTo>
                <a:lnTo>
                  <a:pt x="1825218" y="2006600"/>
                </a:lnTo>
                <a:lnTo>
                  <a:pt x="1821294" y="1993900"/>
                </a:lnTo>
                <a:lnTo>
                  <a:pt x="1825726" y="1993900"/>
                </a:lnTo>
                <a:lnTo>
                  <a:pt x="1825218" y="2006600"/>
                </a:lnTo>
                <a:lnTo>
                  <a:pt x="1827644" y="2006600"/>
                </a:lnTo>
                <a:lnTo>
                  <a:pt x="1827644" y="1892300"/>
                </a:lnTo>
                <a:lnTo>
                  <a:pt x="1824367" y="1892300"/>
                </a:lnTo>
                <a:lnTo>
                  <a:pt x="1825218" y="1879600"/>
                </a:lnTo>
                <a:lnTo>
                  <a:pt x="1829308" y="1879600"/>
                </a:lnTo>
                <a:lnTo>
                  <a:pt x="1829485" y="1892300"/>
                </a:lnTo>
                <a:lnTo>
                  <a:pt x="1829485" y="1703336"/>
                </a:lnTo>
                <a:lnTo>
                  <a:pt x="1828863" y="1704962"/>
                </a:lnTo>
                <a:lnTo>
                  <a:pt x="1828863" y="1752600"/>
                </a:lnTo>
                <a:lnTo>
                  <a:pt x="1828114" y="1765300"/>
                </a:lnTo>
                <a:lnTo>
                  <a:pt x="1821586" y="1765300"/>
                </a:lnTo>
                <a:lnTo>
                  <a:pt x="1821586" y="1905000"/>
                </a:lnTo>
                <a:lnTo>
                  <a:pt x="1821586" y="1917700"/>
                </a:lnTo>
                <a:lnTo>
                  <a:pt x="1817941" y="1917700"/>
                </a:lnTo>
                <a:lnTo>
                  <a:pt x="1817941" y="2006600"/>
                </a:lnTo>
                <a:lnTo>
                  <a:pt x="1817941" y="2019300"/>
                </a:lnTo>
                <a:lnTo>
                  <a:pt x="1808340" y="2019300"/>
                </a:lnTo>
                <a:lnTo>
                  <a:pt x="1805965" y="2006600"/>
                </a:lnTo>
                <a:lnTo>
                  <a:pt x="1817941" y="2006600"/>
                </a:lnTo>
                <a:lnTo>
                  <a:pt x="1817941" y="1917700"/>
                </a:lnTo>
                <a:lnTo>
                  <a:pt x="1814309" y="1917700"/>
                </a:lnTo>
                <a:lnTo>
                  <a:pt x="1814309" y="1905000"/>
                </a:lnTo>
                <a:lnTo>
                  <a:pt x="1821586" y="1905000"/>
                </a:lnTo>
                <a:lnTo>
                  <a:pt x="1821586" y="1765300"/>
                </a:lnTo>
                <a:lnTo>
                  <a:pt x="1814309" y="1765300"/>
                </a:lnTo>
                <a:lnTo>
                  <a:pt x="1814309" y="1739900"/>
                </a:lnTo>
                <a:lnTo>
                  <a:pt x="1819821" y="1739900"/>
                </a:lnTo>
                <a:lnTo>
                  <a:pt x="1821129" y="1752600"/>
                </a:lnTo>
                <a:lnTo>
                  <a:pt x="1828863" y="1752600"/>
                </a:lnTo>
                <a:lnTo>
                  <a:pt x="1828863" y="1704962"/>
                </a:lnTo>
                <a:lnTo>
                  <a:pt x="1825218" y="1714500"/>
                </a:lnTo>
                <a:lnTo>
                  <a:pt x="1817941" y="1714500"/>
                </a:lnTo>
                <a:lnTo>
                  <a:pt x="1815515" y="1701800"/>
                </a:lnTo>
                <a:lnTo>
                  <a:pt x="1830070" y="1701800"/>
                </a:lnTo>
                <a:lnTo>
                  <a:pt x="1830070" y="1422400"/>
                </a:lnTo>
                <a:lnTo>
                  <a:pt x="1829257" y="1422400"/>
                </a:lnTo>
                <a:lnTo>
                  <a:pt x="1832495" y="1409700"/>
                </a:lnTo>
                <a:lnTo>
                  <a:pt x="1836420" y="1422400"/>
                </a:lnTo>
                <a:lnTo>
                  <a:pt x="1836420" y="1319606"/>
                </a:lnTo>
                <a:lnTo>
                  <a:pt x="1836140" y="1320800"/>
                </a:lnTo>
                <a:lnTo>
                  <a:pt x="1830070" y="1299616"/>
                </a:lnTo>
                <a:lnTo>
                  <a:pt x="1830070" y="1409700"/>
                </a:lnTo>
                <a:lnTo>
                  <a:pt x="1822831" y="1409700"/>
                </a:lnTo>
                <a:lnTo>
                  <a:pt x="1822792" y="1422400"/>
                </a:lnTo>
                <a:lnTo>
                  <a:pt x="1821586" y="1422400"/>
                </a:lnTo>
                <a:lnTo>
                  <a:pt x="1821586" y="1612900"/>
                </a:lnTo>
                <a:lnTo>
                  <a:pt x="1820951" y="1612900"/>
                </a:lnTo>
                <a:lnTo>
                  <a:pt x="1820951" y="1651000"/>
                </a:lnTo>
                <a:lnTo>
                  <a:pt x="1818703" y="1663700"/>
                </a:lnTo>
                <a:lnTo>
                  <a:pt x="1820214" y="1663700"/>
                </a:lnTo>
                <a:lnTo>
                  <a:pt x="1817204" y="1676400"/>
                </a:lnTo>
                <a:lnTo>
                  <a:pt x="1813090" y="1676400"/>
                </a:lnTo>
                <a:lnTo>
                  <a:pt x="1814309" y="1663700"/>
                </a:lnTo>
                <a:lnTo>
                  <a:pt x="1814855" y="1663700"/>
                </a:lnTo>
                <a:lnTo>
                  <a:pt x="1814309" y="1651000"/>
                </a:lnTo>
                <a:lnTo>
                  <a:pt x="1820951" y="1651000"/>
                </a:lnTo>
                <a:lnTo>
                  <a:pt x="1820951" y="1612900"/>
                </a:lnTo>
                <a:lnTo>
                  <a:pt x="1815668" y="1612900"/>
                </a:lnTo>
                <a:lnTo>
                  <a:pt x="1813394" y="1600200"/>
                </a:lnTo>
                <a:lnTo>
                  <a:pt x="1815515" y="1600200"/>
                </a:lnTo>
                <a:lnTo>
                  <a:pt x="1821586" y="1612900"/>
                </a:lnTo>
                <a:lnTo>
                  <a:pt x="1821586" y="1422400"/>
                </a:lnTo>
                <a:lnTo>
                  <a:pt x="1817941" y="1422400"/>
                </a:lnTo>
                <a:lnTo>
                  <a:pt x="1817941" y="1460500"/>
                </a:lnTo>
                <a:lnTo>
                  <a:pt x="1817941" y="1473200"/>
                </a:lnTo>
                <a:lnTo>
                  <a:pt x="1813090" y="1473200"/>
                </a:lnTo>
                <a:lnTo>
                  <a:pt x="1813052" y="1473009"/>
                </a:lnTo>
                <a:lnTo>
                  <a:pt x="1813052" y="1955800"/>
                </a:lnTo>
                <a:lnTo>
                  <a:pt x="1803844" y="1967903"/>
                </a:lnTo>
                <a:lnTo>
                  <a:pt x="1803844" y="2057400"/>
                </a:lnTo>
                <a:lnTo>
                  <a:pt x="1803844" y="2095500"/>
                </a:lnTo>
                <a:lnTo>
                  <a:pt x="1802485" y="2108200"/>
                </a:lnTo>
                <a:lnTo>
                  <a:pt x="1799755" y="2108200"/>
                </a:lnTo>
                <a:lnTo>
                  <a:pt x="1799755" y="2311400"/>
                </a:lnTo>
                <a:lnTo>
                  <a:pt x="1799755" y="2324100"/>
                </a:lnTo>
                <a:lnTo>
                  <a:pt x="1794903" y="2324100"/>
                </a:lnTo>
                <a:lnTo>
                  <a:pt x="1794903" y="2463800"/>
                </a:lnTo>
                <a:lnTo>
                  <a:pt x="1792401" y="2472525"/>
                </a:lnTo>
                <a:lnTo>
                  <a:pt x="1792401" y="2857500"/>
                </a:lnTo>
                <a:lnTo>
                  <a:pt x="1785581" y="2857500"/>
                </a:lnTo>
                <a:lnTo>
                  <a:pt x="1787626" y="2844800"/>
                </a:lnTo>
                <a:lnTo>
                  <a:pt x="1792401" y="2857500"/>
                </a:lnTo>
                <a:lnTo>
                  <a:pt x="1792401" y="2472525"/>
                </a:lnTo>
                <a:lnTo>
                  <a:pt x="1792224" y="2473147"/>
                </a:lnTo>
                <a:lnTo>
                  <a:pt x="1792224" y="2514600"/>
                </a:lnTo>
                <a:lnTo>
                  <a:pt x="1792224" y="2552700"/>
                </a:lnTo>
                <a:lnTo>
                  <a:pt x="1792224" y="2616200"/>
                </a:lnTo>
                <a:lnTo>
                  <a:pt x="1789125" y="2616200"/>
                </a:lnTo>
                <a:lnTo>
                  <a:pt x="1789125" y="2781300"/>
                </a:lnTo>
                <a:lnTo>
                  <a:pt x="1786559" y="2794000"/>
                </a:lnTo>
                <a:lnTo>
                  <a:pt x="1783981" y="2794000"/>
                </a:lnTo>
                <a:lnTo>
                  <a:pt x="1783981" y="2819400"/>
                </a:lnTo>
                <a:lnTo>
                  <a:pt x="1783981" y="2832100"/>
                </a:lnTo>
                <a:lnTo>
                  <a:pt x="1776704" y="2832100"/>
                </a:lnTo>
                <a:lnTo>
                  <a:pt x="1776704" y="2819400"/>
                </a:lnTo>
                <a:lnTo>
                  <a:pt x="1783981" y="2819400"/>
                </a:lnTo>
                <a:lnTo>
                  <a:pt x="1783981" y="2794000"/>
                </a:lnTo>
                <a:lnTo>
                  <a:pt x="1783321" y="2794000"/>
                </a:lnTo>
                <a:lnTo>
                  <a:pt x="1785200" y="2781300"/>
                </a:lnTo>
                <a:lnTo>
                  <a:pt x="1789125" y="2781300"/>
                </a:lnTo>
                <a:lnTo>
                  <a:pt x="1789125" y="2616200"/>
                </a:lnTo>
                <a:lnTo>
                  <a:pt x="1787791" y="2616200"/>
                </a:lnTo>
                <a:lnTo>
                  <a:pt x="1787626" y="2603500"/>
                </a:lnTo>
                <a:lnTo>
                  <a:pt x="1787626" y="2641600"/>
                </a:lnTo>
                <a:lnTo>
                  <a:pt x="1787626" y="2654300"/>
                </a:lnTo>
                <a:lnTo>
                  <a:pt x="1777923" y="2654300"/>
                </a:lnTo>
                <a:lnTo>
                  <a:pt x="1780349" y="2667000"/>
                </a:lnTo>
                <a:lnTo>
                  <a:pt x="1779435" y="2662758"/>
                </a:lnTo>
                <a:lnTo>
                  <a:pt x="1779435" y="2806700"/>
                </a:lnTo>
                <a:lnTo>
                  <a:pt x="1775002" y="2819400"/>
                </a:lnTo>
                <a:lnTo>
                  <a:pt x="1771853" y="2819400"/>
                </a:lnTo>
                <a:lnTo>
                  <a:pt x="1771853" y="3327400"/>
                </a:lnTo>
                <a:lnTo>
                  <a:pt x="1769427" y="3340100"/>
                </a:lnTo>
                <a:lnTo>
                  <a:pt x="1766074" y="3340100"/>
                </a:lnTo>
                <a:lnTo>
                  <a:pt x="1766074" y="3403600"/>
                </a:lnTo>
                <a:lnTo>
                  <a:pt x="1764436" y="3416300"/>
                </a:lnTo>
                <a:lnTo>
                  <a:pt x="1763369" y="3416300"/>
                </a:lnTo>
                <a:lnTo>
                  <a:pt x="1763369" y="3505200"/>
                </a:lnTo>
                <a:lnTo>
                  <a:pt x="1758518" y="3517900"/>
                </a:lnTo>
                <a:lnTo>
                  <a:pt x="1755330" y="3517900"/>
                </a:lnTo>
                <a:lnTo>
                  <a:pt x="1755330" y="3695700"/>
                </a:lnTo>
                <a:lnTo>
                  <a:pt x="1753971" y="3708400"/>
                </a:lnTo>
                <a:lnTo>
                  <a:pt x="1751241" y="3708400"/>
                </a:lnTo>
                <a:lnTo>
                  <a:pt x="1751241" y="3695700"/>
                </a:lnTo>
                <a:lnTo>
                  <a:pt x="1755330" y="3695700"/>
                </a:lnTo>
                <a:lnTo>
                  <a:pt x="1755330" y="3517900"/>
                </a:lnTo>
                <a:lnTo>
                  <a:pt x="1753971" y="3530600"/>
                </a:lnTo>
                <a:lnTo>
                  <a:pt x="1751241" y="3530600"/>
                </a:lnTo>
                <a:lnTo>
                  <a:pt x="1751241" y="3517900"/>
                </a:lnTo>
                <a:lnTo>
                  <a:pt x="1754886" y="3505200"/>
                </a:lnTo>
                <a:lnTo>
                  <a:pt x="1763369" y="3505200"/>
                </a:lnTo>
                <a:lnTo>
                  <a:pt x="1763369" y="3416300"/>
                </a:lnTo>
                <a:lnTo>
                  <a:pt x="1761642" y="3416300"/>
                </a:lnTo>
                <a:lnTo>
                  <a:pt x="1762163" y="3403600"/>
                </a:lnTo>
                <a:lnTo>
                  <a:pt x="1766074" y="3403600"/>
                </a:lnTo>
                <a:lnTo>
                  <a:pt x="1766074" y="3340100"/>
                </a:lnTo>
                <a:lnTo>
                  <a:pt x="1758518" y="3340100"/>
                </a:lnTo>
                <a:lnTo>
                  <a:pt x="1758518" y="3327400"/>
                </a:lnTo>
                <a:lnTo>
                  <a:pt x="1771853" y="3327400"/>
                </a:lnTo>
                <a:lnTo>
                  <a:pt x="1771853" y="2819400"/>
                </a:lnTo>
                <a:lnTo>
                  <a:pt x="1769884" y="2819400"/>
                </a:lnTo>
                <a:lnTo>
                  <a:pt x="1769884" y="2844800"/>
                </a:lnTo>
                <a:lnTo>
                  <a:pt x="1769884" y="2908300"/>
                </a:lnTo>
                <a:lnTo>
                  <a:pt x="1766252" y="2908300"/>
                </a:lnTo>
                <a:lnTo>
                  <a:pt x="1766252" y="3302000"/>
                </a:lnTo>
                <a:lnTo>
                  <a:pt x="1764880" y="3314700"/>
                </a:lnTo>
                <a:lnTo>
                  <a:pt x="1762163" y="3314700"/>
                </a:lnTo>
                <a:lnTo>
                  <a:pt x="1762163" y="3302000"/>
                </a:lnTo>
                <a:lnTo>
                  <a:pt x="1766252" y="3302000"/>
                </a:lnTo>
                <a:lnTo>
                  <a:pt x="1766252" y="2908300"/>
                </a:lnTo>
                <a:lnTo>
                  <a:pt x="1765795" y="2908300"/>
                </a:lnTo>
                <a:lnTo>
                  <a:pt x="1765795" y="2895600"/>
                </a:lnTo>
                <a:lnTo>
                  <a:pt x="1769884" y="2908300"/>
                </a:lnTo>
                <a:lnTo>
                  <a:pt x="1769884" y="2844800"/>
                </a:lnTo>
                <a:lnTo>
                  <a:pt x="1769033" y="2857500"/>
                </a:lnTo>
                <a:lnTo>
                  <a:pt x="1769427" y="2870200"/>
                </a:lnTo>
                <a:lnTo>
                  <a:pt x="1762163" y="2870200"/>
                </a:lnTo>
                <a:lnTo>
                  <a:pt x="1762163" y="3060700"/>
                </a:lnTo>
                <a:lnTo>
                  <a:pt x="1762163" y="3073400"/>
                </a:lnTo>
                <a:lnTo>
                  <a:pt x="1758797" y="3073400"/>
                </a:lnTo>
                <a:lnTo>
                  <a:pt x="1758797" y="3111500"/>
                </a:lnTo>
                <a:lnTo>
                  <a:pt x="1757159" y="3124200"/>
                </a:lnTo>
                <a:lnTo>
                  <a:pt x="1756092" y="3124200"/>
                </a:lnTo>
                <a:lnTo>
                  <a:pt x="1756092" y="3454400"/>
                </a:lnTo>
                <a:lnTo>
                  <a:pt x="1754886" y="3467100"/>
                </a:lnTo>
                <a:lnTo>
                  <a:pt x="1748459" y="3467100"/>
                </a:lnTo>
                <a:lnTo>
                  <a:pt x="1746389" y="3460597"/>
                </a:lnTo>
                <a:lnTo>
                  <a:pt x="1746389" y="3505200"/>
                </a:lnTo>
                <a:lnTo>
                  <a:pt x="1745996" y="3505200"/>
                </a:lnTo>
                <a:lnTo>
                  <a:pt x="1745996" y="3644900"/>
                </a:lnTo>
                <a:lnTo>
                  <a:pt x="1745030" y="3657600"/>
                </a:lnTo>
                <a:lnTo>
                  <a:pt x="1743964" y="3657600"/>
                </a:lnTo>
                <a:lnTo>
                  <a:pt x="1743964" y="3695700"/>
                </a:lnTo>
                <a:lnTo>
                  <a:pt x="1740331" y="3708400"/>
                </a:lnTo>
                <a:lnTo>
                  <a:pt x="1731835" y="3708400"/>
                </a:lnTo>
                <a:lnTo>
                  <a:pt x="1730629" y="3695700"/>
                </a:lnTo>
                <a:lnTo>
                  <a:pt x="1743964" y="3695700"/>
                </a:lnTo>
                <a:lnTo>
                  <a:pt x="1743964" y="3657600"/>
                </a:lnTo>
                <a:lnTo>
                  <a:pt x="1733537" y="3657600"/>
                </a:lnTo>
                <a:lnTo>
                  <a:pt x="1737296" y="3644900"/>
                </a:lnTo>
                <a:lnTo>
                  <a:pt x="1745996" y="3644900"/>
                </a:lnTo>
                <a:lnTo>
                  <a:pt x="1745996" y="3505200"/>
                </a:lnTo>
                <a:lnTo>
                  <a:pt x="1735480" y="3505200"/>
                </a:lnTo>
                <a:lnTo>
                  <a:pt x="1734261" y="3492500"/>
                </a:lnTo>
                <a:lnTo>
                  <a:pt x="1735480" y="3492500"/>
                </a:lnTo>
                <a:lnTo>
                  <a:pt x="1732241" y="3479800"/>
                </a:lnTo>
                <a:lnTo>
                  <a:pt x="1739404" y="3479800"/>
                </a:lnTo>
                <a:lnTo>
                  <a:pt x="1735480" y="3492500"/>
                </a:lnTo>
                <a:lnTo>
                  <a:pt x="1741538" y="3492500"/>
                </a:lnTo>
                <a:lnTo>
                  <a:pt x="1746389" y="3505200"/>
                </a:lnTo>
                <a:lnTo>
                  <a:pt x="1746389" y="3460597"/>
                </a:lnTo>
                <a:lnTo>
                  <a:pt x="1744421" y="3454400"/>
                </a:lnTo>
                <a:lnTo>
                  <a:pt x="1756092" y="3454400"/>
                </a:lnTo>
                <a:lnTo>
                  <a:pt x="1756092" y="3124200"/>
                </a:lnTo>
                <a:lnTo>
                  <a:pt x="1755330" y="3124200"/>
                </a:lnTo>
                <a:lnTo>
                  <a:pt x="1755330" y="3314700"/>
                </a:lnTo>
                <a:lnTo>
                  <a:pt x="1751241" y="3314700"/>
                </a:lnTo>
                <a:lnTo>
                  <a:pt x="1751241" y="3302000"/>
                </a:lnTo>
                <a:lnTo>
                  <a:pt x="1755330" y="3314700"/>
                </a:lnTo>
                <a:lnTo>
                  <a:pt x="1755330" y="3124200"/>
                </a:lnTo>
                <a:lnTo>
                  <a:pt x="1754886" y="3124200"/>
                </a:lnTo>
                <a:lnTo>
                  <a:pt x="1754886" y="3263900"/>
                </a:lnTo>
                <a:lnTo>
                  <a:pt x="1754886" y="3276600"/>
                </a:lnTo>
                <a:lnTo>
                  <a:pt x="1747608" y="3263900"/>
                </a:lnTo>
                <a:lnTo>
                  <a:pt x="1747608" y="3314700"/>
                </a:lnTo>
                <a:lnTo>
                  <a:pt x="1741538" y="3327400"/>
                </a:lnTo>
                <a:lnTo>
                  <a:pt x="1740331" y="3314700"/>
                </a:lnTo>
                <a:lnTo>
                  <a:pt x="1734286" y="3314700"/>
                </a:lnTo>
                <a:lnTo>
                  <a:pt x="1731835" y="3327400"/>
                </a:lnTo>
                <a:lnTo>
                  <a:pt x="1734261" y="3327400"/>
                </a:lnTo>
                <a:lnTo>
                  <a:pt x="1729854" y="3336633"/>
                </a:lnTo>
                <a:lnTo>
                  <a:pt x="1731835" y="3340100"/>
                </a:lnTo>
                <a:lnTo>
                  <a:pt x="1728546" y="3340100"/>
                </a:lnTo>
                <a:lnTo>
                  <a:pt x="1728546" y="3683000"/>
                </a:lnTo>
                <a:lnTo>
                  <a:pt x="1728203" y="3695700"/>
                </a:lnTo>
                <a:lnTo>
                  <a:pt x="1722399" y="3695700"/>
                </a:lnTo>
                <a:lnTo>
                  <a:pt x="1720926" y="3683000"/>
                </a:lnTo>
                <a:lnTo>
                  <a:pt x="1720354" y="3670300"/>
                </a:lnTo>
                <a:lnTo>
                  <a:pt x="1725472" y="3670300"/>
                </a:lnTo>
                <a:lnTo>
                  <a:pt x="1728546" y="3683000"/>
                </a:lnTo>
                <a:lnTo>
                  <a:pt x="1728546" y="3340100"/>
                </a:lnTo>
                <a:lnTo>
                  <a:pt x="1728203" y="3340100"/>
                </a:lnTo>
                <a:lnTo>
                  <a:pt x="1728203" y="3568700"/>
                </a:lnTo>
                <a:lnTo>
                  <a:pt x="1728203" y="3581400"/>
                </a:lnTo>
                <a:lnTo>
                  <a:pt x="1720926" y="3581400"/>
                </a:lnTo>
                <a:lnTo>
                  <a:pt x="1720926" y="3568700"/>
                </a:lnTo>
                <a:lnTo>
                  <a:pt x="1728203" y="3568700"/>
                </a:lnTo>
                <a:lnTo>
                  <a:pt x="1728203" y="3340100"/>
                </a:lnTo>
                <a:lnTo>
                  <a:pt x="1724558" y="3340100"/>
                </a:lnTo>
                <a:lnTo>
                  <a:pt x="1724558" y="3479800"/>
                </a:lnTo>
                <a:lnTo>
                  <a:pt x="1724558" y="3492500"/>
                </a:lnTo>
                <a:lnTo>
                  <a:pt x="1717281" y="3492500"/>
                </a:lnTo>
                <a:lnTo>
                  <a:pt x="1717281" y="3479800"/>
                </a:lnTo>
                <a:lnTo>
                  <a:pt x="1724558" y="3479800"/>
                </a:lnTo>
                <a:lnTo>
                  <a:pt x="1724558" y="3340100"/>
                </a:lnTo>
                <a:lnTo>
                  <a:pt x="1724558" y="3327400"/>
                </a:lnTo>
                <a:lnTo>
                  <a:pt x="1726374" y="3330575"/>
                </a:lnTo>
                <a:lnTo>
                  <a:pt x="1725777" y="3327400"/>
                </a:lnTo>
                <a:lnTo>
                  <a:pt x="1729409" y="3327400"/>
                </a:lnTo>
                <a:lnTo>
                  <a:pt x="1729409" y="3314700"/>
                </a:lnTo>
                <a:lnTo>
                  <a:pt x="1734261" y="3314700"/>
                </a:lnTo>
                <a:lnTo>
                  <a:pt x="1735480" y="3302000"/>
                </a:lnTo>
                <a:lnTo>
                  <a:pt x="1741893" y="3314700"/>
                </a:lnTo>
                <a:lnTo>
                  <a:pt x="1747608" y="3314700"/>
                </a:lnTo>
                <a:lnTo>
                  <a:pt x="1747608" y="3263900"/>
                </a:lnTo>
                <a:lnTo>
                  <a:pt x="1754886" y="3263900"/>
                </a:lnTo>
                <a:lnTo>
                  <a:pt x="1754886" y="3124200"/>
                </a:lnTo>
                <a:lnTo>
                  <a:pt x="1754365" y="3124200"/>
                </a:lnTo>
                <a:lnTo>
                  <a:pt x="1754886" y="3111500"/>
                </a:lnTo>
                <a:lnTo>
                  <a:pt x="1758797" y="3111500"/>
                </a:lnTo>
                <a:lnTo>
                  <a:pt x="1758797" y="3073400"/>
                </a:lnTo>
                <a:lnTo>
                  <a:pt x="1754886" y="3073400"/>
                </a:lnTo>
                <a:lnTo>
                  <a:pt x="1754886" y="3060700"/>
                </a:lnTo>
                <a:lnTo>
                  <a:pt x="1762163" y="3060700"/>
                </a:lnTo>
                <a:lnTo>
                  <a:pt x="1762163" y="2870200"/>
                </a:lnTo>
                <a:lnTo>
                  <a:pt x="1754886" y="2870200"/>
                </a:lnTo>
                <a:lnTo>
                  <a:pt x="1758975" y="2857500"/>
                </a:lnTo>
                <a:lnTo>
                  <a:pt x="1762163" y="2857500"/>
                </a:lnTo>
                <a:lnTo>
                  <a:pt x="1764436" y="2844800"/>
                </a:lnTo>
                <a:lnTo>
                  <a:pt x="1765795" y="2832100"/>
                </a:lnTo>
                <a:lnTo>
                  <a:pt x="1769605" y="2844800"/>
                </a:lnTo>
                <a:lnTo>
                  <a:pt x="1769884" y="2844800"/>
                </a:lnTo>
                <a:lnTo>
                  <a:pt x="1769884" y="2819400"/>
                </a:lnTo>
                <a:lnTo>
                  <a:pt x="1769427" y="2819400"/>
                </a:lnTo>
                <a:lnTo>
                  <a:pt x="1770646" y="2806700"/>
                </a:lnTo>
                <a:lnTo>
                  <a:pt x="1779435" y="2806700"/>
                </a:lnTo>
                <a:lnTo>
                  <a:pt x="1779435" y="2662758"/>
                </a:lnTo>
                <a:lnTo>
                  <a:pt x="1777619" y="2654300"/>
                </a:lnTo>
                <a:lnTo>
                  <a:pt x="1769910" y="2654300"/>
                </a:lnTo>
                <a:lnTo>
                  <a:pt x="1766862" y="2667000"/>
                </a:lnTo>
                <a:lnTo>
                  <a:pt x="1765223" y="2667000"/>
                </a:lnTo>
                <a:lnTo>
                  <a:pt x="1765223" y="2806700"/>
                </a:lnTo>
                <a:lnTo>
                  <a:pt x="1760943" y="2806700"/>
                </a:lnTo>
                <a:lnTo>
                  <a:pt x="1760943" y="2832100"/>
                </a:lnTo>
                <a:lnTo>
                  <a:pt x="1754974" y="2819400"/>
                </a:lnTo>
                <a:lnTo>
                  <a:pt x="1751698" y="2819400"/>
                </a:lnTo>
                <a:lnTo>
                  <a:pt x="1751698" y="2857500"/>
                </a:lnTo>
                <a:lnTo>
                  <a:pt x="1751241" y="2857500"/>
                </a:lnTo>
                <a:lnTo>
                  <a:pt x="1751241" y="3048000"/>
                </a:lnTo>
                <a:lnTo>
                  <a:pt x="1743964" y="3048000"/>
                </a:lnTo>
                <a:lnTo>
                  <a:pt x="1743964" y="3098800"/>
                </a:lnTo>
                <a:lnTo>
                  <a:pt x="1743722" y="3100311"/>
                </a:lnTo>
                <a:lnTo>
                  <a:pt x="1743722" y="3149600"/>
                </a:lnTo>
                <a:lnTo>
                  <a:pt x="1743659" y="3150171"/>
                </a:lnTo>
                <a:lnTo>
                  <a:pt x="1743659" y="3263900"/>
                </a:lnTo>
                <a:lnTo>
                  <a:pt x="1740369" y="3276600"/>
                </a:lnTo>
                <a:lnTo>
                  <a:pt x="1742757" y="3263900"/>
                </a:lnTo>
                <a:lnTo>
                  <a:pt x="1743659" y="3263900"/>
                </a:lnTo>
                <a:lnTo>
                  <a:pt x="1743659" y="3150171"/>
                </a:lnTo>
                <a:lnTo>
                  <a:pt x="1742300" y="3162300"/>
                </a:lnTo>
                <a:lnTo>
                  <a:pt x="1739290" y="3162300"/>
                </a:lnTo>
                <a:lnTo>
                  <a:pt x="1739112" y="3149600"/>
                </a:lnTo>
                <a:lnTo>
                  <a:pt x="1743722" y="3149600"/>
                </a:lnTo>
                <a:lnTo>
                  <a:pt x="1743722" y="3100311"/>
                </a:lnTo>
                <a:lnTo>
                  <a:pt x="1741919" y="3111500"/>
                </a:lnTo>
                <a:lnTo>
                  <a:pt x="1732368" y="3111500"/>
                </a:lnTo>
                <a:lnTo>
                  <a:pt x="1733054" y="3098800"/>
                </a:lnTo>
                <a:lnTo>
                  <a:pt x="1743964" y="3098800"/>
                </a:lnTo>
                <a:lnTo>
                  <a:pt x="1743964" y="3048000"/>
                </a:lnTo>
                <a:lnTo>
                  <a:pt x="1737906" y="3048000"/>
                </a:lnTo>
                <a:lnTo>
                  <a:pt x="1742757" y="3035300"/>
                </a:lnTo>
                <a:lnTo>
                  <a:pt x="1751241" y="3048000"/>
                </a:lnTo>
                <a:lnTo>
                  <a:pt x="1751241" y="2857500"/>
                </a:lnTo>
                <a:lnTo>
                  <a:pt x="1747608" y="2857500"/>
                </a:lnTo>
                <a:lnTo>
                  <a:pt x="1747608" y="2844800"/>
                </a:lnTo>
                <a:lnTo>
                  <a:pt x="1751698" y="2857500"/>
                </a:lnTo>
                <a:lnTo>
                  <a:pt x="1751698" y="2819400"/>
                </a:lnTo>
                <a:lnTo>
                  <a:pt x="1748663" y="2819400"/>
                </a:lnTo>
                <a:lnTo>
                  <a:pt x="1753273" y="2806700"/>
                </a:lnTo>
                <a:lnTo>
                  <a:pt x="1757718" y="2806700"/>
                </a:lnTo>
                <a:lnTo>
                  <a:pt x="1762163" y="2794000"/>
                </a:lnTo>
                <a:lnTo>
                  <a:pt x="1765223" y="2806700"/>
                </a:lnTo>
                <a:lnTo>
                  <a:pt x="1765223" y="2667000"/>
                </a:lnTo>
                <a:lnTo>
                  <a:pt x="1764487" y="2667000"/>
                </a:lnTo>
                <a:lnTo>
                  <a:pt x="1767014" y="2654300"/>
                </a:lnTo>
                <a:lnTo>
                  <a:pt x="1765795" y="2641600"/>
                </a:lnTo>
                <a:lnTo>
                  <a:pt x="1787626" y="2641600"/>
                </a:lnTo>
                <a:lnTo>
                  <a:pt x="1787626" y="2603500"/>
                </a:lnTo>
                <a:lnTo>
                  <a:pt x="1792224" y="2616200"/>
                </a:lnTo>
                <a:lnTo>
                  <a:pt x="1792224" y="2552700"/>
                </a:lnTo>
                <a:lnTo>
                  <a:pt x="1790814" y="2565400"/>
                </a:lnTo>
                <a:lnTo>
                  <a:pt x="1787791" y="2565400"/>
                </a:lnTo>
                <a:lnTo>
                  <a:pt x="1787626" y="2552700"/>
                </a:lnTo>
                <a:lnTo>
                  <a:pt x="1792224" y="2552700"/>
                </a:lnTo>
                <a:lnTo>
                  <a:pt x="1792224" y="2514600"/>
                </a:lnTo>
                <a:lnTo>
                  <a:pt x="1790814" y="2527300"/>
                </a:lnTo>
                <a:lnTo>
                  <a:pt x="1787791" y="2527300"/>
                </a:lnTo>
                <a:lnTo>
                  <a:pt x="1787626" y="2514600"/>
                </a:lnTo>
                <a:lnTo>
                  <a:pt x="1792224" y="2514600"/>
                </a:lnTo>
                <a:lnTo>
                  <a:pt x="1792224" y="2473147"/>
                </a:lnTo>
                <a:lnTo>
                  <a:pt x="1791258" y="2476500"/>
                </a:lnTo>
                <a:lnTo>
                  <a:pt x="1785200" y="2476500"/>
                </a:lnTo>
                <a:lnTo>
                  <a:pt x="1785200" y="2552700"/>
                </a:lnTo>
                <a:lnTo>
                  <a:pt x="1785200" y="2565400"/>
                </a:lnTo>
                <a:lnTo>
                  <a:pt x="1777923" y="2565400"/>
                </a:lnTo>
                <a:lnTo>
                  <a:pt x="1777923" y="2616200"/>
                </a:lnTo>
                <a:lnTo>
                  <a:pt x="1774799" y="2628900"/>
                </a:lnTo>
                <a:lnTo>
                  <a:pt x="1771103" y="2628900"/>
                </a:lnTo>
                <a:lnTo>
                  <a:pt x="1767179" y="2616200"/>
                </a:lnTo>
                <a:lnTo>
                  <a:pt x="1777923" y="2616200"/>
                </a:lnTo>
                <a:lnTo>
                  <a:pt x="1777923" y="2565400"/>
                </a:lnTo>
                <a:lnTo>
                  <a:pt x="1774278" y="2565400"/>
                </a:lnTo>
                <a:lnTo>
                  <a:pt x="1775498" y="2552700"/>
                </a:lnTo>
                <a:lnTo>
                  <a:pt x="1785200" y="2552700"/>
                </a:lnTo>
                <a:lnTo>
                  <a:pt x="1785200" y="2476500"/>
                </a:lnTo>
                <a:lnTo>
                  <a:pt x="1781556" y="2476500"/>
                </a:lnTo>
                <a:lnTo>
                  <a:pt x="1781556" y="2463800"/>
                </a:lnTo>
                <a:lnTo>
                  <a:pt x="1794903" y="2463800"/>
                </a:lnTo>
                <a:lnTo>
                  <a:pt x="1794903" y="2324100"/>
                </a:lnTo>
                <a:lnTo>
                  <a:pt x="1792478" y="2324100"/>
                </a:lnTo>
                <a:lnTo>
                  <a:pt x="1791258" y="2336800"/>
                </a:lnTo>
                <a:lnTo>
                  <a:pt x="1790052" y="2324100"/>
                </a:lnTo>
                <a:lnTo>
                  <a:pt x="1792478" y="2324100"/>
                </a:lnTo>
                <a:lnTo>
                  <a:pt x="1793684" y="2311400"/>
                </a:lnTo>
                <a:lnTo>
                  <a:pt x="1799755" y="2311400"/>
                </a:lnTo>
                <a:lnTo>
                  <a:pt x="1799755" y="2108200"/>
                </a:lnTo>
                <a:lnTo>
                  <a:pt x="1799755" y="2095500"/>
                </a:lnTo>
                <a:lnTo>
                  <a:pt x="1803844" y="2095500"/>
                </a:lnTo>
                <a:lnTo>
                  <a:pt x="1803844" y="2057400"/>
                </a:lnTo>
                <a:lnTo>
                  <a:pt x="1799755" y="2057400"/>
                </a:lnTo>
                <a:lnTo>
                  <a:pt x="1799755" y="2044700"/>
                </a:lnTo>
                <a:lnTo>
                  <a:pt x="1803844" y="2057400"/>
                </a:lnTo>
                <a:lnTo>
                  <a:pt x="1803844" y="1967903"/>
                </a:lnTo>
                <a:lnTo>
                  <a:pt x="1803387" y="1968500"/>
                </a:lnTo>
                <a:lnTo>
                  <a:pt x="1792478" y="1968500"/>
                </a:lnTo>
                <a:lnTo>
                  <a:pt x="1792478" y="2006600"/>
                </a:lnTo>
                <a:lnTo>
                  <a:pt x="1788833" y="2016150"/>
                </a:lnTo>
                <a:lnTo>
                  <a:pt x="1788833" y="2133600"/>
                </a:lnTo>
                <a:lnTo>
                  <a:pt x="1788833" y="2146300"/>
                </a:lnTo>
                <a:lnTo>
                  <a:pt x="1788833" y="2209800"/>
                </a:lnTo>
                <a:lnTo>
                  <a:pt x="1788477" y="2213546"/>
                </a:lnTo>
                <a:lnTo>
                  <a:pt x="1788477" y="2311400"/>
                </a:lnTo>
                <a:lnTo>
                  <a:pt x="1784438" y="2324100"/>
                </a:lnTo>
                <a:lnTo>
                  <a:pt x="1780184" y="2311400"/>
                </a:lnTo>
                <a:lnTo>
                  <a:pt x="1788477" y="2311400"/>
                </a:lnTo>
                <a:lnTo>
                  <a:pt x="1788477" y="2213546"/>
                </a:lnTo>
                <a:lnTo>
                  <a:pt x="1787626" y="2222500"/>
                </a:lnTo>
                <a:lnTo>
                  <a:pt x="1785200" y="2209800"/>
                </a:lnTo>
                <a:lnTo>
                  <a:pt x="1788833" y="2209800"/>
                </a:lnTo>
                <a:lnTo>
                  <a:pt x="1788833" y="2146300"/>
                </a:lnTo>
                <a:lnTo>
                  <a:pt x="1787626" y="2146300"/>
                </a:lnTo>
                <a:lnTo>
                  <a:pt x="1787626" y="2159000"/>
                </a:lnTo>
                <a:lnTo>
                  <a:pt x="1787626" y="2171700"/>
                </a:lnTo>
                <a:lnTo>
                  <a:pt x="1782775" y="2171700"/>
                </a:lnTo>
                <a:lnTo>
                  <a:pt x="1783981" y="2184400"/>
                </a:lnTo>
                <a:lnTo>
                  <a:pt x="1777923" y="2184400"/>
                </a:lnTo>
                <a:lnTo>
                  <a:pt x="1777923" y="2171700"/>
                </a:lnTo>
                <a:lnTo>
                  <a:pt x="1780349" y="2171700"/>
                </a:lnTo>
                <a:lnTo>
                  <a:pt x="1780349" y="2159000"/>
                </a:lnTo>
                <a:lnTo>
                  <a:pt x="1787626" y="2159000"/>
                </a:lnTo>
                <a:lnTo>
                  <a:pt x="1787626" y="2146300"/>
                </a:lnTo>
                <a:lnTo>
                  <a:pt x="1781556" y="2146300"/>
                </a:lnTo>
                <a:lnTo>
                  <a:pt x="1781556" y="2133600"/>
                </a:lnTo>
                <a:lnTo>
                  <a:pt x="1788833" y="2133600"/>
                </a:lnTo>
                <a:lnTo>
                  <a:pt x="1788833" y="2016150"/>
                </a:lnTo>
                <a:lnTo>
                  <a:pt x="1787626" y="2019300"/>
                </a:lnTo>
                <a:lnTo>
                  <a:pt x="1790052" y="2006600"/>
                </a:lnTo>
                <a:lnTo>
                  <a:pt x="1792478" y="2006600"/>
                </a:lnTo>
                <a:lnTo>
                  <a:pt x="1792478" y="1968500"/>
                </a:lnTo>
                <a:lnTo>
                  <a:pt x="1788833" y="1968500"/>
                </a:lnTo>
                <a:lnTo>
                  <a:pt x="1795551" y="1955800"/>
                </a:lnTo>
                <a:lnTo>
                  <a:pt x="1813052" y="1955800"/>
                </a:lnTo>
                <a:lnTo>
                  <a:pt x="1813052" y="1473009"/>
                </a:lnTo>
                <a:lnTo>
                  <a:pt x="1810664" y="1460500"/>
                </a:lnTo>
                <a:lnTo>
                  <a:pt x="1817941" y="1460500"/>
                </a:lnTo>
                <a:lnTo>
                  <a:pt x="1817941" y="1422400"/>
                </a:lnTo>
                <a:lnTo>
                  <a:pt x="1814309" y="1422400"/>
                </a:lnTo>
                <a:lnTo>
                  <a:pt x="1817941" y="1409700"/>
                </a:lnTo>
                <a:lnTo>
                  <a:pt x="1822056" y="1409700"/>
                </a:lnTo>
                <a:lnTo>
                  <a:pt x="1825066" y="1397000"/>
                </a:lnTo>
                <a:lnTo>
                  <a:pt x="1826945" y="1397000"/>
                </a:lnTo>
                <a:lnTo>
                  <a:pt x="1830070" y="1409700"/>
                </a:lnTo>
                <a:lnTo>
                  <a:pt x="1830070" y="1299616"/>
                </a:lnTo>
                <a:lnTo>
                  <a:pt x="1828863" y="1295400"/>
                </a:lnTo>
                <a:lnTo>
                  <a:pt x="1835454" y="1295400"/>
                </a:lnTo>
                <a:lnTo>
                  <a:pt x="1838858" y="1308100"/>
                </a:lnTo>
                <a:lnTo>
                  <a:pt x="1839087" y="1308100"/>
                </a:lnTo>
                <a:lnTo>
                  <a:pt x="1839087" y="1282700"/>
                </a:lnTo>
                <a:lnTo>
                  <a:pt x="1833714" y="1282700"/>
                </a:lnTo>
                <a:lnTo>
                  <a:pt x="1836140" y="1270000"/>
                </a:lnTo>
                <a:lnTo>
                  <a:pt x="1839772" y="1282700"/>
                </a:lnTo>
                <a:lnTo>
                  <a:pt x="1839772" y="1181100"/>
                </a:lnTo>
                <a:lnTo>
                  <a:pt x="1844382" y="1181100"/>
                </a:lnTo>
                <a:lnTo>
                  <a:pt x="1844382" y="1102334"/>
                </a:lnTo>
                <a:lnTo>
                  <a:pt x="1843417" y="1104900"/>
                </a:lnTo>
                <a:lnTo>
                  <a:pt x="1832495" y="1104900"/>
                </a:lnTo>
                <a:lnTo>
                  <a:pt x="1834921" y="1092200"/>
                </a:lnTo>
                <a:lnTo>
                  <a:pt x="1848192" y="1092200"/>
                </a:lnTo>
                <a:lnTo>
                  <a:pt x="1848192" y="1053947"/>
                </a:lnTo>
                <a:lnTo>
                  <a:pt x="1842300" y="1041400"/>
                </a:lnTo>
                <a:lnTo>
                  <a:pt x="1841436" y="1041400"/>
                </a:lnTo>
                <a:lnTo>
                  <a:pt x="1841271" y="1028700"/>
                </a:lnTo>
                <a:lnTo>
                  <a:pt x="1836140" y="1028700"/>
                </a:lnTo>
                <a:lnTo>
                  <a:pt x="1836140" y="1016000"/>
                </a:lnTo>
                <a:lnTo>
                  <a:pt x="1839772" y="1016000"/>
                </a:lnTo>
                <a:lnTo>
                  <a:pt x="1844687" y="1028700"/>
                </a:lnTo>
                <a:lnTo>
                  <a:pt x="1846287" y="1028700"/>
                </a:lnTo>
                <a:lnTo>
                  <a:pt x="1846770" y="1041400"/>
                </a:lnTo>
                <a:lnTo>
                  <a:pt x="1848269" y="1054100"/>
                </a:lnTo>
                <a:lnTo>
                  <a:pt x="1848269" y="889000"/>
                </a:lnTo>
                <a:lnTo>
                  <a:pt x="1844852" y="889000"/>
                </a:lnTo>
                <a:lnTo>
                  <a:pt x="1848269" y="876300"/>
                </a:lnTo>
                <a:lnTo>
                  <a:pt x="1851672" y="889000"/>
                </a:lnTo>
                <a:lnTo>
                  <a:pt x="1851672" y="838200"/>
                </a:lnTo>
                <a:lnTo>
                  <a:pt x="1838566" y="838200"/>
                </a:lnTo>
                <a:lnTo>
                  <a:pt x="1838566" y="876300"/>
                </a:lnTo>
                <a:lnTo>
                  <a:pt x="1836140" y="883424"/>
                </a:lnTo>
                <a:lnTo>
                  <a:pt x="1836140" y="1003300"/>
                </a:lnTo>
                <a:lnTo>
                  <a:pt x="1827644" y="990663"/>
                </a:lnTo>
                <a:lnTo>
                  <a:pt x="1827644" y="1295400"/>
                </a:lnTo>
                <a:lnTo>
                  <a:pt x="1826437" y="1308100"/>
                </a:lnTo>
                <a:lnTo>
                  <a:pt x="1825218" y="1308100"/>
                </a:lnTo>
                <a:lnTo>
                  <a:pt x="1825218" y="1320800"/>
                </a:lnTo>
                <a:lnTo>
                  <a:pt x="1820367" y="1320800"/>
                </a:lnTo>
                <a:lnTo>
                  <a:pt x="1818855" y="1312887"/>
                </a:lnTo>
                <a:lnTo>
                  <a:pt x="1818855" y="1371600"/>
                </a:lnTo>
                <a:lnTo>
                  <a:pt x="1814309" y="1371600"/>
                </a:lnTo>
                <a:lnTo>
                  <a:pt x="1814309" y="1358900"/>
                </a:lnTo>
                <a:lnTo>
                  <a:pt x="1818170" y="1358900"/>
                </a:lnTo>
                <a:lnTo>
                  <a:pt x="1818855" y="1371600"/>
                </a:lnTo>
                <a:lnTo>
                  <a:pt x="1818855" y="1312887"/>
                </a:lnTo>
                <a:lnTo>
                  <a:pt x="1817941" y="1308100"/>
                </a:lnTo>
                <a:lnTo>
                  <a:pt x="1821586" y="1308100"/>
                </a:lnTo>
                <a:lnTo>
                  <a:pt x="1821586" y="1295400"/>
                </a:lnTo>
                <a:lnTo>
                  <a:pt x="1827644" y="1295400"/>
                </a:lnTo>
                <a:lnTo>
                  <a:pt x="1827644" y="990663"/>
                </a:lnTo>
                <a:lnTo>
                  <a:pt x="1832381" y="990600"/>
                </a:lnTo>
                <a:lnTo>
                  <a:pt x="1836140" y="1003300"/>
                </a:lnTo>
                <a:lnTo>
                  <a:pt x="1836140" y="883424"/>
                </a:lnTo>
                <a:lnTo>
                  <a:pt x="1834235" y="889000"/>
                </a:lnTo>
                <a:lnTo>
                  <a:pt x="1827644" y="889000"/>
                </a:lnTo>
                <a:lnTo>
                  <a:pt x="1827644" y="876300"/>
                </a:lnTo>
                <a:lnTo>
                  <a:pt x="1838566" y="876300"/>
                </a:lnTo>
                <a:lnTo>
                  <a:pt x="1838566" y="838200"/>
                </a:lnTo>
                <a:lnTo>
                  <a:pt x="1837601" y="838200"/>
                </a:lnTo>
                <a:lnTo>
                  <a:pt x="1841144" y="825500"/>
                </a:lnTo>
                <a:lnTo>
                  <a:pt x="1862823" y="825500"/>
                </a:lnTo>
                <a:lnTo>
                  <a:pt x="1867662" y="812800"/>
                </a:lnTo>
                <a:lnTo>
                  <a:pt x="1873389" y="825500"/>
                </a:lnTo>
                <a:lnTo>
                  <a:pt x="1873389" y="781964"/>
                </a:lnTo>
                <a:lnTo>
                  <a:pt x="1866455" y="774700"/>
                </a:lnTo>
                <a:lnTo>
                  <a:pt x="1878584" y="774700"/>
                </a:lnTo>
                <a:lnTo>
                  <a:pt x="1878584" y="647700"/>
                </a:lnTo>
                <a:lnTo>
                  <a:pt x="1874939" y="647700"/>
                </a:lnTo>
                <a:lnTo>
                  <a:pt x="1874939" y="635000"/>
                </a:lnTo>
                <a:lnTo>
                  <a:pt x="1878584" y="647700"/>
                </a:lnTo>
                <a:lnTo>
                  <a:pt x="1878584" y="533400"/>
                </a:lnTo>
                <a:lnTo>
                  <a:pt x="1873859" y="533400"/>
                </a:lnTo>
                <a:lnTo>
                  <a:pt x="1874939" y="546100"/>
                </a:lnTo>
                <a:lnTo>
                  <a:pt x="1872818" y="546100"/>
                </a:lnTo>
                <a:lnTo>
                  <a:pt x="1872818" y="673100"/>
                </a:lnTo>
                <a:lnTo>
                  <a:pt x="1870087" y="685800"/>
                </a:lnTo>
                <a:lnTo>
                  <a:pt x="1870087" y="673100"/>
                </a:lnTo>
                <a:lnTo>
                  <a:pt x="1872818" y="673100"/>
                </a:lnTo>
                <a:lnTo>
                  <a:pt x="1872818" y="546100"/>
                </a:lnTo>
                <a:lnTo>
                  <a:pt x="1872513" y="546100"/>
                </a:lnTo>
                <a:lnTo>
                  <a:pt x="1872513" y="635000"/>
                </a:lnTo>
                <a:lnTo>
                  <a:pt x="1871306" y="647700"/>
                </a:lnTo>
                <a:lnTo>
                  <a:pt x="1868119" y="647700"/>
                </a:lnTo>
                <a:lnTo>
                  <a:pt x="1867662" y="635000"/>
                </a:lnTo>
                <a:lnTo>
                  <a:pt x="1872513" y="635000"/>
                </a:lnTo>
                <a:lnTo>
                  <a:pt x="1872513" y="546100"/>
                </a:lnTo>
                <a:lnTo>
                  <a:pt x="1864029" y="546100"/>
                </a:lnTo>
                <a:lnTo>
                  <a:pt x="1864029" y="596900"/>
                </a:lnTo>
                <a:lnTo>
                  <a:pt x="1862823" y="609600"/>
                </a:lnTo>
                <a:lnTo>
                  <a:pt x="1860397" y="609600"/>
                </a:lnTo>
                <a:lnTo>
                  <a:pt x="1860397" y="635000"/>
                </a:lnTo>
                <a:lnTo>
                  <a:pt x="1860397" y="647700"/>
                </a:lnTo>
                <a:lnTo>
                  <a:pt x="1855546" y="637552"/>
                </a:lnTo>
                <a:lnTo>
                  <a:pt x="1855546" y="647700"/>
                </a:lnTo>
                <a:lnTo>
                  <a:pt x="1852180" y="647700"/>
                </a:lnTo>
                <a:lnTo>
                  <a:pt x="1852180" y="774700"/>
                </a:lnTo>
                <a:lnTo>
                  <a:pt x="1850542" y="787400"/>
                </a:lnTo>
                <a:lnTo>
                  <a:pt x="1847748" y="787400"/>
                </a:lnTo>
                <a:lnTo>
                  <a:pt x="1848269" y="774700"/>
                </a:lnTo>
                <a:lnTo>
                  <a:pt x="1852180" y="774700"/>
                </a:lnTo>
                <a:lnTo>
                  <a:pt x="1852180" y="647700"/>
                </a:lnTo>
                <a:lnTo>
                  <a:pt x="1848713" y="647700"/>
                </a:lnTo>
                <a:lnTo>
                  <a:pt x="1848713" y="762000"/>
                </a:lnTo>
                <a:lnTo>
                  <a:pt x="1844624" y="762000"/>
                </a:lnTo>
                <a:lnTo>
                  <a:pt x="1844624" y="749300"/>
                </a:lnTo>
                <a:lnTo>
                  <a:pt x="1848713" y="762000"/>
                </a:lnTo>
                <a:lnTo>
                  <a:pt x="1848713" y="647700"/>
                </a:lnTo>
                <a:lnTo>
                  <a:pt x="1845843" y="647700"/>
                </a:lnTo>
                <a:lnTo>
                  <a:pt x="1844624" y="635000"/>
                </a:lnTo>
                <a:lnTo>
                  <a:pt x="1838566" y="647700"/>
                </a:lnTo>
                <a:lnTo>
                  <a:pt x="1839468" y="647700"/>
                </a:lnTo>
                <a:lnTo>
                  <a:pt x="1841030" y="660400"/>
                </a:lnTo>
                <a:lnTo>
                  <a:pt x="1834464" y="660400"/>
                </a:lnTo>
                <a:lnTo>
                  <a:pt x="1830070" y="648335"/>
                </a:lnTo>
                <a:lnTo>
                  <a:pt x="1830070" y="698500"/>
                </a:lnTo>
                <a:lnTo>
                  <a:pt x="1829371" y="698500"/>
                </a:lnTo>
                <a:lnTo>
                  <a:pt x="1829371" y="838200"/>
                </a:lnTo>
                <a:lnTo>
                  <a:pt x="1828863" y="850900"/>
                </a:lnTo>
                <a:lnTo>
                  <a:pt x="1826437" y="843051"/>
                </a:lnTo>
                <a:lnTo>
                  <a:pt x="1826437" y="1155700"/>
                </a:lnTo>
                <a:lnTo>
                  <a:pt x="1819427" y="1168400"/>
                </a:lnTo>
                <a:lnTo>
                  <a:pt x="1824012" y="1168400"/>
                </a:lnTo>
                <a:lnTo>
                  <a:pt x="1822792" y="1181100"/>
                </a:lnTo>
                <a:lnTo>
                  <a:pt x="1817941" y="1206500"/>
                </a:lnTo>
                <a:lnTo>
                  <a:pt x="1814766" y="1206500"/>
                </a:lnTo>
                <a:lnTo>
                  <a:pt x="1814766" y="1231900"/>
                </a:lnTo>
                <a:lnTo>
                  <a:pt x="1811883" y="1231900"/>
                </a:lnTo>
                <a:lnTo>
                  <a:pt x="1810321" y="1234325"/>
                </a:lnTo>
                <a:lnTo>
                  <a:pt x="1810321" y="1397000"/>
                </a:lnTo>
                <a:lnTo>
                  <a:pt x="1806663" y="1397000"/>
                </a:lnTo>
                <a:lnTo>
                  <a:pt x="1806663" y="1638300"/>
                </a:lnTo>
                <a:lnTo>
                  <a:pt x="1802180" y="1651000"/>
                </a:lnTo>
                <a:lnTo>
                  <a:pt x="1794903" y="1651000"/>
                </a:lnTo>
                <a:lnTo>
                  <a:pt x="1796110" y="1663700"/>
                </a:lnTo>
                <a:lnTo>
                  <a:pt x="1799755" y="1663700"/>
                </a:lnTo>
                <a:lnTo>
                  <a:pt x="1794522" y="1674114"/>
                </a:lnTo>
                <a:lnTo>
                  <a:pt x="1794522" y="1816100"/>
                </a:lnTo>
                <a:lnTo>
                  <a:pt x="1793684" y="1816100"/>
                </a:lnTo>
                <a:lnTo>
                  <a:pt x="1793684" y="1943100"/>
                </a:lnTo>
                <a:lnTo>
                  <a:pt x="1792478" y="1955800"/>
                </a:lnTo>
                <a:lnTo>
                  <a:pt x="1787474" y="1955800"/>
                </a:lnTo>
                <a:lnTo>
                  <a:pt x="1787474" y="2070100"/>
                </a:lnTo>
                <a:lnTo>
                  <a:pt x="1787321" y="2082800"/>
                </a:lnTo>
                <a:lnTo>
                  <a:pt x="1783537" y="2082800"/>
                </a:lnTo>
                <a:lnTo>
                  <a:pt x="1783537" y="2120900"/>
                </a:lnTo>
                <a:lnTo>
                  <a:pt x="1777923" y="2120900"/>
                </a:lnTo>
                <a:lnTo>
                  <a:pt x="1780349" y="2108200"/>
                </a:lnTo>
                <a:lnTo>
                  <a:pt x="1783537" y="2120900"/>
                </a:lnTo>
                <a:lnTo>
                  <a:pt x="1783537" y="2082800"/>
                </a:lnTo>
                <a:lnTo>
                  <a:pt x="1781556" y="2082800"/>
                </a:lnTo>
                <a:lnTo>
                  <a:pt x="1781556" y="2070100"/>
                </a:lnTo>
                <a:lnTo>
                  <a:pt x="1776704" y="2070100"/>
                </a:lnTo>
                <a:lnTo>
                  <a:pt x="1776704" y="2057400"/>
                </a:lnTo>
                <a:lnTo>
                  <a:pt x="1781556" y="2057400"/>
                </a:lnTo>
                <a:lnTo>
                  <a:pt x="1783981" y="2070100"/>
                </a:lnTo>
                <a:lnTo>
                  <a:pt x="1787474" y="2070100"/>
                </a:lnTo>
                <a:lnTo>
                  <a:pt x="1787474" y="1955800"/>
                </a:lnTo>
                <a:lnTo>
                  <a:pt x="1785200" y="1955800"/>
                </a:lnTo>
                <a:lnTo>
                  <a:pt x="1783981" y="1943100"/>
                </a:lnTo>
                <a:lnTo>
                  <a:pt x="1793684" y="1943100"/>
                </a:lnTo>
                <a:lnTo>
                  <a:pt x="1793684" y="1816100"/>
                </a:lnTo>
                <a:lnTo>
                  <a:pt x="1787626" y="1816100"/>
                </a:lnTo>
                <a:lnTo>
                  <a:pt x="1787626" y="1879600"/>
                </a:lnTo>
                <a:lnTo>
                  <a:pt x="1784324" y="1892300"/>
                </a:lnTo>
                <a:lnTo>
                  <a:pt x="1782076" y="1892300"/>
                </a:lnTo>
                <a:lnTo>
                  <a:pt x="1782076" y="1993900"/>
                </a:lnTo>
                <a:lnTo>
                  <a:pt x="1781556" y="2006600"/>
                </a:lnTo>
                <a:lnTo>
                  <a:pt x="1774952" y="2006600"/>
                </a:lnTo>
                <a:lnTo>
                  <a:pt x="1774952" y="2298700"/>
                </a:lnTo>
                <a:lnTo>
                  <a:pt x="1771713" y="2286000"/>
                </a:lnTo>
                <a:lnTo>
                  <a:pt x="1773072" y="2286000"/>
                </a:lnTo>
                <a:lnTo>
                  <a:pt x="1774952" y="2298700"/>
                </a:lnTo>
                <a:lnTo>
                  <a:pt x="1774952" y="2006600"/>
                </a:lnTo>
                <a:lnTo>
                  <a:pt x="1770646" y="2006600"/>
                </a:lnTo>
                <a:lnTo>
                  <a:pt x="1770646" y="2032000"/>
                </a:lnTo>
                <a:lnTo>
                  <a:pt x="1769440" y="2032000"/>
                </a:lnTo>
                <a:lnTo>
                  <a:pt x="1769440" y="2578100"/>
                </a:lnTo>
                <a:lnTo>
                  <a:pt x="1764093" y="2590800"/>
                </a:lnTo>
                <a:lnTo>
                  <a:pt x="1761070" y="2583916"/>
                </a:lnTo>
                <a:lnTo>
                  <a:pt x="1761070" y="2679700"/>
                </a:lnTo>
                <a:lnTo>
                  <a:pt x="1759940" y="2679700"/>
                </a:lnTo>
                <a:lnTo>
                  <a:pt x="1759940" y="2781300"/>
                </a:lnTo>
                <a:lnTo>
                  <a:pt x="1751241" y="2794000"/>
                </a:lnTo>
                <a:lnTo>
                  <a:pt x="1754136" y="2781300"/>
                </a:lnTo>
                <a:lnTo>
                  <a:pt x="1759940" y="2781300"/>
                </a:lnTo>
                <a:lnTo>
                  <a:pt x="1759940" y="2679700"/>
                </a:lnTo>
                <a:lnTo>
                  <a:pt x="1754886" y="2679700"/>
                </a:lnTo>
                <a:lnTo>
                  <a:pt x="1758975" y="2692400"/>
                </a:lnTo>
                <a:lnTo>
                  <a:pt x="1754886" y="2692400"/>
                </a:lnTo>
                <a:lnTo>
                  <a:pt x="1754886" y="2679700"/>
                </a:lnTo>
                <a:lnTo>
                  <a:pt x="1747608" y="2679700"/>
                </a:lnTo>
                <a:lnTo>
                  <a:pt x="1749361" y="2667000"/>
                </a:lnTo>
                <a:lnTo>
                  <a:pt x="1755330" y="2667000"/>
                </a:lnTo>
                <a:lnTo>
                  <a:pt x="1761070" y="2679700"/>
                </a:lnTo>
                <a:lnTo>
                  <a:pt x="1761070" y="2583916"/>
                </a:lnTo>
                <a:lnTo>
                  <a:pt x="1758518" y="2578100"/>
                </a:lnTo>
                <a:lnTo>
                  <a:pt x="1757489" y="2565400"/>
                </a:lnTo>
                <a:lnTo>
                  <a:pt x="1766189" y="2565400"/>
                </a:lnTo>
                <a:lnTo>
                  <a:pt x="1765338" y="2578100"/>
                </a:lnTo>
                <a:lnTo>
                  <a:pt x="1769440" y="2578100"/>
                </a:lnTo>
                <a:lnTo>
                  <a:pt x="1769440" y="2032000"/>
                </a:lnTo>
                <a:lnTo>
                  <a:pt x="1767014" y="2032000"/>
                </a:lnTo>
                <a:lnTo>
                  <a:pt x="1763369" y="2019300"/>
                </a:lnTo>
                <a:lnTo>
                  <a:pt x="1768487" y="2019300"/>
                </a:lnTo>
                <a:lnTo>
                  <a:pt x="1770646" y="2032000"/>
                </a:lnTo>
                <a:lnTo>
                  <a:pt x="1770646" y="2006600"/>
                </a:lnTo>
                <a:lnTo>
                  <a:pt x="1772183" y="1993900"/>
                </a:lnTo>
                <a:lnTo>
                  <a:pt x="1773072" y="1993900"/>
                </a:lnTo>
                <a:lnTo>
                  <a:pt x="1767014" y="1981200"/>
                </a:lnTo>
                <a:lnTo>
                  <a:pt x="1767014" y="2006600"/>
                </a:lnTo>
                <a:lnTo>
                  <a:pt x="1758975" y="2006600"/>
                </a:lnTo>
                <a:lnTo>
                  <a:pt x="1758975" y="2374900"/>
                </a:lnTo>
                <a:lnTo>
                  <a:pt x="1757603" y="2387600"/>
                </a:lnTo>
                <a:lnTo>
                  <a:pt x="1754314" y="2387600"/>
                </a:lnTo>
                <a:lnTo>
                  <a:pt x="1754314" y="2438400"/>
                </a:lnTo>
                <a:lnTo>
                  <a:pt x="1746808" y="2438400"/>
                </a:lnTo>
                <a:lnTo>
                  <a:pt x="1751241" y="2425700"/>
                </a:lnTo>
                <a:lnTo>
                  <a:pt x="1754314" y="2438400"/>
                </a:lnTo>
                <a:lnTo>
                  <a:pt x="1754314" y="2387600"/>
                </a:lnTo>
                <a:lnTo>
                  <a:pt x="1753666" y="2387600"/>
                </a:lnTo>
                <a:lnTo>
                  <a:pt x="1754886" y="2374900"/>
                </a:lnTo>
                <a:lnTo>
                  <a:pt x="1758975" y="2374900"/>
                </a:lnTo>
                <a:lnTo>
                  <a:pt x="1758975" y="2006600"/>
                </a:lnTo>
                <a:lnTo>
                  <a:pt x="1758518" y="2006600"/>
                </a:lnTo>
                <a:lnTo>
                  <a:pt x="1758518" y="2095500"/>
                </a:lnTo>
                <a:lnTo>
                  <a:pt x="1757311" y="2108200"/>
                </a:lnTo>
                <a:lnTo>
                  <a:pt x="1755000" y="2108200"/>
                </a:lnTo>
                <a:lnTo>
                  <a:pt x="1755000" y="2286000"/>
                </a:lnTo>
                <a:lnTo>
                  <a:pt x="1753057" y="2298700"/>
                </a:lnTo>
                <a:lnTo>
                  <a:pt x="1752460" y="2298700"/>
                </a:lnTo>
                <a:lnTo>
                  <a:pt x="1752460" y="2324100"/>
                </a:lnTo>
                <a:lnTo>
                  <a:pt x="1747608" y="2336800"/>
                </a:lnTo>
                <a:lnTo>
                  <a:pt x="1746389" y="2336800"/>
                </a:lnTo>
                <a:lnTo>
                  <a:pt x="1746389" y="2578100"/>
                </a:lnTo>
                <a:lnTo>
                  <a:pt x="1746389" y="2590800"/>
                </a:lnTo>
                <a:lnTo>
                  <a:pt x="1741563" y="2590800"/>
                </a:lnTo>
                <a:lnTo>
                  <a:pt x="1741563" y="2946400"/>
                </a:lnTo>
                <a:lnTo>
                  <a:pt x="1732343" y="2946400"/>
                </a:lnTo>
                <a:lnTo>
                  <a:pt x="1731835" y="2959100"/>
                </a:lnTo>
                <a:lnTo>
                  <a:pt x="1730629" y="2959100"/>
                </a:lnTo>
                <a:lnTo>
                  <a:pt x="1730629" y="2971800"/>
                </a:lnTo>
                <a:lnTo>
                  <a:pt x="1730629" y="3200400"/>
                </a:lnTo>
                <a:lnTo>
                  <a:pt x="1723351" y="3200400"/>
                </a:lnTo>
                <a:lnTo>
                  <a:pt x="1723351" y="3390900"/>
                </a:lnTo>
                <a:lnTo>
                  <a:pt x="1720926" y="3403600"/>
                </a:lnTo>
                <a:lnTo>
                  <a:pt x="1714436" y="3403600"/>
                </a:lnTo>
                <a:lnTo>
                  <a:pt x="1715465" y="3390900"/>
                </a:lnTo>
                <a:lnTo>
                  <a:pt x="1723351" y="3390900"/>
                </a:lnTo>
                <a:lnTo>
                  <a:pt x="1723351" y="3200400"/>
                </a:lnTo>
                <a:lnTo>
                  <a:pt x="1721383" y="3200400"/>
                </a:lnTo>
                <a:lnTo>
                  <a:pt x="1721383" y="3238500"/>
                </a:lnTo>
                <a:lnTo>
                  <a:pt x="1720926" y="3238500"/>
                </a:lnTo>
                <a:lnTo>
                  <a:pt x="1720926" y="3314700"/>
                </a:lnTo>
                <a:lnTo>
                  <a:pt x="1719110" y="3327400"/>
                </a:lnTo>
                <a:lnTo>
                  <a:pt x="1713649" y="3314700"/>
                </a:lnTo>
                <a:lnTo>
                  <a:pt x="1710004" y="3314700"/>
                </a:lnTo>
                <a:lnTo>
                  <a:pt x="1710004" y="3302000"/>
                </a:lnTo>
                <a:lnTo>
                  <a:pt x="1717281" y="3302000"/>
                </a:lnTo>
                <a:lnTo>
                  <a:pt x="1718500" y="3314700"/>
                </a:lnTo>
                <a:lnTo>
                  <a:pt x="1720926" y="3314700"/>
                </a:lnTo>
                <a:lnTo>
                  <a:pt x="1720926" y="3238500"/>
                </a:lnTo>
                <a:lnTo>
                  <a:pt x="1717281" y="3238500"/>
                </a:lnTo>
                <a:lnTo>
                  <a:pt x="1717281" y="3225800"/>
                </a:lnTo>
                <a:lnTo>
                  <a:pt x="1721383" y="3238500"/>
                </a:lnTo>
                <a:lnTo>
                  <a:pt x="1721383" y="3200400"/>
                </a:lnTo>
                <a:lnTo>
                  <a:pt x="1716976" y="3200400"/>
                </a:lnTo>
                <a:lnTo>
                  <a:pt x="1710194" y="3187700"/>
                </a:lnTo>
                <a:lnTo>
                  <a:pt x="1728203" y="3187700"/>
                </a:lnTo>
                <a:lnTo>
                  <a:pt x="1730629" y="3200400"/>
                </a:lnTo>
                <a:lnTo>
                  <a:pt x="1730629" y="2971800"/>
                </a:lnTo>
                <a:lnTo>
                  <a:pt x="1729409" y="2984500"/>
                </a:lnTo>
                <a:lnTo>
                  <a:pt x="1726984" y="2984500"/>
                </a:lnTo>
                <a:lnTo>
                  <a:pt x="1726984" y="2971800"/>
                </a:lnTo>
                <a:lnTo>
                  <a:pt x="1730629" y="2971800"/>
                </a:lnTo>
                <a:lnTo>
                  <a:pt x="1730629" y="2959100"/>
                </a:lnTo>
                <a:lnTo>
                  <a:pt x="1727911" y="2959100"/>
                </a:lnTo>
                <a:lnTo>
                  <a:pt x="1729562" y="2946400"/>
                </a:lnTo>
                <a:lnTo>
                  <a:pt x="1731835" y="2946400"/>
                </a:lnTo>
                <a:lnTo>
                  <a:pt x="1731835" y="2933700"/>
                </a:lnTo>
                <a:lnTo>
                  <a:pt x="1740484" y="2933700"/>
                </a:lnTo>
                <a:lnTo>
                  <a:pt x="1741563" y="2946400"/>
                </a:lnTo>
                <a:lnTo>
                  <a:pt x="1741563" y="2590800"/>
                </a:lnTo>
                <a:lnTo>
                  <a:pt x="1739112" y="2590800"/>
                </a:lnTo>
                <a:lnTo>
                  <a:pt x="1739112" y="2578100"/>
                </a:lnTo>
                <a:lnTo>
                  <a:pt x="1746389" y="2578100"/>
                </a:lnTo>
                <a:lnTo>
                  <a:pt x="1746389" y="2336800"/>
                </a:lnTo>
                <a:lnTo>
                  <a:pt x="1743722" y="2336800"/>
                </a:lnTo>
                <a:lnTo>
                  <a:pt x="1743722" y="2374900"/>
                </a:lnTo>
                <a:lnTo>
                  <a:pt x="1743227" y="2379332"/>
                </a:lnTo>
                <a:lnTo>
                  <a:pt x="1743227" y="2463800"/>
                </a:lnTo>
                <a:lnTo>
                  <a:pt x="1739112" y="2463800"/>
                </a:lnTo>
                <a:lnTo>
                  <a:pt x="1739112" y="2476500"/>
                </a:lnTo>
                <a:lnTo>
                  <a:pt x="1740331" y="2476500"/>
                </a:lnTo>
                <a:lnTo>
                  <a:pt x="1737918" y="2484920"/>
                </a:lnTo>
                <a:lnTo>
                  <a:pt x="1737918" y="2844800"/>
                </a:lnTo>
                <a:lnTo>
                  <a:pt x="1734261" y="2844800"/>
                </a:lnTo>
                <a:lnTo>
                  <a:pt x="1728203" y="2832100"/>
                </a:lnTo>
                <a:lnTo>
                  <a:pt x="1736839" y="2832100"/>
                </a:lnTo>
                <a:lnTo>
                  <a:pt x="1737918" y="2844800"/>
                </a:lnTo>
                <a:lnTo>
                  <a:pt x="1737918" y="2484920"/>
                </a:lnTo>
                <a:lnTo>
                  <a:pt x="1736686" y="2489200"/>
                </a:lnTo>
                <a:lnTo>
                  <a:pt x="1735302" y="2489200"/>
                </a:lnTo>
                <a:lnTo>
                  <a:pt x="1735302" y="2755900"/>
                </a:lnTo>
                <a:lnTo>
                  <a:pt x="1733207" y="2763583"/>
                </a:lnTo>
                <a:lnTo>
                  <a:pt x="1733207" y="2806700"/>
                </a:lnTo>
                <a:lnTo>
                  <a:pt x="1732572" y="2806700"/>
                </a:lnTo>
                <a:lnTo>
                  <a:pt x="1728203" y="2819400"/>
                </a:lnTo>
                <a:lnTo>
                  <a:pt x="1725777" y="2819400"/>
                </a:lnTo>
                <a:lnTo>
                  <a:pt x="1725777" y="2997200"/>
                </a:lnTo>
                <a:lnTo>
                  <a:pt x="1725777" y="3149600"/>
                </a:lnTo>
                <a:lnTo>
                  <a:pt x="1725777" y="3162300"/>
                </a:lnTo>
                <a:lnTo>
                  <a:pt x="1718500" y="3162300"/>
                </a:lnTo>
                <a:lnTo>
                  <a:pt x="1718500" y="3149600"/>
                </a:lnTo>
                <a:lnTo>
                  <a:pt x="1725777" y="3149600"/>
                </a:lnTo>
                <a:lnTo>
                  <a:pt x="1725777" y="2997200"/>
                </a:lnTo>
                <a:lnTo>
                  <a:pt x="1724558" y="3009900"/>
                </a:lnTo>
                <a:lnTo>
                  <a:pt x="1722132" y="3009900"/>
                </a:lnTo>
                <a:lnTo>
                  <a:pt x="1722132" y="3048000"/>
                </a:lnTo>
                <a:lnTo>
                  <a:pt x="1717281" y="3060700"/>
                </a:lnTo>
                <a:lnTo>
                  <a:pt x="1711375" y="3050400"/>
                </a:lnTo>
                <a:lnTo>
                  <a:pt x="1711375" y="3136900"/>
                </a:lnTo>
                <a:lnTo>
                  <a:pt x="1709445" y="3149206"/>
                </a:lnTo>
                <a:lnTo>
                  <a:pt x="1709445" y="3683000"/>
                </a:lnTo>
                <a:lnTo>
                  <a:pt x="1703298" y="3695700"/>
                </a:lnTo>
                <a:lnTo>
                  <a:pt x="1706372" y="3683000"/>
                </a:lnTo>
                <a:lnTo>
                  <a:pt x="1709445" y="3683000"/>
                </a:lnTo>
                <a:lnTo>
                  <a:pt x="1709445" y="3149206"/>
                </a:lnTo>
                <a:lnTo>
                  <a:pt x="1709381" y="3149600"/>
                </a:lnTo>
                <a:lnTo>
                  <a:pt x="1706651" y="3144393"/>
                </a:lnTo>
                <a:lnTo>
                  <a:pt x="1706651" y="3594100"/>
                </a:lnTo>
                <a:lnTo>
                  <a:pt x="1705000" y="3606800"/>
                </a:lnTo>
                <a:lnTo>
                  <a:pt x="1702219" y="3606800"/>
                </a:lnTo>
                <a:lnTo>
                  <a:pt x="1702727" y="3594100"/>
                </a:lnTo>
                <a:lnTo>
                  <a:pt x="1706651" y="3594100"/>
                </a:lnTo>
                <a:lnTo>
                  <a:pt x="1706651" y="3144393"/>
                </a:lnTo>
                <a:lnTo>
                  <a:pt x="1706372" y="3143859"/>
                </a:lnTo>
                <a:lnTo>
                  <a:pt x="1706372" y="3581400"/>
                </a:lnTo>
                <a:lnTo>
                  <a:pt x="1700225" y="3594100"/>
                </a:lnTo>
                <a:lnTo>
                  <a:pt x="1696364" y="3581400"/>
                </a:lnTo>
                <a:lnTo>
                  <a:pt x="1706372" y="3581400"/>
                </a:lnTo>
                <a:lnTo>
                  <a:pt x="1706372" y="3143859"/>
                </a:lnTo>
                <a:lnTo>
                  <a:pt x="1702727" y="3136900"/>
                </a:lnTo>
                <a:lnTo>
                  <a:pt x="1711375" y="3136900"/>
                </a:lnTo>
                <a:lnTo>
                  <a:pt x="1711375" y="3050400"/>
                </a:lnTo>
                <a:lnTo>
                  <a:pt x="1710004" y="3048000"/>
                </a:lnTo>
                <a:lnTo>
                  <a:pt x="1722132" y="3048000"/>
                </a:lnTo>
                <a:lnTo>
                  <a:pt x="1722132" y="3009900"/>
                </a:lnTo>
                <a:lnTo>
                  <a:pt x="1718500" y="3009900"/>
                </a:lnTo>
                <a:lnTo>
                  <a:pt x="1716074" y="2997200"/>
                </a:lnTo>
                <a:lnTo>
                  <a:pt x="1725777" y="2997200"/>
                </a:lnTo>
                <a:lnTo>
                  <a:pt x="1725777" y="2819400"/>
                </a:lnTo>
                <a:lnTo>
                  <a:pt x="1720926" y="2819400"/>
                </a:lnTo>
                <a:lnTo>
                  <a:pt x="1720926" y="2870200"/>
                </a:lnTo>
                <a:lnTo>
                  <a:pt x="1720354" y="2870200"/>
                </a:lnTo>
                <a:lnTo>
                  <a:pt x="1720354" y="2959100"/>
                </a:lnTo>
                <a:lnTo>
                  <a:pt x="1712849" y="2959100"/>
                </a:lnTo>
                <a:lnTo>
                  <a:pt x="1717281" y="2946400"/>
                </a:lnTo>
                <a:lnTo>
                  <a:pt x="1720354" y="2959100"/>
                </a:lnTo>
                <a:lnTo>
                  <a:pt x="1720354" y="2870200"/>
                </a:lnTo>
                <a:lnTo>
                  <a:pt x="1716074" y="2870200"/>
                </a:lnTo>
                <a:lnTo>
                  <a:pt x="1717281" y="2857500"/>
                </a:lnTo>
                <a:lnTo>
                  <a:pt x="1719707" y="2857500"/>
                </a:lnTo>
                <a:lnTo>
                  <a:pt x="1720926" y="2870200"/>
                </a:lnTo>
                <a:lnTo>
                  <a:pt x="1720926" y="2819400"/>
                </a:lnTo>
                <a:lnTo>
                  <a:pt x="1719503" y="2819400"/>
                </a:lnTo>
                <a:lnTo>
                  <a:pt x="1714106" y="2806700"/>
                </a:lnTo>
                <a:lnTo>
                  <a:pt x="1710296" y="2806700"/>
                </a:lnTo>
                <a:lnTo>
                  <a:pt x="1710004" y="2805760"/>
                </a:lnTo>
                <a:lnTo>
                  <a:pt x="1710004" y="2971800"/>
                </a:lnTo>
                <a:lnTo>
                  <a:pt x="1706829" y="2971800"/>
                </a:lnTo>
                <a:lnTo>
                  <a:pt x="1706829" y="2984500"/>
                </a:lnTo>
                <a:lnTo>
                  <a:pt x="1702727" y="2984500"/>
                </a:lnTo>
                <a:lnTo>
                  <a:pt x="1702727" y="2971800"/>
                </a:lnTo>
                <a:lnTo>
                  <a:pt x="1706829" y="2984500"/>
                </a:lnTo>
                <a:lnTo>
                  <a:pt x="1706829" y="2971800"/>
                </a:lnTo>
                <a:lnTo>
                  <a:pt x="1706372" y="2971800"/>
                </a:lnTo>
                <a:lnTo>
                  <a:pt x="1708797" y="2959100"/>
                </a:lnTo>
                <a:lnTo>
                  <a:pt x="1710004" y="2971800"/>
                </a:lnTo>
                <a:lnTo>
                  <a:pt x="1710004" y="2805760"/>
                </a:lnTo>
                <a:lnTo>
                  <a:pt x="1706372" y="2794000"/>
                </a:lnTo>
                <a:lnTo>
                  <a:pt x="1733143" y="2794000"/>
                </a:lnTo>
                <a:lnTo>
                  <a:pt x="1733207" y="2806700"/>
                </a:lnTo>
                <a:lnTo>
                  <a:pt x="1733207" y="2763583"/>
                </a:lnTo>
                <a:lnTo>
                  <a:pt x="1731835" y="2768600"/>
                </a:lnTo>
                <a:lnTo>
                  <a:pt x="1724558" y="2768600"/>
                </a:lnTo>
                <a:lnTo>
                  <a:pt x="1725866" y="2755900"/>
                </a:lnTo>
                <a:lnTo>
                  <a:pt x="1735302" y="2755900"/>
                </a:lnTo>
                <a:lnTo>
                  <a:pt x="1735302" y="2489200"/>
                </a:lnTo>
                <a:lnTo>
                  <a:pt x="1728203" y="2489200"/>
                </a:lnTo>
                <a:lnTo>
                  <a:pt x="1732292" y="2501900"/>
                </a:lnTo>
                <a:lnTo>
                  <a:pt x="1728203" y="2501900"/>
                </a:lnTo>
                <a:lnTo>
                  <a:pt x="1732127" y="2514600"/>
                </a:lnTo>
                <a:lnTo>
                  <a:pt x="1724964" y="2514600"/>
                </a:lnTo>
                <a:lnTo>
                  <a:pt x="1728203" y="2501900"/>
                </a:lnTo>
                <a:lnTo>
                  <a:pt x="1728203" y="2489200"/>
                </a:lnTo>
                <a:lnTo>
                  <a:pt x="1727631" y="2476500"/>
                </a:lnTo>
                <a:lnTo>
                  <a:pt x="1728203" y="2476500"/>
                </a:lnTo>
                <a:lnTo>
                  <a:pt x="1726984" y="2463800"/>
                </a:lnTo>
                <a:lnTo>
                  <a:pt x="1734019" y="2463800"/>
                </a:lnTo>
                <a:lnTo>
                  <a:pt x="1740331" y="2451100"/>
                </a:lnTo>
                <a:lnTo>
                  <a:pt x="1743227" y="2463800"/>
                </a:lnTo>
                <a:lnTo>
                  <a:pt x="1743227" y="2379332"/>
                </a:lnTo>
                <a:lnTo>
                  <a:pt x="1742300" y="2387600"/>
                </a:lnTo>
                <a:lnTo>
                  <a:pt x="1739290" y="2387600"/>
                </a:lnTo>
                <a:lnTo>
                  <a:pt x="1739112" y="2374900"/>
                </a:lnTo>
                <a:lnTo>
                  <a:pt x="1743722" y="2374900"/>
                </a:lnTo>
                <a:lnTo>
                  <a:pt x="1743722" y="2336800"/>
                </a:lnTo>
                <a:lnTo>
                  <a:pt x="1742757" y="2336800"/>
                </a:lnTo>
                <a:lnTo>
                  <a:pt x="1743964" y="2324100"/>
                </a:lnTo>
                <a:lnTo>
                  <a:pt x="1752460" y="2324100"/>
                </a:lnTo>
                <a:lnTo>
                  <a:pt x="1752460" y="2298700"/>
                </a:lnTo>
                <a:lnTo>
                  <a:pt x="1740331" y="2298700"/>
                </a:lnTo>
                <a:lnTo>
                  <a:pt x="1741538" y="2286000"/>
                </a:lnTo>
                <a:lnTo>
                  <a:pt x="1755000" y="2286000"/>
                </a:lnTo>
                <a:lnTo>
                  <a:pt x="1755000" y="2108200"/>
                </a:lnTo>
                <a:lnTo>
                  <a:pt x="1751241" y="2108200"/>
                </a:lnTo>
                <a:lnTo>
                  <a:pt x="1751241" y="2095500"/>
                </a:lnTo>
                <a:lnTo>
                  <a:pt x="1758518" y="2095500"/>
                </a:lnTo>
                <a:lnTo>
                  <a:pt x="1758518" y="2006600"/>
                </a:lnTo>
                <a:lnTo>
                  <a:pt x="1757451" y="2006600"/>
                </a:lnTo>
                <a:lnTo>
                  <a:pt x="1761375" y="1993900"/>
                </a:lnTo>
                <a:lnTo>
                  <a:pt x="1767014" y="2006600"/>
                </a:lnTo>
                <a:lnTo>
                  <a:pt x="1767014" y="1981200"/>
                </a:lnTo>
                <a:lnTo>
                  <a:pt x="1763369" y="1993900"/>
                </a:lnTo>
                <a:lnTo>
                  <a:pt x="1763369" y="1981200"/>
                </a:lnTo>
                <a:lnTo>
                  <a:pt x="1767014" y="1981200"/>
                </a:lnTo>
                <a:lnTo>
                  <a:pt x="1774278" y="1981200"/>
                </a:lnTo>
                <a:lnTo>
                  <a:pt x="1773072" y="1993900"/>
                </a:lnTo>
                <a:lnTo>
                  <a:pt x="1782076" y="1993900"/>
                </a:lnTo>
                <a:lnTo>
                  <a:pt x="1782076" y="1892300"/>
                </a:lnTo>
                <a:lnTo>
                  <a:pt x="1776704" y="1892300"/>
                </a:lnTo>
                <a:lnTo>
                  <a:pt x="1776653" y="1879600"/>
                </a:lnTo>
                <a:lnTo>
                  <a:pt x="1776260" y="1879600"/>
                </a:lnTo>
                <a:lnTo>
                  <a:pt x="1777898" y="1866900"/>
                </a:lnTo>
                <a:lnTo>
                  <a:pt x="1783981" y="1866900"/>
                </a:lnTo>
                <a:lnTo>
                  <a:pt x="1787283" y="1879600"/>
                </a:lnTo>
                <a:lnTo>
                  <a:pt x="1787626" y="1879600"/>
                </a:lnTo>
                <a:lnTo>
                  <a:pt x="1787626" y="1816100"/>
                </a:lnTo>
                <a:lnTo>
                  <a:pt x="1781556" y="1816100"/>
                </a:lnTo>
                <a:lnTo>
                  <a:pt x="1780425" y="1803400"/>
                </a:lnTo>
                <a:lnTo>
                  <a:pt x="1777923" y="1803400"/>
                </a:lnTo>
                <a:lnTo>
                  <a:pt x="1779130" y="1790700"/>
                </a:lnTo>
                <a:lnTo>
                  <a:pt x="1785200" y="1790700"/>
                </a:lnTo>
                <a:lnTo>
                  <a:pt x="1785200" y="1803400"/>
                </a:lnTo>
                <a:lnTo>
                  <a:pt x="1787017" y="1803400"/>
                </a:lnTo>
                <a:lnTo>
                  <a:pt x="1794522" y="1816100"/>
                </a:lnTo>
                <a:lnTo>
                  <a:pt x="1794522" y="1674114"/>
                </a:lnTo>
                <a:lnTo>
                  <a:pt x="1793367" y="1676400"/>
                </a:lnTo>
                <a:lnTo>
                  <a:pt x="1788680" y="1676400"/>
                </a:lnTo>
                <a:lnTo>
                  <a:pt x="1788325" y="1663700"/>
                </a:lnTo>
                <a:lnTo>
                  <a:pt x="1791436" y="1663700"/>
                </a:lnTo>
                <a:lnTo>
                  <a:pt x="1787169" y="1651000"/>
                </a:lnTo>
                <a:lnTo>
                  <a:pt x="1783981" y="1651000"/>
                </a:lnTo>
                <a:lnTo>
                  <a:pt x="1786407" y="1638300"/>
                </a:lnTo>
                <a:lnTo>
                  <a:pt x="1806663" y="1638300"/>
                </a:lnTo>
                <a:lnTo>
                  <a:pt x="1806663" y="1397000"/>
                </a:lnTo>
                <a:lnTo>
                  <a:pt x="1803692" y="1397000"/>
                </a:lnTo>
                <a:lnTo>
                  <a:pt x="1803158" y="1405216"/>
                </a:lnTo>
                <a:lnTo>
                  <a:pt x="1803158" y="1511300"/>
                </a:lnTo>
                <a:lnTo>
                  <a:pt x="1796338" y="1511300"/>
                </a:lnTo>
                <a:lnTo>
                  <a:pt x="1799755" y="1498600"/>
                </a:lnTo>
                <a:lnTo>
                  <a:pt x="1803158" y="1511300"/>
                </a:lnTo>
                <a:lnTo>
                  <a:pt x="1803158" y="1405216"/>
                </a:lnTo>
                <a:lnTo>
                  <a:pt x="1802866" y="1409700"/>
                </a:lnTo>
                <a:lnTo>
                  <a:pt x="1797824" y="1409700"/>
                </a:lnTo>
                <a:lnTo>
                  <a:pt x="1798535" y="1397000"/>
                </a:lnTo>
                <a:lnTo>
                  <a:pt x="1799755" y="1384300"/>
                </a:lnTo>
                <a:lnTo>
                  <a:pt x="1808238" y="1384300"/>
                </a:lnTo>
                <a:lnTo>
                  <a:pt x="1810321" y="1397000"/>
                </a:lnTo>
                <a:lnTo>
                  <a:pt x="1810321" y="1234325"/>
                </a:lnTo>
                <a:lnTo>
                  <a:pt x="1803679" y="1244600"/>
                </a:lnTo>
                <a:lnTo>
                  <a:pt x="1799183" y="1244600"/>
                </a:lnTo>
                <a:lnTo>
                  <a:pt x="1799183" y="1282700"/>
                </a:lnTo>
                <a:lnTo>
                  <a:pt x="1797024" y="1282700"/>
                </a:lnTo>
                <a:lnTo>
                  <a:pt x="1797024" y="1308100"/>
                </a:lnTo>
                <a:lnTo>
                  <a:pt x="1794903" y="1308100"/>
                </a:lnTo>
                <a:lnTo>
                  <a:pt x="1794903" y="1460500"/>
                </a:lnTo>
                <a:lnTo>
                  <a:pt x="1791944" y="1473200"/>
                </a:lnTo>
                <a:lnTo>
                  <a:pt x="1791258" y="1460500"/>
                </a:lnTo>
                <a:lnTo>
                  <a:pt x="1794903" y="1460500"/>
                </a:lnTo>
                <a:lnTo>
                  <a:pt x="1794903" y="1308100"/>
                </a:lnTo>
                <a:lnTo>
                  <a:pt x="1792224" y="1308100"/>
                </a:lnTo>
                <a:lnTo>
                  <a:pt x="1792224" y="1333500"/>
                </a:lnTo>
                <a:lnTo>
                  <a:pt x="1791169" y="1342999"/>
                </a:lnTo>
                <a:lnTo>
                  <a:pt x="1791169" y="1409700"/>
                </a:lnTo>
                <a:lnTo>
                  <a:pt x="1787410" y="1409700"/>
                </a:lnTo>
                <a:lnTo>
                  <a:pt x="1780806" y="1403083"/>
                </a:lnTo>
                <a:lnTo>
                  <a:pt x="1780806" y="1587500"/>
                </a:lnTo>
                <a:lnTo>
                  <a:pt x="1780806" y="1689100"/>
                </a:lnTo>
                <a:lnTo>
                  <a:pt x="1776704" y="1689100"/>
                </a:lnTo>
                <a:lnTo>
                  <a:pt x="1776704" y="1676400"/>
                </a:lnTo>
                <a:lnTo>
                  <a:pt x="1780806" y="1689100"/>
                </a:lnTo>
                <a:lnTo>
                  <a:pt x="1780806" y="1587500"/>
                </a:lnTo>
                <a:lnTo>
                  <a:pt x="1776704" y="1587500"/>
                </a:lnTo>
                <a:lnTo>
                  <a:pt x="1776704" y="1574800"/>
                </a:lnTo>
                <a:lnTo>
                  <a:pt x="1780806" y="1587500"/>
                </a:lnTo>
                <a:lnTo>
                  <a:pt x="1780806" y="1403083"/>
                </a:lnTo>
                <a:lnTo>
                  <a:pt x="1779778" y="1402054"/>
                </a:lnTo>
                <a:lnTo>
                  <a:pt x="1779778" y="1498600"/>
                </a:lnTo>
                <a:lnTo>
                  <a:pt x="1772272" y="1498600"/>
                </a:lnTo>
                <a:lnTo>
                  <a:pt x="1776704" y="1485900"/>
                </a:lnTo>
                <a:lnTo>
                  <a:pt x="1779778" y="1498600"/>
                </a:lnTo>
                <a:lnTo>
                  <a:pt x="1779778" y="1402054"/>
                </a:lnTo>
                <a:lnTo>
                  <a:pt x="1774736" y="1397000"/>
                </a:lnTo>
                <a:lnTo>
                  <a:pt x="1774278" y="1395476"/>
                </a:lnTo>
                <a:lnTo>
                  <a:pt x="1774278" y="1435100"/>
                </a:lnTo>
                <a:lnTo>
                  <a:pt x="1773072" y="1447800"/>
                </a:lnTo>
                <a:lnTo>
                  <a:pt x="1772158" y="1447800"/>
                </a:lnTo>
                <a:lnTo>
                  <a:pt x="1772158" y="1460500"/>
                </a:lnTo>
                <a:lnTo>
                  <a:pt x="1771256" y="1464703"/>
                </a:lnTo>
                <a:lnTo>
                  <a:pt x="1771256" y="1803400"/>
                </a:lnTo>
                <a:lnTo>
                  <a:pt x="1767840" y="1816100"/>
                </a:lnTo>
                <a:lnTo>
                  <a:pt x="1762163" y="1810537"/>
                </a:lnTo>
                <a:lnTo>
                  <a:pt x="1762163" y="1930400"/>
                </a:lnTo>
                <a:lnTo>
                  <a:pt x="1757895" y="1943100"/>
                </a:lnTo>
                <a:lnTo>
                  <a:pt x="1754886" y="1934387"/>
                </a:lnTo>
                <a:lnTo>
                  <a:pt x="1754886" y="2044700"/>
                </a:lnTo>
                <a:lnTo>
                  <a:pt x="1746389" y="2057400"/>
                </a:lnTo>
                <a:lnTo>
                  <a:pt x="1747608" y="2044700"/>
                </a:lnTo>
                <a:lnTo>
                  <a:pt x="1754886" y="2044700"/>
                </a:lnTo>
                <a:lnTo>
                  <a:pt x="1754886" y="1934387"/>
                </a:lnTo>
                <a:lnTo>
                  <a:pt x="1753514" y="1930400"/>
                </a:lnTo>
                <a:lnTo>
                  <a:pt x="1762163" y="1930400"/>
                </a:lnTo>
                <a:lnTo>
                  <a:pt x="1762163" y="1810537"/>
                </a:lnTo>
                <a:lnTo>
                  <a:pt x="1755330" y="1803844"/>
                </a:lnTo>
                <a:lnTo>
                  <a:pt x="1755330" y="1905000"/>
                </a:lnTo>
                <a:lnTo>
                  <a:pt x="1751241" y="1917700"/>
                </a:lnTo>
                <a:lnTo>
                  <a:pt x="1747151" y="1905000"/>
                </a:lnTo>
                <a:lnTo>
                  <a:pt x="1751241" y="1892300"/>
                </a:lnTo>
                <a:lnTo>
                  <a:pt x="1755330" y="1905000"/>
                </a:lnTo>
                <a:lnTo>
                  <a:pt x="1755330" y="1803844"/>
                </a:lnTo>
                <a:lnTo>
                  <a:pt x="1754886" y="1803400"/>
                </a:lnTo>
                <a:lnTo>
                  <a:pt x="1771256" y="1803400"/>
                </a:lnTo>
                <a:lnTo>
                  <a:pt x="1771256" y="1464703"/>
                </a:lnTo>
                <a:lnTo>
                  <a:pt x="1769427" y="1473200"/>
                </a:lnTo>
                <a:lnTo>
                  <a:pt x="1769427" y="1460500"/>
                </a:lnTo>
                <a:lnTo>
                  <a:pt x="1772158" y="1460500"/>
                </a:lnTo>
                <a:lnTo>
                  <a:pt x="1772158" y="1447800"/>
                </a:lnTo>
                <a:lnTo>
                  <a:pt x="1770646" y="1447800"/>
                </a:lnTo>
                <a:lnTo>
                  <a:pt x="1774278" y="1435100"/>
                </a:lnTo>
                <a:lnTo>
                  <a:pt x="1774278" y="1395476"/>
                </a:lnTo>
                <a:lnTo>
                  <a:pt x="1770926" y="1384300"/>
                </a:lnTo>
                <a:lnTo>
                  <a:pt x="1785200" y="1384300"/>
                </a:lnTo>
                <a:lnTo>
                  <a:pt x="1782191" y="1397000"/>
                </a:lnTo>
                <a:lnTo>
                  <a:pt x="1784743" y="1397000"/>
                </a:lnTo>
                <a:lnTo>
                  <a:pt x="1791169" y="1409700"/>
                </a:lnTo>
                <a:lnTo>
                  <a:pt x="1791169" y="1342999"/>
                </a:lnTo>
                <a:lnTo>
                  <a:pt x="1790814" y="1346200"/>
                </a:lnTo>
                <a:lnTo>
                  <a:pt x="1787791" y="1346200"/>
                </a:lnTo>
                <a:lnTo>
                  <a:pt x="1787626" y="1333500"/>
                </a:lnTo>
                <a:lnTo>
                  <a:pt x="1792224" y="1333500"/>
                </a:lnTo>
                <a:lnTo>
                  <a:pt x="1792224" y="1308100"/>
                </a:lnTo>
                <a:lnTo>
                  <a:pt x="1788833" y="1308100"/>
                </a:lnTo>
                <a:lnTo>
                  <a:pt x="1788833" y="1295400"/>
                </a:lnTo>
                <a:lnTo>
                  <a:pt x="1787626" y="1308100"/>
                </a:lnTo>
                <a:lnTo>
                  <a:pt x="1786432" y="1308100"/>
                </a:lnTo>
                <a:lnTo>
                  <a:pt x="1786432" y="1371600"/>
                </a:lnTo>
                <a:lnTo>
                  <a:pt x="1780286" y="1371600"/>
                </a:lnTo>
                <a:lnTo>
                  <a:pt x="1777161" y="1358900"/>
                </a:lnTo>
                <a:lnTo>
                  <a:pt x="1776539" y="1346200"/>
                </a:lnTo>
                <a:lnTo>
                  <a:pt x="1781314" y="1346200"/>
                </a:lnTo>
                <a:lnTo>
                  <a:pt x="1784438" y="1358900"/>
                </a:lnTo>
                <a:lnTo>
                  <a:pt x="1786432" y="1371600"/>
                </a:lnTo>
                <a:lnTo>
                  <a:pt x="1786432" y="1308100"/>
                </a:lnTo>
                <a:lnTo>
                  <a:pt x="1780349" y="1308100"/>
                </a:lnTo>
                <a:lnTo>
                  <a:pt x="1782533" y="1295400"/>
                </a:lnTo>
                <a:lnTo>
                  <a:pt x="1788833" y="1295400"/>
                </a:lnTo>
                <a:lnTo>
                  <a:pt x="1794979" y="1295400"/>
                </a:lnTo>
                <a:lnTo>
                  <a:pt x="1797024" y="1308100"/>
                </a:lnTo>
                <a:lnTo>
                  <a:pt x="1797024" y="1282700"/>
                </a:lnTo>
                <a:lnTo>
                  <a:pt x="1791677" y="1282700"/>
                </a:lnTo>
                <a:lnTo>
                  <a:pt x="1796110" y="1270000"/>
                </a:lnTo>
                <a:lnTo>
                  <a:pt x="1799183" y="1282700"/>
                </a:lnTo>
                <a:lnTo>
                  <a:pt x="1799183" y="1244600"/>
                </a:lnTo>
                <a:lnTo>
                  <a:pt x="1795360" y="1244600"/>
                </a:lnTo>
                <a:lnTo>
                  <a:pt x="1786813" y="1231900"/>
                </a:lnTo>
                <a:lnTo>
                  <a:pt x="1790052" y="1231900"/>
                </a:lnTo>
                <a:lnTo>
                  <a:pt x="1787626" y="1219200"/>
                </a:lnTo>
                <a:lnTo>
                  <a:pt x="1803996" y="1219200"/>
                </a:lnTo>
                <a:lnTo>
                  <a:pt x="1809648" y="1231900"/>
                </a:lnTo>
                <a:lnTo>
                  <a:pt x="1810664" y="1231900"/>
                </a:lnTo>
                <a:lnTo>
                  <a:pt x="1810664" y="1219200"/>
                </a:lnTo>
                <a:lnTo>
                  <a:pt x="1814766" y="1231900"/>
                </a:lnTo>
                <a:lnTo>
                  <a:pt x="1814766" y="1206500"/>
                </a:lnTo>
                <a:lnTo>
                  <a:pt x="1810664" y="1206500"/>
                </a:lnTo>
                <a:lnTo>
                  <a:pt x="1806422" y="1206500"/>
                </a:lnTo>
                <a:lnTo>
                  <a:pt x="1804149" y="1193800"/>
                </a:lnTo>
                <a:lnTo>
                  <a:pt x="1804606" y="1193800"/>
                </a:lnTo>
                <a:lnTo>
                  <a:pt x="1810664" y="1206500"/>
                </a:lnTo>
                <a:lnTo>
                  <a:pt x="1814309" y="1193800"/>
                </a:lnTo>
                <a:lnTo>
                  <a:pt x="1815515" y="1181100"/>
                </a:lnTo>
                <a:lnTo>
                  <a:pt x="1814309" y="1181100"/>
                </a:lnTo>
                <a:lnTo>
                  <a:pt x="1814309" y="1168400"/>
                </a:lnTo>
                <a:lnTo>
                  <a:pt x="1819427" y="1168400"/>
                </a:lnTo>
                <a:lnTo>
                  <a:pt x="1811274" y="1155700"/>
                </a:lnTo>
                <a:lnTo>
                  <a:pt x="1826437" y="1155700"/>
                </a:lnTo>
                <a:lnTo>
                  <a:pt x="1826437" y="843051"/>
                </a:lnTo>
                <a:lnTo>
                  <a:pt x="1825688" y="840625"/>
                </a:lnTo>
                <a:lnTo>
                  <a:pt x="1825688" y="927100"/>
                </a:lnTo>
                <a:lnTo>
                  <a:pt x="1825218" y="927100"/>
                </a:lnTo>
                <a:lnTo>
                  <a:pt x="1825218" y="1130300"/>
                </a:lnTo>
                <a:lnTo>
                  <a:pt x="1824012" y="1143000"/>
                </a:lnTo>
                <a:lnTo>
                  <a:pt x="1814309" y="1143000"/>
                </a:lnTo>
                <a:lnTo>
                  <a:pt x="1814309" y="1130300"/>
                </a:lnTo>
                <a:lnTo>
                  <a:pt x="1825218" y="1130300"/>
                </a:lnTo>
                <a:lnTo>
                  <a:pt x="1825218" y="927100"/>
                </a:lnTo>
                <a:lnTo>
                  <a:pt x="1821586" y="927100"/>
                </a:lnTo>
                <a:lnTo>
                  <a:pt x="1821586" y="1028700"/>
                </a:lnTo>
                <a:lnTo>
                  <a:pt x="1819160" y="1041400"/>
                </a:lnTo>
                <a:lnTo>
                  <a:pt x="1814309" y="1041400"/>
                </a:lnTo>
                <a:lnTo>
                  <a:pt x="1814309" y="1028700"/>
                </a:lnTo>
                <a:lnTo>
                  <a:pt x="1821586" y="1028700"/>
                </a:lnTo>
                <a:lnTo>
                  <a:pt x="1821586" y="927100"/>
                </a:lnTo>
                <a:lnTo>
                  <a:pt x="1819160" y="927100"/>
                </a:lnTo>
                <a:lnTo>
                  <a:pt x="1819160" y="990600"/>
                </a:lnTo>
                <a:lnTo>
                  <a:pt x="1814550" y="990600"/>
                </a:lnTo>
                <a:lnTo>
                  <a:pt x="1816277" y="977900"/>
                </a:lnTo>
                <a:lnTo>
                  <a:pt x="1819135" y="977900"/>
                </a:lnTo>
                <a:lnTo>
                  <a:pt x="1819160" y="990600"/>
                </a:lnTo>
                <a:lnTo>
                  <a:pt x="1819160" y="927100"/>
                </a:lnTo>
                <a:lnTo>
                  <a:pt x="1816481" y="927100"/>
                </a:lnTo>
                <a:lnTo>
                  <a:pt x="1822792" y="914400"/>
                </a:lnTo>
                <a:lnTo>
                  <a:pt x="1825688" y="927100"/>
                </a:lnTo>
                <a:lnTo>
                  <a:pt x="1825688" y="840625"/>
                </a:lnTo>
                <a:lnTo>
                  <a:pt x="1824939" y="838200"/>
                </a:lnTo>
                <a:lnTo>
                  <a:pt x="1829371" y="838200"/>
                </a:lnTo>
                <a:lnTo>
                  <a:pt x="1829371" y="698500"/>
                </a:lnTo>
                <a:lnTo>
                  <a:pt x="1829142" y="698500"/>
                </a:lnTo>
                <a:lnTo>
                  <a:pt x="1829142" y="749300"/>
                </a:lnTo>
                <a:lnTo>
                  <a:pt x="1828863" y="749300"/>
                </a:lnTo>
                <a:lnTo>
                  <a:pt x="1828863" y="800100"/>
                </a:lnTo>
                <a:lnTo>
                  <a:pt x="1827949" y="800100"/>
                </a:lnTo>
                <a:lnTo>
                  <a:pt x="1825104" y="787400"/>
                </a:lnTo>
                <a:lnTo>
                  <a:pt x="1828863" y="800100"/>
                </a:lnTo>
                <a:lnTo>
                  <a:pt x="1828863" y="749300"/>
                </a:lnTo>
                <a:lnTo>
                  <a:pt x="1825675" y="749300"/>
                </a:lnTo>
                <a:lnTo>
                  <a:pt x="1825675" y="762000"/>
                </a:lnTo>
                <a:lnTo>
                  <a:pt x="1821586" y="762000"/>
                </a:lnTo>
                <a:lnTo>
                  <a:pt x="1821586" y="749300"/>
                </a:lnTo>
                <a:lnTo>
                  <a:pt x="1825675" y="762000"/>
                </a:lnTo>
                <a:lnTo>
                  <a:pt x="1825675" y="749300"/>
                </a:lnTo>
                <a:lnTo>
                  <a:pt x="1821980" y="749300"/>
                </a:lnTo>
                <a:lnTo>
                  <a:pt x="1825675" y="736600"/>
                </a:lnTo>
                <a:lnTo>
                  <a:pt x="1829142" y="749300"/>
                </a:lnTo>
                <a:lnTo>
                  <a:pt x="1829142" y="698500"/>
                </a:lnTo>
                <a:lnTo>
                  <a:pt x="1826437" y="698500"/>
                </a:lnTo>
                <a:lnTo>
                  <a:pt x="1825218" y="711200"/>
                </a:lnTo>
                <a:lnTo>
                  <a:pt x="1820367" y="698500"/>
                </a:lnTo>
                <a:lnTo>
                  <a:pt x="1818398" y="698500"/>
                </a:lnTo>
                <a:lnTo>
                  <a:pt x="1818398" y="800100"/>
                </a:lnTo>
                <a:lnTo>
                  <a:pt x="1811578" y="800100"/>
                </a:lnTo>
                <a:lnTo>
                  <a:pt x="1814309" y="787400"/>
                </a:lnTo>
                <a:lnTo>
                  <a:pt x="1818398" y="800100"/>
                </a:lnTo>
                <a:lnTo>
                  <a:pt x="1818398" y="698500"/>
                </a:lnTo>
                <a:lnTo>
                  <a:pt x="1817941" y="698500"/>
                </a:lnTo>
                <a:lnTo>
                  <a:pt x="1817941" y="685800"/>
                </a:lnTo>
                <a:lnTo>
                  <a:pt x="1828863" y="685800"/>
                </a:lnTo>
                <a:lnTo>
                  <a:pt x="1830070" y="698500"/>
                </a:lnTo>
                <a:lnTo>
                  <a:pt x="1830070" y="648335"/>
                </a:lnTo>
                <a:lnTo>
                  <a:pt x="1825218" y="635000"/>
                </a:lnTo>
                <a:lnTo>
                  <a:pt x="1832495" y="635000"/>
                </a:lnTo>
                <a:lnTo>
                  <a:pt x="1836547" y="647700"/>
                </a:lnTo>
                <a:lnTo>
                  <a:pt x="1838566" y="647700"/>
                </a:lnTo>
                <a:lnTo>
                  <a:pt x="1834921" y="635000"/>
                </a:lnTo>
                <a:lnTo>
                  <a:pt x="1844624" y="635000"/>
                </a:lnTo>
                <a:lnTo>
                  <a:pt x="1853120" y="635000"/>
                </a:lnTo>
                <a:lnTo>
                  <a:pt x="1855546" y="647700"/>
                </a:lnTo>
                <a:lnTo>
                  <a:pt x="1855546" y="637552"/>
                </a:lnTo>
                <a:lnTo>
                  <a:pt x="1854327" y="635000"/>
                </a:lnTo>
                <a:lnTo>
                  <a:pt x="1860397" y="635000"/>
                </a:lnTo>
                <a:lnTo>
                  <a:pt x="1860397" y="609600"/>
                </a:lnTo>
                <a:lnTo>
                  <a:pt x="1854327" y="609600"/>
                </a:lnTo>
                <a:lnTo>
                  <a:pt x="1849475" y="609600"/>
                </a:lnTo>
                <a:lnTo>
                  <a:pt x="1849475" y="596900"/>
                </a:lnTo>
                <a:lnTo>
                  <a:pt x="1854327" y="609600"/>
                </a:lnTo>
                <a:lnTo>
                  <a:pt x="1856752" y="596900"/>
                </a:lnTo>
                <a:lnTo>
                  <a:pt x="1864029" y="596900"/>
                </a:lnTo>
                <a:lnTo>
                  <a:pt x="1864029" y="546100"/>
                </a:lnTo>
                <a:lnTo>
                  <a:pt x="1860397" y="546100"/>
                </a:lnTo>
                <a:lnTo>
                  <a:pt x="1860397" y="558800"/>
                </a:lnTo>
                <a:lnTo>
                  <a:pt x="1856752" y="571500"/>
                </a:lnTo>
                <a:lnTo>
                  <a:pt x="1853120" y="571500"/>
                </a:lnTo>
                <a:lnTo>
                  <a:pt x="1853120" y="558800"/>
                </a:lnTo>
                <a:lnTo>
                  <a:pt x="1860397" y="558800"/>
                </a:lnTo>
                <a:lnTo>
                  <a:pt x="1860397" y="546100"/>
                </a:lnTo>
                <a:lnTo>
                  <a:pt x="1862823" y="533400"/>
                </a:lnTo>
                <a:lnTo>
                  <a:pt x="1849475" y="533400"/>
                </a:lnTo>
                <a:lnTo>
                  <a:pt x="1849475" y="546100"/>
                </a:lnTo>
                <a:lnTo>
                  <a:pt x="1848269" y="558800"/>
                </a:lnTo>
                <a:lnTo>
                  <a:pt x="1848256" y="571500"/>
                </a:lnTo>
                <a:lnTo>
                  <a:pt x="1847049" y="584200"/>
                </a:lnTo>
                <a:lnTo>
                  <a:pt x="1837347" y="571500"/>
                </a:lnTo>
                <a:lnTo>
                  <a:pt x="1837347" y="584200"/>
                </a:lnTo>
                <a:lnTo>
                  <a:pt x="1835531" y="584200"/>
                </a:lnTo>
                <a:lnTo>
                  <a:pt x="1836661" y="571500"/>
                </a:lnTo>
                <a:lnTo>
                  <a:pt x="1837347" y="571500"/>
                </a:lnTo>
                <a:lnTo>
                  <a:pt x="1848256" y="571500"/>
                </a:lnTo>
                <a:lnTo>
                  <a:pt x="1848256" y="558736"/>
                </a:lnTo>
                <a:lnTo>
                  <a:pt x="1845843" y="546100"/>
                </a:lnTo>
                <a:lnTo>
                  <a:pt x="1849475" y="546100"/>
                </a:lnTo>
                <a:lnTo>
                  <a:pt x="1849475" y="533400"/>
                </a:lnTo>
                <a:lnTo>
                  <a:pt x="1824558" y="533400"/>
                </a:lnTo>
                <a:lnTo>
                  <a:pt x="1817941" y="546100"/>
                </a:lnTo>
                <a:lnTo>
                  <a:pt x="1824012" y="546100"/>
                </a:lnTo>
                <a:lnTo>
                  <a:pt x="1822792" y="558800"/>
                </a:lnTo>
                <a:lnTo>
                  <a:pt x="1812544" y="558800"/>
                </a:lnTo>
                <a:lnTo>
                  <a:pt x="1812353" y="558025"/>
                </a:lnTo>
                <a:lnTo>
                  <a:pt x="1813090" y="558025"/>
                </a:lnTo>
                <a:lnTo>
                  <a:pt x="1815515" y="556818"/>
                </a:lnTo>
                <a:lnTo>
                  <a:pt x="1813090" y="553173"/>
                </a:lnTo>
                <a:lnTo>
                  <a:pt x="1810804" y="551662"/>
                </a:lnTo>
                <a:lnTo>
                  <a:pt x="1809457" y="546100"/>
                </a:lnTo>
                <a:lnTo>
                  <a:pt x="1808175" y="548271"/>
                </a:lnTo>
                <a:lnTo>
                  <a:pt x="1807032" y="547116"/>
                </a:lnTo>
                <a:lnTo>
                  <a:pt x="1807997" y="548576"/>
                </a:lnTo>
                <a:lnTo>
                  <a:pt x="1802003" y="558800"/>
                </a:lnTo>
                <a:lnTo>
                  <a:pt x="1796262" y="558800"/>
                </a:lnTo>
                <a:lnTo>
                  <a:pt x="1792566" y="571500"/>
                </a:lnTo>
                <a:lnTo>
                  <a:pt x="1791258" y="584200"/>
                </a:lnTo>
                <a:lnTo>
                  <a:pt x="1806117" y="584200"/>
                </a:lnTo>
                <a:lnTo>
                  <a:pt x="1812747" y="571500"/>
                </a:lnTo>
                <a:lnTo>
                  <a:pt x="1822792" y="571500"/>
                </a:lnTo>
                <a:lnTo>
                  <a:pt x="1826437" y="571500"/>
                </a:lnTo>
                <a:lnTo>
                  <a:pt x="1821167" y="584200"/>
                </a:lnTo>
                <a:lnTo>
                  <a:pt x="1819160" y="584200"/>
                </a:lnTo>
                <a:lnTo>
                  <a:pt x="1819160" y="622300"/>
                </a:lnTo>
                <a:lnTo>
                  <a:pt x="1815515" y="628662"/>
                </a:lnTo>
                <a:lnTo>
                  <a:pt x="1815515" y="736600"/>
                </a:lnTo>
                <a:lnTo>
                  <a:pt x="1815515" y="749300"/>
                </a:lnTo>
                <a:lnTo>
                  <a:pt x="1808238" y="749300"/>
                </a:lnTo>
                <a:lnTo>
                  <a:pt x="1808238" y="914400"/>
                </a:lnTo>
                <a:lnTo>
                  <a:pt x="1808238" y="927100"/>
                </a:lnTo>
                <a:lnTo>
                  <a:pt x="1806460" y="927100"/>
                </a:lnTo>
                <a:lnTo>
                  <a:pt x="1806460" y="1041400"/>
                </a:lnTo>
                <a:lnTo>
                  <a:pt x="1798955" y="1041400"/>
                </a:lnTo>
                <a:lnTo>
                  <a:pt x="1803387" y="1028700"/>
                </a:lnTo>
                <a:lnTo>
                  <a:pt x="1806460" y="1041400"/>
                </a:lnTo>
                <a:lnTo>
                  <a:pt x="1806460" y="927100"/>
                </a:lnTo>
                <a:lnTo>
                  <a:pt x="1800961" y="927100"/>
                </a:lnTo>
                <a:lnTo>
                  <a:pt x="1800961" y="914400"/>
                </a:lnTo>
                <a:lnTo>
                  <a:pt x="1808238" y="914400"/>
                </a:lnTo>
                <a:lnTo>
                  <a:pt x="1808238" y="749300"/>
                </a:lnTo>
                <a:lnTo>
                  <a:pt x="1804606" y="749300"/>
                </a:lnTo>
                <a:lnTo>
                  <a:pt x="1804606" y="736600"/>
                </a:lnTo>
                <a:lnTo>
                  <a:pt x="1815515" y="736600"/>
                </a:lnTo>
                <a:lnTo>
                  <a:pt x="1815515" y="628662"/>
                </a:lnTo>
                <a:lnTo>
                  <a:pt x="1812544" y="633844"/>
                </a:lnTo>
                <a:lnTo>
                  <a:pt x="1807032" y="622300"/>
                </a:lnTo>
                <a:lnTo>
                  <a:pt x="1819160" y="622300"/>
                </a:lnTo>
                <a:lnTo>
                  <a:pt x="1819160" y="584200"/>
                </a:lnTo>
                <a:lnTo>
                  <a:pt x="1816125" y="584200"/>
                </a:lnTo>
                <a:lnTo>
                  <a:pt x="1805813" y="596900"/>
                </a:lnTo>
                <a:lnTo>
                  <a:pt x="1793417" y="622300"/>
                </a:lnTo>
                <a:lnTo>
                  <a:pt x="1803387" y="622300"/>
                </a:lnTo>
                <a:lnTo>
                  <a:pt x="1803387" y="635000"/>
                </a:lnTo>
                <a:lnTo>
                  <a:pt x="1799755" y="635000"/>
                </a:lnTo>
                <a:lnTo>
                  <a:pt x="1799755" y="660400"/>
                </a:lnTo>
                <a:lnTo>
                  <a:pt x="1798535" y="660400"/>
                </a:lnTo>
                <a:lnTo>
                  <a:pt x="1798535" y="838200"/>
                </a:lnTo>
                <a:lnTo>
                  <a:pt x="1797939" y="839254"/>
                </a:lnTo>
                <a:lnTo>
                  <a:pt x="1797939" y="889000"/>
                </a:lnTo>
                <a:lnTo>
                  <a:pt x="1794408" y="901700"/>
                </a:lnTo>
                <a:lnTo>
                  <a:pt x="1796110" y="889000"/>
                </a:lnTo>
                <a:lnTo>
                  <a:pt x="1797939" y="889000"/>
                </a:lnTo>
                <a:lnTo>
                  <a:pt x="1797939" y="839254"/>
                </a:lnTo>
                <a:lnTo>
                  <a:pt x="1792478" y="848779"/>
                </a:lnTo>
                <a:lnTo>
                  <a:pt x="1792478" y="1143000"/>
                </a:lnTo>
                <a:lnTo>
                  <a:pt x="1791258" y="1155700"/>
                </a:lnTo>
                <a:lnTo>
                  <a:pt x="1783981" y="1155700"/>
                </a:lnTo>
                <a:lnTo>
                  <a:pt x="1783981" y="1143000"/>
                </a:lnTo>
                <a:lnTo>
                  <a:pt x="1792478" y="1143000"/>
                </a:lnTo>
                <a:lnTo>
                  <a:pt x="1792478" y="848779"/>
                </a:lnTo>
                <a:lnTo>
                  <a:pt x="1792224" y="849223"/>
                </a:lnTo>
                <a:lnTo>
                  <a:pt x="1792224" y="876300"/>
                </a:lnTo>
                <a:lnTo>
                  <a:pt x="1790814" y="889000"/>
                </a:lnTo>
                <a:lnTo>
                  <a:pt x="1790052" y="889000"/>
                </a:lnTo>
                <a:lnTo>
                  <a:pt x="1790052" y="1117600"/>
                </a:lnTo>
                <a:lnTo>
                  <a:pt x="1787626" y="1130300"/>
                </a:lnTo>
                <a:lnTo>
                  <a:pt x="1785200" y="1130300"/>
                </a:lnTo>
                <a:lnTo>
                  <a:pt x="1790052" y="1117600"/>
                </a:lnTo>
                <a:lnTo>
                  <a:pt x="1790052" y="889000"/>
                </a:lnTo>
                <a:lnTo>
                  <a:pt x="1787791" y="889000"/>
                </a:lnTo>
                <a:lnTo>
                  <a:pt x="1787626" y="876300"/>
                </a:lnTo>
                <a:lnTo>
                  <a:pt x="1787626" y="914400"/>
                </a:lnTo>
                <a:lnTo>
                  <a:pt x="1783981" y="927100"/>
                </a:lnTo>
                <a:lnTo>
                  <a:pt x="1780806" y="927100"/>
                </a:lnTo>
                <a:lnTo>
                  <a:pt x="1780806" y="1003300"/>
                </a:lnTo>
                <a:lnTo>
                  <a:pt x="1779435" y="1016000"/>
                </a:lnTo>
                <a:lnTo>
                  <a:pt x="1779130" y="1016000"/>
                </a:lnTo>
                <a:lnTo>
                  <a:pt x="1779130" y="1282700"/>
                </a:lnTo>
                <a:lnTo>
                  <a:pt x="1774278" y="1295400"/>
                </a:lnTo>
                <a:lnTo>
                  <a:pt x="1776768" y="1295400"/>
                </a:lnTo>
                <a:lnTo>
                  <a:pt x="1777161" y="1308100"/>
                </a:lnTo>
                <a:lnTo>
                  <a:pt x="1769427" y="1308100"/>
                </a:lnTo>
                <a:lnTo>
                  <a:pt x="1769427" y="1295400"/>
                </a:lnTo>
                <a:lnTo>
                  <a:pt x="1767014" y="1295400"/>
                </a:lnTo>
                <a:lnTo>
                  <a:pt x="1769427" y="1282700"/>
                </a:lnTo>
                <a:lnTo>
                  <a:pt x="1779130" y="1282700"/>
                </a:lnTo>
                <a:lnTo>
                  <a:pt x="1779130" y="1016000"/>
                </a:lnTo>
                <a:lnTo>
                  <a:pt x="1776933" y="1016000"/>
                </a:lnTo>
                <a:lnTo>
                  <a:pt x="1776933" y="1155700"/>
                </a:lnTo>
                <a:lnTo>
                  <a:pt x="1776704" y="1168400"/>
                </a:lnTo>
                <a:lnTo>
                  <a:pt x="1774278" y="1168400"/>
                </a:lnTo>
                <a:lnTo>
                  <a:pt x="1774278" y="1181100"/>
                </a:lnTo>
                <a:lnTo>
                  <a:pt x="1773072" y="1193800"/>
                </a:lnTo>
                <a:lnTo>
                  <a:pt x="1769770" y="1193800"/>
                </a:lnTo>
                <a:lnTo>
                  <a:pt x="1767611" y="1181100"/>
                </a:lnTo>
                <a:lnTo>
                  <a:pt x="1774278" y="1181100"/>
                </a:lnTo>
                <a:lnTo>
                  <a:pt x="1774278" y="1168400"/>
                </a:lnTo>
                <a:lnTo>
                  <a:pt x="1770646" y="1168400"/>
                </a:lnTo>
                <a:lnTo>
                  <a:pt x="1773072" y="1155700"/>
                </a:lnTo>
                <a:lnTo>
                  <a:pt x="1776933" y="1155700"/>
                </a:lnTo>
                <a:lnTo>
                  <a:pt x="1776933" y="1016000"/>
                </a:lnTo>
                <a:lnTo>
                  <a:pt x="1776704" y="1016000"/>
                </a:lnTo>
                <a:lnTo>
                  <a:pt x="1776704" y="1003300"/>
                </a:lnTo>
                <a:lnTo>
                  <a:pt x="1780806" y="1003300"/>
                </a:lnTo>
                <a:lnTo>
                  <a:pt x="1780806" y="927100"/>
                </a:lnTo>
                <a:lnTo>
                  <a:pt x="1774278" y="927100"/>
                </a:lnTo>
                <a:lnTo>
                  <a:pt x="1774278" y="1041400"/>
                </a:lnTo>
                <a:lnTo>
                  <a:pt x="1774278" y="1054100"/>
                </a:lnTo>
                <a:lnTo>
                  <a:pt x="1764880" y="1044257"/>
                </a:lnTo>
                <a:lnTo>
                  <a:pt x="1764880" y="1079500"/>
                </a:lnTo>
                <a:lnTo>
                  <a:pt x="1763369" y="1086573"/>
                </a:lnTo>
                <a:lnTo>
                  <a:pt x="1763369" y="1651000"/>
                </a:lnTo>
                <a:lnTo>
                  <a:pt x="1762163" y="1663700"/>
                </a:lnTo>
                <a:lnTo>
                  <a:pt x="1754695" y="1663700"/>
                </a:lnTo>
                <a:lnTo>
                  <a:pt x="1754695" y="1752600"/>
                </a:lnTo>
                <a:lnTo>
                  <a:pt x="1754581" y="1765300"/>
                </a:lnTo>
                <a:lnTo>
                  <a:pt x="1747812" y="1765300"/>
                </a:lnTo>
                <a:lnTo>
                  <a:pt x="1748663" y="1752600"/>
                </a:lnTo>
                <a:lnTo>
                  <a:pt x="1754695" y="1752600"/>
                </a:lnTo>
                <a:lnTo>
                  <a:pt x="1754695" y="1663700"/>
                </a:lnTo>
                <a:lnTo>
                  <a:pt x="1754428" y="1663700"/>
                </a:lnTo>
                <a:lnTo>
                  <a:pt x="1754479" y="1651000"/>
                </a:lnTo>
                <a:lnTo>
                  <a:pt x="1763369" y="1651000"/>
                </a:lnTo>
                <a:lnTo>
                  <a:pt x="1763369" y="1086573"/>
                </a:lnTo>
                <a:lnTo>
                  <a:pt x="1762163" y="1092200"/>
                </a:lnTo>
                <a:lnTo>
                  <a:pt x="1762163" y="1079500"/>
                </a:lnTo>
                <a:lnTo>
                  <a:pt x="1764880" y="1079500"/>
                </a:lnTo>
                <a:lnTo>
                  <a:pt x="1764880" y="1044257"/>
                </a:lnTo>
                <a:lnTo>
                  <a:pt x="1762163" y="1041400"/>
                </a:lnTo>
                <a:lnTo>
                  <a:pt x="1774278" y="1041400"/>
                </a:lnTo>
                <a:lnTo>
                  <a:pt x="1774278" y="927100"/>
                </a:lnTo>
                <a:lnTo>
                  <a:pt x="1773072" y="927100"/>
                </a:lnTo>
                <a:lnTo>
                  <a:pt x="1770646" y="914400"/>
                </a:lnTo>
                <a:lnTo>
                  <a:pt x="1787626" y="914400"/>
                </a:lnTo>
                <a:lnTo>
                  <a:pt x="1787626" y="876300"/>
                </a:lnTo>
                <a:lnTo>
                  <a:pt x="1792224" y="876300"/>
                </a:lnTo>
                <a:lnTo>
                  <a:pt x="1792224" y="849223"/>
                </a:lnTo>
                <a:lnTo>
                  <a:pt x="1791258" y="850900"/>
                </a:lnTo>
                <a:lnTo>
                  <a:pt x="1792478" y="838200"/>
                </a:lnTo>
                <a:lnTo>
                  <a:pt x="1798535" y="838200"/>
                </a:lnTo>
                <a:lnTo>
                  <a:pt x="1798535" y="660400"/>
                </a:lnTo>
                <a:lnTo>
                  <a:pt x="1797329" y="660400"/>
                </a:lnTo>
                <a:lnTo>
                  <a:pt x="1797329" y="774700"/>
                </a:lnTo>
                <a:lnTo>
                  <a:pt x="1794903" y="787400"/>
                </a:lnTo>
                <a:lnTo>
                  <a:pt x="1788833" y="774700"/>
                </a:lnTo>
                <a:lnTo>
                  <a:pt x="1797329" y="774700"/>
                </a:lnTo>
                <a:lnTo>
                  <a:pt x="1797329" y="660400"/>
                </a:lnTo>
                <a:lnTo>
                  <a:pt x="1791106" y="660400"/>
                </a:lnTo>
                <a:lnTo>
                  <a:pt x="1792414" y="647700"/>
                </a:lnTo>
                <a:lnTo>
                  <a:pt x="1799755" y="660400"/>
                </a:lnTo>
                <a:lnTo>
                  <a:pt x="1799755" y="635000"/>
                </a:lnTo>
                <a:lnTo>
                  <a:pt x="1792478" y="635000"/>
                </a:lnTo>
                <a:lnTo>
                  <a:pt x="1791258" y="647700"/>
                </a:lnTo>
                <a:lnTo>
                  <a:pt x="1788833" y="647700"/>
                </a:lnTo>
                <a:lnTo>
                  <a:pt x="1787906" y="647700"/>
                </a:lnTo>
                <a:lnTo>
                  <a:pt x="1787906" y="812800"/>
                </a:lnTo>
                <a:lnTo>
                  <a:pt x="1785315" y="822299"/>
                </a:lnTo>
                <a:lnTo>
                  <a:pt x="1785315" y="876300"/>
                </a:lnTo>
                <a:lnTo>
                  <a:pt x="1782470" y="889000"/>
                </a:lnTo>
                <a:lnTo>
                  <a:pt x="1779168" y="889000"/>
                </a:lnTo>
                <a:lnTo>
                  <a:pt x="1781556" y="876300"/>
                </a:lnTo>
                <a:lnTo>
                  <a:pt x="1785315" y="876300"/>
                </a:lnTo>
                <a:lnTo>
                  <a:pt x="1785315" y="822299"/>
                </a:lnTo>
                <a:lnTo>
                  <a:pt x="1784438" y="825500"/>
                </a:lnTo>
                <a:lnTo>
                  <a:pt x="1780743" y="825500"/>
                </a:lnTo>
                <a:lnTo>
                  <a:pt x="1783981" y="812800"/>
                </a:lnTo>
                <a:lnTo>
                  <a:pt x="1787906" y="812800"/>
                </a:lnTo>
                <a:lnTo>
                  <a:pt x="1787906" y="647700"/>
                </a:lnTo>
                <a:lnTo>
                  <a:pt x="1786407" y="647700"/>
                </a:lnTo>
                <a:lnTo>
                  <a:pt x="1786407" y="685800"/>
                </a:lnTo>
                <a:lnTo>
                  <a:pt x="1780806" y="693140"/>
                </a:lnTo>
                <a:lnTo>
                  <a:pt x="1780806" y="711200"/>
                </a:lnTo>
                <a:lnTo>
                  <a:pt x="1780628" y="712851"/>
                </a:lnTo>
                <a:lnTo>
                  <a:pt x="1780628" y="762000"/>
                </a:lnTo>
                <a:lnTo>
                  <a:pt x="1776704" y="762000"/>
                </a:lnTo>
                <a:lnTo>
                  <a:pt x="1776704" y="749300"/>
                </a:lnTo>
                <a:lnTo>
                  <a:pt x="1780628" y="762000"/>
                </a:lnTo>
                <a:lnTo>
                  <a:pt x="1780628" y="712851"/>
                </a:lnTo>
                <a:lnTo>
                  <a:pt x="1779435" y="723900"/>
                </a:lnTo>
                <a:lnTo>
                  <a:pt x="1776704" y="723900"/>
                </a:lnTo>
                <a:lnTo>
                  <a:pt x="1776704" y="711200"/>
                </a:lnTo>
                <a:lnTo>
                  <a:pt x="1780806" y="711200"/>
                </a:lnTo>
                <a:lnTo>
                  <a:pt x="1780806" y="693140"/>
                </a:lnTo>
                <a:lnTo>
                  <a:pt x="1779130" y="695325"/>
                </a:lnTo>
                <a:lnTo>
                  <a:pt x="1782775" y="685800"/>
                </a:lnTo>
                <a:lnTo>
                  <a:pt x="1786407" y="685800"/>
                </a:lnTo>
                <a:lnTo>
                  <a:pt x="1786407" y="647700"/>
                </a:lnTo>
                <a:lnTo>
                  <a:pt x="1781556" y="647700"/>
                </a:lnTo>
                <a:lnTo>
                  <a:pt x="1781619" y="635139"/>
                </a:lnTo>
                <a:lnTo>
                  <a:pt x="1788833" y="647700"/>
                </a:lnTo>
                <a:lnTo>
                  <a:pt x="1792478" y="635000"/>
                </a:lnTo>
                <a:lnTo>
                  <a:pt x="1790611" y="625233"/>
                </a:lnTo>
                <a:lnTo>
                  <a:pt x="1781759" y="634466"/>
                </a:lnTo>
                <a:lnTo>
                  <a:pt x="1786407" y="622300"/>
                </a:lnTo>
                <a:lnTo>
                  <a:pt x="1783981" y="622300"/>
                </a:lnTo>
                <a:lnTo>
                  <a:pt x="1781632" y="634606"/>
                </a:lnTo>
                <a:lnTo>
                  <a:pt x="1774431" y="641870"/>
                </a:lnTo>
                <a:lnTo>
                  <a:pt x="1774431" y="749300"/>
                </a:lnTo>
                <a:lnTo>
                  <a:pt x="1770405" y="749300"/>
                </a:lnTo>
                <a:lnTo>
                  <a:pt x="1765795" y="736600"/>
                </a:lnTo>
                <a:lnTo>
                  <a:pt x="1774151" y="736600"/>
                </a:lnTo>
                <a:lnTo>
                  <a:pt x="1774431" y="749300"/>
                </a:lnTo>
                <a:lnTo>
                  <a:pt x="1774431" y="641870"/>
                </a:lnTo>
                <a:lnTo>
                  <a:pt x="1768640" y="647700"/>
                </a:lnTo>
                <a:lnTo>
                  <a:pt x="1762163" y="653681"/>
                </a:lnTo>
                <a:lnTo>
                  <a:pt x="1762163" y="850900"/>
                </a:lnTo>
                <a:lnTo>
                  <a:pt x="1762163" y="863600"/>
                </a:lnTo>
                <a:lnTo>
                  <a:pt x="1762163" y="876300"/>
                </a:lnTo>
                <a:lnTo>
                  <a:pt x="1761070" y="887679"/>
                </a:lnTo>
                <a:lnTo>
                  <a:pt x="1761070" y="1435100"/>
                </a:lnTo>
                <a:lnTo>
                  <a:pt x="1758518" y="1447800"/>
                </a:lnTo>
                <a:lnTo>
                  <a:pt x="1758518" y="1587500"/>
                </a:lnTo>
                <a:lnTo>
                  <a:pt x="1753908" y="1574800"/>
                </a:lnTo>
                <a:lnTo>
                  <a:pt x="1758353" y="1574800"/>
                </a:lnTo>
                <a:lnTo>
                  <a:pt x="1758518" y="1587500"/>
                </a:lnTo>
                <a:lnTo>
                  <a:pt x="1758518" y="1447800"/>
                </a:lnTo>
                <a:lnTo>
                  <a:pt x="1753908" y="1435100"/>
                </a:lnTo>
                <a:lnTo>
                  <a:pt x="1761070" y="1435100"/>
                </a:lnTo>
                <a:lnTo>
                  <a:pt x="1761070" y="887679"/>
                </a:lnTo>
                <a:lnTo>
                  <a:pt x="1760943" y="889000"/>
                </a:lnTo>
                <a:lnTo>
                  <a:pt x="1756587" y="889000"/>
                </a:lnTo>
                <a:lnTo>
                  <a:pt x="1756587" y="1257300"/>
                </a:lnTo>
                <a:lnTo>
                  <a:pt x="1753057" y="1244600"/>
                </a:lnTo>
                <a:lnTo>
                  <a:pt x="1754886" y="1244600"/>
                </a:lnTo>
                <a:lnTo>
                  <a:pt x="1756587" y="1257300"/>
                </a:lnTo>
                <a:lnTo>
                  <a:pt x="1756587" y="889000"/>
                </a:lnTo>
                <a:lnTo>
                  <a:pt x="1754657" y="889000"/>
                </a:lnTo>
                <a:lnTo>
                  <a:pt x="1754657" y="1028700"/>
                </a:lnTo>
                <a:lnTo>
                  <a:pt x="1751241" y="1041400"/>
                </a:lnTo>
                <a:lnTo>
                  <a:pt x="1750936" y="1040269"/>
                </a:lnTo>
                <a:lnTo>
                  <a:pt x="1750936" y="1193800"/>
                </a:lnTo>
                <a:lnTo>
                  <a:pt x="1750034" y="1193800"/>
                </a:lnTo>
                <a:lnTo>
                  <a:pt x="1750034" y="1473200"/>
                </a:lnTo>
                <a:lnTo>
                  <a:pt x="1749425" y="1473200"/>
                </a:lnTo>
                <a:lnTo>
                  <a:pt x="1749425" y="1663700"/>
                </a:lnTo>
                <a:lnTo>
                  <a:pt x="1747837" y="1676400"/>
                </a:lnTo>
                <a:lnTo>
                  <a:pt x="1747316" y="1676400"/>
                </a:lnTo>
                <a:lnTo>
                  <a:pt x="1745183" y="1669288"/>
                </a:lnTo>
                <a:lnTo>
                  <a:pt x="1745183" y="1993900"/>
                </a:lnTo>
                <a:lnTo>
                  <a:pt x="1742757" y="2006600"/>
                </a:lnTo>
                <a:lnTo>
                  <a:pt x="1741538" y="2006600"/>
                </a:lnTo>
                <a:lnTo>
                  <a:pt x="1741538" y="2082800"/>
                </a:lnTo>
                <a:lnTo>
                  <a:pt x="1740331" y="2095500"/>
                </a:lnTo>
                <a:lnTo>
                  <a:pt x="1740027" y="2095500"/>
                </a:lnTo>
                <a:lnTo>
                  <a:pt x="1740027" y="2324100"/>
                </a:lnTo>
                <a:lnTo>
                  <a:pt x="1731835" y="2324100"/>
                </a:lnTo>
                <a:lnTo>
                  <a:pt x="1731835" y="2311400"/>
                </a:lnTo>
                <a:lnTo>
                  <a:pt x="1739341" y="2311400"/>
                </a:lnTo>
                <a:lnTo>
                  <a:pt x="1740027" y="2324100"/>
                </a:lnTo>
                <a:lnTo>
                  <a:pt x="1740027" y="2095500"/>
                </a:lnTo>
                <a:lnTo>
                  <a:pt x="1737182" y="2095500"/>
                </a:lnTo>
                <a:lnTo>
                  <a:pt x="1737182" y="2209800"/>
                </a:lnTo>
                <a:lnTo>
                  <a:pt x="1735480" y="2209800"/>
                </a:lnTo>
                <a:lnTo>
                  <a:pt x="1732407" y="2197100"/>
                </a:lnTo>
                <a:lnTo>
                  <a:pt x="1734566" y="2197100"/>
                </a:lnTo>
                <a:lnTo>
                  <a:pt x="1737182" y="2209800"/>
                </a:lnTo>
                <a:lnTo>
                  <a:pt x="1737182" y="2095500"/>
                </a:lnTo>
                <a:lnTo>
                  <a:pt x="1729409" y="2095500"/>
                </a:lnTo>
                <a:lnTo>
                  <a:pt x="1729409" y="2082800"/>
                </a:lnTo>
                <a:lnTo>
                  <a:pt x="1741538" y="2082800"/>
                </a:lnTo>
                <a:lnTo>
                  <a:pt x="1741538" y="2006600"/>
                </a:lnTo>
                <a:lnTo>
                  <a:pt x="1740331" y="2006600"/>
                </a:lnTo>
                <a:lnTo>
                  <a:pt x="1745183" y="1993900"/>
                </a:lnTo>
                <a:lnTo>
                  <a:pt x="1745183" y="1669288"/>
                </a:lnTo>
                <a:lnTo>
                  <a:pt x="1743722" y="1664423"/>
                </a:lnTo>
                <a:lnTo>
                  <a:pt x="1743722" y="1866900"/>
                </a:lnTo>
                <a:lnTo>
                  <a:pt x="1742300" y="1879600"/>
                </a:lnTo>
                <a:lnTo>
                  <a:pt x="1739290" y="1879600"/>
                </a:lnTo>
                <a:lnTo>
                  <a:pt x="1739112" y="1866900"/>
                </a:lnTo>
                <a:lnTo>
                  <a:pt x="1743722" y="1866900"/>
                </a:lnTo>
                <a:lnTo>
                  <a:pt x="1743722" y="1664423"/>
                </a:lnTo>
                <a:lnTo>
                  <a:pt x="1743506" y="1663700"/>
                </a:lnTo>
                <a:lnTo>
                  <a:pt x="1749425" y="1663700"/>
                </a:lnTo>
                <a:lnTo>
                  <a:pt x="1749425" y="1473200"/>
                </a:lnTo>
                <a:lnTo>
                  <a:pt x="1743964" y="1473200"/>
                </a:lnTo>
                <a:lnTo>
                  <a:pt x="1743964" y="1511300"/>
                </a:lnTo>
                <a:lnTo>
                  <a:pt x="1743964" y="1524000"/>
                </a:lnTo>
                <a:lnTo>
                  <a:pt x="1743202" y="1524000"/>
                </a:lnTo>
                <a:lnTo>
                  <a:pt x="1743202" y="1752600"/>
                </a:lnTo>
                <a:lnTo>
                  <a:pt x="1740992" y="1765300"/>
                </a:lnTo>
                <a:lnTo>
                  <a:pt x="1736686" y="1765300"/>
                </a:lnTo>
                <a:lnTo>
                  <a:pt x="1739112" y="1752600"/>
                </a:lnTo>
                <a:lnTo>
                  <a:pt x="1743202" y="1752600"/>
                </a:lnTo>
                <a:lnTo>
                  <a:pt x="1743202" y="1524000"/>
                </a:lnTo>
                <a:lnTo>
                  <a:pt x="1740217" y="1524000"/>
                </a:lnTo>
                <a:lnTo>
                  <a:pt x="1742147" y="1511300"/>
                </a:lnTo>
                <a:lnTo>
                  <a:pt x="1743964" y="1511300"/>
                </a:lnTo>
                <a:lnTo>
                  <a:pt x="1743964" y="1473200"/>
                </a:lnTo>
                <a:lnTo>
                  <a:pt x="1741538" y="1473200"/>
                </a:lnTo>
                <a:lnTo>
                  <a:pt x="1743964" y="1460500"/>
                </a:lnTo>
                <a:lnTo>
                  <a:pt x="1748815" y="1460500"/>
                </a:lnTo>
                <a:lnTo>
                  <a:pt x="1750034" y="1473200"/>
                </a:lnTo>
                <a:lnTo>
                  <a:pt x="1750034" y="1193800"/>
                </a:lnTo>
                <a:lnTo>
                  <a:pt x="1747608" y="1193800"/>
                </a:lnTo>
                <a:lnTo>
                  <a:pt x="1747608" y="1435100"/>
                </a:lnTo>
                <a:lnTo>
                  <a:pt x="1746389" y="1447800"/>
                </a:lnTo>
                <a:lnTo>
                  <a:pt x="1740331" y="1435100"/>
                </a:lnTo>
                <a:lnTo>
                  <a:pt x="1737906" y="1435100"/>
                </a:lnTo>
                <a:lnTo>
                  <a:pt x="1737906" y="1612900"/>
                </a:lnTo>
                <a:lnTo>
                  <a:pt x="1734261" y="1625600"/>
                </a:lnTo>
                <a:lnTo>
                  <a:pt x="1732292" y="1625600"/>
                </a:lnTo>
                <a:lnTo>
                  <a:pt x="1732292" y="1816100"/>
                </a:lnTo>
                <a:lnTo>
                  <a:pt x="1731835" y="1816100"/>
                </a:lnTo>
                <a:lnTo>
                  <a:pt x="1731835" y="1917700"/>
                </a:lnTo>
                <a:lnTo>
                  <a:pt x="1731264" y="1921967"/>
                </a:lnTo>
                <a:lnTo>
                  <a:pt x="1731264" y="1981200"/>
                </a:lnTo>
                <a:lnTo>
                  <a:pt x="1728952" y="1981200"/>
                </a:lnTo>
                <a:lnTo>
                  <a:pt x="1728952" y="2095500"/>
                </a:lnTo>
                <a:lnTo>
                  <a:pt x="1724926" y="2108200"/>
                </a:lnTo>
                <a:lnTo>
                  <a:pt x="1723351" y="2108200"/>
                </a:lnTo>
                <a:lnTo>
                  <a:pt x="1724558" y="2120900"/>
                </a:lnTo>
                <a:lnTo>
                  <a:pt x="1724558" y="2247900"/>
                </a:lnTo>
                <a:lnTo>
                  <a:pt x="1724558" y="2260600"/>
                </a:lnTo>
                <a:lnTo>
                  <a:pt x="1723313" y="2260600"/>
                </a:lnTo>
                <a:lnTo>
                  <a:pt x="1723313" y="2641600"/>
                </a:lnTo>
                <a:lnTo>
                  <a:pt x="1722742" y="2654300"/>
                </a:lnTo>
                <a:lnTo>
                  <a:pt x="1720926" y="2659799"/>
                </a:lnTo>
                <a:lnTo>
                  <a:pt x="1720926" y="2768600"/>
                </a:lnTo>
                <a:lnTo>
                  <a:pt x="1717281" y="2755900"/>
                </a:lnTo>
                <a:lnTo>
                  <a:pt x="1711223" y="2755900"/>
                </a:lnTo>
                <a:lnTo>
                  <a:pt x="1710004" y="2743200"/>
                </a:lnTo>
                <a:lnTo>
                  <a:pt x="1710004" y="2755900"/>
                </a:lnTo>
                <a:lnTo>
                  <a:pt x="1705152" y="2768600"/>
                </a:lnTo>
                <a:lnTo>
                  <a:pt x="1702574" y="2768600"/>
                </a:lnTo>
                <a:lnTo>
                  <a:pt x="1702574" y="2806700"/>
                </a:lnTo>
                <a:lnTo>
                  <a:pt x="1698510" y="2817482"/>
                </a:lnTo>
                <a:lnTo>
                  <a:pt x="1698510" y="3327400"/>
                </a:lnTo>
                <a:lnTo>
                  <a:pt x="1696516" y="3340100"/>
                </a:lnTo>
                <a:lnTo>
                  <a:pt x="1695450" y="3340100"/>
                </a:lnTo>
                <a:lnTo>
                  <a:pt x="1695450" y="3403600"/>
                </a:lnTo>
                <a:lnTo>
                  <a:pt x="1695450" y="3543300"/>
                </a:lnTo>
                <a:lnTo>
                  <a:pt x="1695450" y="3556000"/>
                </a:lnTo>
                <a:lnTo>
                  <a:pt x="1691817" y="3556000"/>
                </a:lnTo>
                <a:lnTo>
                  <a:pt x="1691817" y="3683000"/>
                </a:lnTo>
                <a:lnTo>
                  <a:pt x="1688172" y="3683000"/>
                </a:lnTo>
                <a:lnTo>
                  <a:pt x="1689392" y="3670300"/>
                </a:lnTo>
                <a:lnTo>
                  <a:pt x="1691817" y="3683000"/>
                </a:lnTo>
                <a:lnTo>
                  <a:pt x="1691817" y="3556000"/>
                </a:lnTo>
                <a:lnTo>
                  <a:pt x="1686966" y="3556000"/>
                </a:lnTo>
                <a:lnTo>
                  <a:pt x="1686966" y="3543300"/>
                </a:lnTo>
                <a:lnTo>
                  <a:pt x="1695450" y="3543300"/>
                </a:lnTo>
                <a:lnTo>
                  <a:pt x="1695450" y="3403600"/>
                </a:lnTo>
                <a:lnTo>
                  <a:pt x="1695208" y="3406140"/>
                </a:lnTo>
                <a:lnTo>
                  <a:pt x="1695208" y="3517900"/>
                </a:lnTo>
                <a:lnTo>
                  <a:pt x="1690776" y="3517900"/>
                </a:lnTo>
                <a:lnTo>
                  <a:pt x="1690598" y="3505200"/>
                </a:lnTo>
                <a:lnTo>
                  <a:pt x="1695208" y="3517900"/>
                </a:lnTo>
                <a:lnTo>
                  <a:pt x="1695208" y="3406140"/>
                </a:lnTo>
                <a:lnTo>
                  <a:pt x="1694243" y="3416300"/>
                </a:lnTo>
                <a:lnTo>
                  <a:pt x="1690598" y="3416300"/>
                </a:lnTo>
                <a:lnTo>
                  <a:pt x="1690598" y="3429000"/>
                </a:lnTo>
                <a:lnTo>
                  <a:pt x="1688172" y="3441700"/>
                </a:lnTo>
                <a:lnTo>
                  <a:pt x="1677263" y="3441700"/>
                </a:lnTo>
                <a:lnTo>
                  <a:pt x="1677263" y="3454400"/>
                </a:lnTo>
                <a:lnTo>
                  <a:pt x="1676044" y="3467100"/>
                </a:lnTo>
                <a:lnTo>
                  <a:pt x="1672412" y="3467100"/>
                </a:lnTo>
                <a:lnTo>
                  <a:pt x="1672412" y="3454400"/>
                </a:lnTo>
                <a:lnTo>
                  <a:pt x="1677263" y="3454400"/>
                </a:lnTo>
                <a:lnTo>
                  <a:pt x="1677263" y="3441700"/>
                </a:lnTo>
                <a:lnTo>
                  <a:pt x="1672412" y="3441700"/>
                </a:lnTo>
                <a:lnTo>
                  <a:pt x="1674063" y="3429000"/>
                </a:lnTo>
                <a:lnTo>
                  <a:pt x="1690598" y="3429000"/>
                </a:lnTo>
                <a:lnTo>
                  <a:pt x="1690598" y="3416300"/>
                </a:lnTo>
                <a:lnTo>
                  <a:pt x="1678470" y="3416300"/>
                </a:lnTo>
                <a:lnTo>
                  <a:pt x="1679689" y="3403600"/>
                </a:lnTo>
                <a:lnTo>
                  <a:pt x="1695450" y="3403600"/>
                </a:lnTo>
                <a:lnTo>
                  <a:pt x="1695450" y="3340100"/>
                </a:lnTo>
                <a:lnTo>
                  <a:pt x="1687423" y="3340100"/>
                </a:lnTo>
                <a:lnTo>
                  <a:pt x="1687423" y="3352800"/>
                </a:lnTo>
                <a:lnTo>
                  <a:pt x="1686052" y="3365500"/>
                </a:lnTo>
                <a:lnTo>
                  <a:pt x="1687423" y="3365500"/>
                </a:lnTo>
                <a:lnTo>
                  <a:pt x="1686052" y="3378200"/>
                </a:lnTo>
                <a:lnTo>
                  <a:pt x="1683321" y="3378200"/>
                </a:lnTo>
                <a:lnTo>
                  <a:pt x="1683321" y="3365500"/>
                </a:lnTo>
                <a:lnTo>
                  <a:pt x="1683321" y="3352800"/>
                </a:lnTo>
                <a:lnTo>
                  <a:pt x="1687423" y="3352800"/>
                </a:lnTo>
                <a:lnTo>
                  <a:pt x="1687423" y="3340100"/>
                </a:lnTo>
                <a:lnTo>
                  <a:pt x="1683321" y="3340100"/>
                </a:lnTo>
                <a:lnTo>
                  <a:pt x="1686966" y="3327400"/>
                </a:lnTo>
                <a:lnTo>
                  <a:pt x="1698510" y="3327400"/>
                </a:lnTo>
                <a:lnTo>
                  <a:pt x="1698510" y="2817482"/>
                </a:lnTo>
                <a:lnTo>
                  <a:pt x="1697875" y="2819171"/>
                </a:lnTo>
                <a:lnTo>
                  <a:pt x="1697875" y="2895600"/>
                </a:lnTo>
                <a:lnTo>
                  <a:pt x="1691817" y="2895600"/>
                </a:lnTo>
                <a:lnTo>
                  <a:pt x="1691817" y="2921000"/>
                </a:lnTo>
                <a:lnTo>
                  <a:pt x="1691817" y="3162300"/>
                </a:lnTo>
                <a:lnTo>
                  <a:pt x="1689392" y="3175000"/>
                </a:lnTo>
                <a:lnTo>
                  <a:pt x="1686966" y="3175000"/>
                </a:lnTo>
                <a:lnTo>
                  <a:pt x="1686966" y="3314700"/>
                </a:lnTo>
                <a:lnTo>
                  <a:pt x="1682864" y="3325431"/>
                </a:lnTo>
                <a:lnTo>
                  <a:pt x="1680375" y="3314700"/>
                </a:lnTo>
                <a:lnTo>
                  <a:pt x="1686966" y="3314700"/>
                </a:lnTo>
                <a:lnTo>
                  <a:pt x="1686966" y="3175000"/>
                </a:lnTo>
                <a:lnTo>
                  <a:pt x="1679689" y="3175000"/>
                </a:lnTo>
                <a:lnTo>
                  <a:pt x="1679689" y="3187700"/>
                </a:lnTo>
                <a:lnTo>
                  <a:pt x="1679689" y="3200400"/>
                </a:lnTo>
                <a:lnTo>
                  <a:pt x="1672869" y="3200400"/>
                </a:lnTo>
                <a:lnTo>
                  <a:pt x="1672869" y="3390900"/>
                </a:lnTo>
                <a:lnTo>
                  <a:pt x="1671497" y="3403600"/>
                </a:lnTo>
                <a:lnTo>
                  <a:pt x="1668780" y="3403600"/>
                </a:lnTo>
                <a:lnTo>
                  <a:pt x="1668780" y="3594100"/>
                </a:lnTo>
                <a:lnTo>
                  <a:pt x="1668780" y="3606800"/>
                </a:lnTo>
                <a:lnTo>
                  <a:pt x="1668780" y="3670300"/>
                </a:lnTo>
                <a:lnTo>
                  <a:pt x="1668780" y="3683000"/>
                </a:lnTo>
                <a:lnTo>
                  <a:pt x="1661502" y="3683000"/>
                </a:lnTo>
                <a:lnTo>
                  <a:pt x="1661502" y="3670300"/>
                </a:lnTo>
                <a:lnTo>
                  <a:pt x="1668780" y="3670300"/>
                </a:lnTo>
                <a:lnTo>
                  <a:pt x="1668780" y="3606800"/>
                </a:lnTo>
                <a:lnTo>
                  <a:pt x="1661502" y="3606800"/>
                </a:lnTo>
                <a:lnTo>
                  <a:pt x="1661502" y="3619500"/>
                </a:lnTo>
                <a:lnTo>
                  <a:pt x="1654225" y="3619500"/>
                </a:lnTo>
                <a:lnTo>
                  <a:pt x="1654225" y="3606800"/>
                </a:lnTo>
                <a:lnTo>
                  <a:pt x="1660283" y="3606800"/>
                </a:lnTo>
                <a:lnTo>
                  <a:pt x="1661502" y="3594100"/>
                </a:lnTo>
                <a:lnTo>
                  <a:pt x="1656651" y="3581400"/>
                </a:lnTo>
                <a:lnTo>
                  <a:pt x="1661502" y="3581400"/>
                </a:lnTo>
                <a:lnTo>
                  <a:pt x="1661502" y="3594100"/>
                </a:lnTo>
                <a:lnTo>
                  <a:pt x="1668780" y="3594100"/>
                </a:lnTo>
                <a:lnTo>
                  <a:pt x="1668780" y="3403600"/>
                </a:lnTo>
                <a:lnTo>
                  <a:pt x="1668780" y="3390900"/>
                </a:lnTo>
                <a:lnTo>
                  <a:pt x="1672869" y="3390900"/>
                </a:lnTo>
                <a:lnTo>
                  <a:pt x="1672869" y="3200400"/>
                </a:lnTo>
                <a:lnTo>
                  <a:pt x="1672412" y="3200400"/>
                </a:lnTo>
                <a:lnTo>
                  <a:pt x="1672412" y="3187700"/>
                </a:lnTo>
                <a:lnTo>
                  <a:pt x="1679689" y="3187700"/>
                </a:lnTo>
                <a:lnTo>
                  <a:pt x="1679689" y="3175000"/>
                </a:lnTo>
                <a:lnTo>
                  <a:pt x="1678470" y="3175000"/>
                </a:lnTo>
                <a:lnTo>
                  <a:pt x="1676044" y="3162300"/>
                </a:lnTo>
                <a:lnTo>
                  <a:pt x="1691817" y="3162300"/>
                </a:lnTo>
                <a:lnTo>
                  <a:pt x="1691817" y="2921000"/>
                </a:lnTo>
                <a:lnTo>
                  <a:pt x="1686572" y="2921000"/>
                </a:lnTo>
                <a:lnTo>
                  <a:pt x="1686572" y="3111500"/>
                </a:lnTo>
                <a:lnTo>
                  <a:pt x="1685607" y="3124200"/>
                </a:lnTo>
                <a:lnTo>
                  <a:pt x="1673618" y="3124200"/>
                </a:lnTo>
                <a:lnTo>
                  <a:pt x="1673618" y="3111500"/>
                </a:lnTo>
                <a:lnTo>
                  <a:pt x="1686572" y="3111500"/>
                </a:lnTo>
                <a:lnTo>
                  <a:pt x="1686572" y="2921000"/>
                </a:lnTo>
                <a:lnTo>
                  <a:pt x="1684655" y="2921000"/>
                </a:lnTo>
                <a:lnTo>
                  <a:pt x="1679994" y="2908300"/>
                </a:lnTo>
                <a:lnTo>
                  <a:pt x="1681238" y="2908300"/>
                </a:lnTo>
                <a:lnTo>
                  <a:pt x="1691817" y="2921000"/>
                </a:lnTo>
                <a:lnTo>
                  <a:pt x="1691817" y="2895600"/>
                </a:lnTo>
                <a:lnTo>
                  <a:pt x="1688211" y="2895600"/>
                </a:lnTo>
                <a:lnTo>
                  <a:pt x="1684235" y="2882900"/>
                </a:lnTo>
                <a:lnTo>
                  <a:pt x="1682534" y="2870200"/>
                </a:lnTo>
                <a:lnTo>
                  <a:pt x="1686966" y="2870200"/>
                </a:lnTo>
                <a:lnTo>
                  <a:pt x="1691817" y="2857500"/>
                </a:lnTo>
                <a:lnTo>
                  <a:pt x="1694243" y="2857500"/>
                </a:lnTo>
                <a:lnTo>
                  <a:pt x="1693443" y="2870200"/>
                </a:lnTo>
                <a:lnTo>
                  <a:pt x="1689696" y="2870200"/>
                </a:lnTo>
                <a:lnTo>
                  <a:pt x="1689125" y="2882900"/>
                </a:lnTo>
                <a:lnTo>
                  <a:pt x="1697875" y="2895600"/>
                </a:lnTo>
                <a:lnTo>
                  <a:pt x="1697875" y="2819171"/>
                </a:lnTo>
                <a:lnTo>
                  <a:pt x="1697786" y="2819400"/>
                </a:lnTo>
                <a:lnTo>
                  <a:pt x="1682877" y="2819400"/>
                </a:lnTo>
                <a:lnTo>
                  <a:pt x="1679689" y="2806700"/>
                </a:lnTo>
                <a:lnTo>
                  <a:pt x="1676679" y="2819400"/>
                </a:lnTo>
                <a:lnTo>
                  <a:pt x="1681048" y="2819400"/>
                </a:lnTo>
                <a:lnTo>
                  <a:pt x="1685658" y="2832100"/>
                </a:lnTo>
                <a:lnTo>
                  <a:pt x="1683321" y="2844800"/>
                </a:lnTo>
                <a:lnTo>
                  <a:pt x="1679689" y="2839250"/>
                </a:lnTo>
                <a:lnTo>
                  <a:pt x="1679689" y="2870200"/>
                </a:lnTo>
                <a:lnTo>
                  <a:pt x="1678774" y="2879445"/>
                </a:lnTo>
                <a:lnTo>
                  <a:pt x="1678774" y="2971800"/>
                </a:lnTo>
                <a:lnTo>
                  <a:pt x="1676044" y="2984500"/>
                </a:lnTo>
                <a:lnTo>
                  <a:pt x="1672412" y="2973222"/>
                </a:lnTo>
                <a:lnTo>
                  <a:pt x="1672412" y="2984500"/>
                </a:lnTo>
                <a:lnTo>
                  <a:pt x="1667560" y="2984500"/>
                </a:lnTo>
                <a:lnTo>
                  <a:pt x="1667560" y="3390900"/>
                </a:lnTo>
                <a:lnTo>
                  <a:pt x="1664335" y="3390900"/>
                </a:lnTo>
                <a:lnTo>
                  <a:pt x="1664335" y="3441700"/>
                </a:lnTo>
                <a:lnTo>
                  <a:pt x="1660893" y="3441700"/>
                </a:lnTo>
                <a:lnTo>
                  <a:pt x="1660893" y="3505200"/>
                </a:lnTo>
                <a:lnTo>
                  <a:pt x="1658200" y="3517900"/>
                </a:lnTo>
                <a:lnTo>
                  <a:pt x="1656651" y="3505200"/>
                </a:lnTo>
                <a:lnTo>
                  <a:pt x="1660893" y="3505200"/>
                </a:lnTo>
                <a:lnTo>
                  <a:pt x="1660893" y="3441700"/>
                </a:lnTo>
                <a:lnTo>
                  <a:pt x="1659051" y="3441700"/>
                </a:lnTo>
                <a:lnTo>
                  <a:pt x="1661502" y="3429000"/>
                </a:lnTo>
                <a:lnTo>
                  <a:pt x="1664335" y="3441700"/>
                </a:lnTo>
                <a:lnTo>
                  <a:pt x="1664335" y="3390900"/>
                </a:lnTo>
                <a:lnTo>
                  <a:pt x="1661502" y="3390900"/>
                </a:lnTo>
                <a:lnTo>
                  <a:pt x="1659077" y="3378200"/>
                </a:lnTo>
                <a:lnTo>
                  <a:pt x="1665135" y="3378200"/>
                </a:lnTo>
                <a:lnTo>
                  <a:pt x="1667560" y="3390900"/>
                </a:lnTo>
                <a:lnTo>
                  <a:pt x="1667560" y="2984500"/>
                </a:lnTo>
                <a:lnTo>
                  <a:pt x="1660283" y="2984500"/>
                </a:lnTo>
                <a:lnTo>
                  <a:pt x="1660283" y="3035300"/>
                </a:lnTo>
                <a:lnTo>
                  <a:pt x="1659077" y="3037840"/>
                </a:lnTo>
                <a:lnTo>
                  <a:pt x="1659077" y="3289300"/>
                </a:lnTo>
                <a:lnTo>
                  <a:pt x="1653654" y="3289300"/>
                </a:lnTo>
                <a:lnTo>
                  <a:pt x="1653654" y="3441700"/>
                </a:lnTo>
                <a:lnTo>
                  <a:pt x="1646948" y="3454400"/>
                </a:lnTo>
                <a:lnTo>
                  <a:pt x="1647342" y="3441700"/>
                </a:lnTo>
                <a:lnTo>
                  <a:pt x="1653654" y="3441700"/>
                </a:lnTo>
                <a:lnTo>
                  <a:pt x="1653654" y="3289300"/>
                </a:lnTo>
                <a:lnTo>
                  <a:pt x="1652612" y="3289300"/>
                </a:lnTo>
                <a:lnTo>
                  <a:pt x="1652612" y="3302000"/>
                </a:lnTo>
                <a:lnTo>
                  <a:pt x="1648917" y="3314700"/>
                </a:lnTo>
                <a:lnTo>
                  <a:pt x="1645729" y="3314700"/>
                </a:lnTo>
                <a:lnTo>
                  <a:pt x="1645729" y="3505200"/>
                </a:lnTo>
                <a:lnTo>
                  <a:pt x="1637245" y="3505200"/>
                </a:lnTo>
                <a:lnTo>
                  <a:pt x="1640878" y="3492500"/>
                </a:lnTo>
                <a:lnTo>
                  <a:pt x="1643913" y="3492500"/>
                </a:lnTo>
                <a:lnTo>
                  <a:pt x="1645729" y="3505200"/>
                </a:lnTo>
                <a:lnTo>
                  <a:pt x="1645729" y="3314700"/>
                </a:lnTo>
                <a:lnTo>
                  <a:pt x="1643634" y="3314700"/>
                </a:lnTo>
                <a:lnTo>
                  <a:pt x="1638452" y="3302000"/>
                </a:lnTo>
                <a:lnTo>
                  <a:pt x="1652612" y="3302000"/>
                </a:lnTo>
                <a:lnTo>
                  <a:pt x="1652612" y="3289300"/>
                </a:lnTo>
                <a:lnTo>
                  <a:pt x="1650530" y="3289300"/>
                </a:lnTo>
                <a:lnTo>
                  <a:pt x="1650123" y="3276600"/>
                </a:lnTo>
                <a:lnTo>
                  <a:pt x="1657858" y="3276600"/>
                </a:lnTo>
                <a:lnTo>
                  <a:pt x="1659077" y="3289300"/>
                </a:lnTo>
                <a:lnTo>
                  <a:pt x="1659077" y="3037840"/>
                </a:lnTo>
                <a:lnTo>
                  <a:pt x="1654225" y="3048000"/>
                </a:lnTo>
                <a:lnTo>
                  <a:pt x="1653806" y="3048000"/>
                </a:lnTo>
                <a:lnTo>
                  <a:pt x="1653806" y="3187700"/>
                </a:lnTo>
                <a:lnTo>
                  <a:pt x="1650276" y="3200400"/>
                </a:lnTo>
                <a:lnTo>
                  <a:pt x="1646301" y="3187700"/>
                </a:lnTo>
                <a:lnTo>
                  <a:pt x="1653806" y="3187700"/>
                </a:lnTo>
                <a:lnTo>
                  <a:pt x="1653806" y="3048000"/>
                </a:lnTo>
                <a:lnTo>
                  <a:pt x="1648155" y="3048000"/>
                </a:lnTo>
                <a:lnTo>
                  <a:pt x="1654225" y="3035300"/>
                </a:lnTo>
                <a:lnTo>
                  <a:pt x="1660283" y="3035300"/>
                </a:lnTo>
                <a:lnTo>
                  <a:pt x="1660283" y="2984500"/>
                </a:lnTo>
                <a:lnTo>
                  <a:pt x="1665135" y="2971800"/>
                </a:lnTo>
                <a:lnTo>
                  <a:pt x="1671269" y="2971800"/>
                </a:lnTo>
                <a:lnTo>
                  <a:pt x="1672412" y="2984500"/>
                </a:lnTo>
                <a:lnTo>
                  <a:pt x="1672412" y="2973222"/>
                </a:lnTo>
                <a:lnTo>
                  <a:pt x="1671955" y="2971800"/>
                </a:lnTo>
                <a:lnTo>
                  <a:pt x="1678774" y="2971800"/>
                </a:lnTo>
                <a:lnTo>
                  <a:pt x="1678774" y="2879445"/>
                </a:lnTo>
                <a:lnTo>
                  <a:pt x="1678432" y="2882900"/>
                </a:lnTo>
                <a:lnTo>
                  <a:pt x="1671205" y="2882900"/>
                </a:lnTo>
                <a:lnTo>
                  <a:pt x="1671205" y="2908300"/>
                </a:lnTo>
                <a:lnTo>
                  <a:pt x="1671205" y="2921000"/>
                </a:lnTo>
                <a:lnTo>
                  <a:pt x="1660283" y="2921000"/>
                </a:lnTo>
                <a:lnTo>
                  <a:pt x="1660283" y="2908300"/>
                </a:lnTo>
                <a:lnTo>
                  <a:pt x="1671205" y="2908300"/>
                </a:lnTo>
                <a:lnTo>
                  <a:pt x="1671205" y="2882900"/>
                </a:lnTo>
                <a:lnTo>
                  <a:pt x="1666392" y="2882900"/>
                </a:lnTo>
                <a:lnTo>
                  <a:pt x="1665135" y="2870200"/>
                </a:lnTo>
                <a:lnTo>
                  <a:pt x="1679689" y="2870200"/>
                </a:lnTo>
                <a:lnTo>
                  <a:pt x="1679689" y="2839250"/>
                </a:lnTo>
                <a:lnTo>
                  <a:pt x="1675028" y="2832100"/>
                </a:lnTo>
                <a:lnTo>
                  <a:pt x="1668780" y="2832100"/>
                </a:lnTo>
                <a:lnTo>
                  <a:pt x="1665249" y="2819400"/>
                </a:lnTo>
                <a:lnTo>
                  <a:pt x="1665135" y="2806700"/>
                </a:lnTo>
                <a:lnTo>
                  <a:pt x="1679689" y="2806700"/>
                </a:lnTo>
                <a:lnTo>
                  <a:pt x="1702574" y="2806700"/>
                </a:lnTo>
                <a:lnTo>
                  <a:pt x="1702574" y="2768600"/>
                </a:lnTo>
                <a:lnTo>
                  <a:pt x="1696669" y="2768600"/>
                </a:lnTo>
                <a:lnTo>
                  <a:pt x="1694243" y="2755900"/>
                </a:lnTo>
                <a:lnTo>
                  <a:pt x="1710004" y="2755900"/>
                </a:lnTo>
                <a:lnTo>
                  <a:pt x="1710004" y="2743200"/>
                </a:lnTo>
                <a:lnTo>
                  <a:pt x="1716316" y="2743200"/>
                </a:lnTo>
                <a:lnTo>
                  <a:pt x="1719554" y="2755900"/>
                </a:lnTo>
                <a:lnTo>
                  <a:pt x="1720748" y="2755900"/>
                </a:lnTo>
                <a:lnTo>
                  <a:pt x="1720926" y="2768600"/>
                </a:lnTo>
                <a:lnTo>
                  <a:pt x="1720926" y="2659799"/>
                </a:lnTo>
                <a:lnTo>
                  <a:pt x="1718538" y="2667000"/>
                </a:lnTo>
                <a:lnTo>
                  <a:pt x="1717281" y="2667000"/>
                </a:lnTo>
                <a:lnTo>
                  <a:pt x="1717281" y="2705100"/>
                </a:lnTo>
                <a:lnTo>
                  <a:pt x="1717281" y="2717800"/>
                </a:lnTo>
                <a:lnTo>
                  <a:pt x="1710461" y="2717800"/>
                </a:lnTo>
                <a:lnTo>
                  <a:pt x="1710461" y="2730500"/>
                </a:lnTo>
                <a:lnTo>
                  <a:pt x="1706372" y="2730500"/>
                </a:lnTo>
                <a:lnTo>
                  <a:pt x="1706372" y="2717800"/>
                </a:lnTo>
                <a:lnTo>
                  <a:pt x="1710461" y="2730500"/>
                </a:lnTo>
                <a:lnTo>
                  <a:pt x="1710461" y="2717800"/>
                </a:lnTo>
                <a:lnTo>
                  <a:pt x="1707578" y="2717800"/>
                </a:lnTo>
                <a:lnTo>
                  <a:pt x="1703946" y="2705100"/>
                </a:lnTo>
                <a:lnTo>
                  <a:pt x="1717281" y="2705100"/>
                </a:lnTo>
                <a:lnTo>
                  <a:pt x="1717281" y="2667000"/>
                </a:lnTo>
                <a:lnTo>
                  <a:pt x="1710004" y="2667000"/>
                </a:lnTo>
                <a:lnTo>
                  <a:pt x="1710004" y="2654300"/>
                </a:lnTo>
                <a:lnTo>
                  <a:pt x="1720926" y="2654300"/>
                </a:lnTo>
                <a:lnTo>
                  <a:pt x="1720926" y="2641600"/>
                </a:lnTo>
                <a:lnTo>
                  <a:pt x="1723313" y="2641600"/>
                </a:lnTo>
                <a:lnTo>
                  <a:pt x="1723313" y="2260600"/>
                </a:lnTo>
                <a:lnTo>
                  <a:pt x="1717281" y="2260600"/>
                </a:lnTo>
                <a:lnTo>
                  <a:pt x="1717281" y="2362200"/>
                </a:lnTo>
                <a:lnTo>
                  <a:pt x="1717281" y="2451100"/>
                </a:lnTo>
                <a:lnTo>
                  <a:pt x="1717281" y="2463800"/>
                </a:lnTo>
                <a:lnTo>
                  <a:pt x="1710004" y="2463800"/>
                </a:lnTo>
                <a:lnTo>
                  <a:pt x="1710004" y="2451100"/>
                </a:lnTo>
                <a:lnTo>
                  <a:pt x="1717281" y="2451100"/>
                </a:lnTo>
                <a:lnTo>
                  <a:pt x="1717281" y="2362200"/>
                </a:lnTo>
                <a:lnTo>
                  <a:pt x="1716074" y="2374900"/>
                </a:lnTo>
                <a:lnTo>
                  <a:pt x="1713191" y="2374900"/>
                </a:lnTo>
                <a:lnTo>
                  <a:pt x="1713191" y="2413000"/>
                </a:lnTo>
                <a:lnTo>
                  <a:pt x="1709953" y="2425700"/>
                </a:lnTo>
                <a:lnTo>
                  <a:pt x="1707578" y="2425700"/>
                </a:lnTo>
                <a:lnTo>
                  <a:pt x="1707578" y="2603500"/>
                </a:lnTo>
                <a:lnTo>
                  <a:pt x="1706372" y="2616200"/>
                </a:lnTo>
                <a:lnTo>
                  <a:pt x="1702727" y="2616200"/>
                </a:lnTo>
                <a:lnTo>
                  <a:pt x="1702727" y="2603500"/>
                </a:lnTo>
                <a:lnTo>
                  <a:pt x="1707578" y="2603500"/>
                </a:lnTo>
                <a:lnTo>
                  <a:pt x="1707578" y="2425700"/>
                </a:lnTo>
                <a:lnTo>
                  <a:pt x="1702727" y="2425700"/>
                </a:lnTo>
                <a:lnTo>
                  <a:pt x="1702650" y="2425306"/>
                </a:lnTo>
                <a:lnTo>
                  <a:pt x="1702650" y="2590800"/>
                </a:lnTo>
                <a:lnTo>
                  <a:pt x="1702422" y="2590800"/>
                </a:lnTo>
                <a:lnTo>
                  <a:pt x="1702422" y="2667000"/>
                </a:lnTo>
                <a:lnTo>
                  <a:pt x="1701406" y="2679700"/>
                </a:lnTo>
                <a:lnTo>
                  <a:pt x="1696516" y="2679700"/>
                </a:lnTo>
                <a:lnTo>
                  <a:pt x="1696681" y="2667000"/>
                </a:lnTo>
                <a:lnTo>
                  <a:pt x="1694243" y="2654300"/>
                </a:lnTo>
                <a:lnTo>
                  <a:pt x="1700263" y="2667000"/>
                </a:lnTo>
                <a:lnTo>
                  <a:pt x="1702422" y="2667000"/>
                </a:lnTo>
                <a:lnTo>
                  <a:pt x="1702422" y="2590800"/>
                </a:lnTo>
                <a:lnTo>
                  <a:pt x="1698561" y="2590800"/>
                </a:lnTo>
                <a:lnTo>
                  <a:pt x="1697875" y="2578100"/>
                </a:lnTo>
                <a:lnTo>
                  <a:pt x="1702650" y="2590800"/>
                </a:lnTo>
                <a:lnTo>
                  <a:pt x="1702650" y="2425306"/>
                </a:lnTo>
                <a:lnTo>
                  <a:pt x="1700301" y="2413000"/>
                </a:lnTo>
                <a:lnTo>
                  <a:pt x="1713191" y="2413000"/>
                </a:lnTo>
                <a:lnTo>
                  <a:pt x="1713191" y="2374900"/>
                </a:lnTo>
                <a:lnTo>
                  <a:pt x="1702727" y="2374900"/>
                </a:lnTo>
                <a:lnTo>
                  <a:pt x="1702612" y="2362200"/>
                </a:lnTo>
                <a:lnTo>
                  <a:pt x="1717281" y="2362200"/>
                </a:lnTo>
                <a:lnTo>
                  <a:pt x="1717281" y="2260600"/>
                </a:lnTo>
                <a:lnTo>
                  <a:pt x="1717281" y="2247900"/>
                </a:lnTo>
                <a:lnTo>
                  <a:pt x="1724558" y="2247900"/>
                </a:lnTo>
                <a:lnTo>
                  <a:pt x="1724558" y="2120900"/>
                </a:lnTo>
                <a:lnTo>
                  <a:pt x="1719707" y="2120900"/>
                </a:lnTo>
                <a:lnTo>
                  <a:pt x="1719707" y="2108200"/>
                </a:lnTo>
                <a:lnTo>
                  <a:pt x="1717281" y="2108200"/>
                </a:lnTo>
                <a:lnTo>
                  <a:pt x="1717281" y="2222500"/>
                </a:lnTo>
                <a:lnTo>
                  <a:pt x="1717116" y="2222843"/>
                </a:lnTo>
                <a:lnTo>
                  <a:pt x="1717116" y="2247900"/>
                </a:lnTo>
                <a:lnTo>
                  <a:pt x="1713649" y="2260600"/>
                </a:lnTo>
                <a:lnTo>
                  <a:pt x="1710004" y="2260600"/>
                </a:lnTo>
                <a:lnTo>
                  <a:pt x="1711223" y="2247900"/>
                </a:lnTo>
                <a:lnTo>
                  <a:pt x="1717116" y="2247900"/>
                </a:lnTo>
                <a:lnTo>
                  <a:pt x="1717116" y="2222843"/>
                </a:lnTo>
                <a:lnTo>
                  <a:pt x="1710969" y="2235200"/>
                </a:lnTo>
                <a:lnTo>
                  <a:pt x="1709445" y="2231377"/>
                </a:lnTo>
                <a:lnTo>
                  <a:pt x="1709445" y="2324100"/>
                </a:lnTo>
                <a:lnTo>
                  <a:pt x="1701939" y="2324100"/>
                </a:lnTo>
                <a:lnTo>
                  <a:pt x="1706372" y="2311400"/>
                </a:lnTo>
                <a:lnTo>
                  <a:pt x="1709445" y="2324100"/>
                </a:lnTo>
                <a:lnTo>
                  <a:pt x="1709445" y="2231377"/>
                </a:lnTo>
                <a:lnTo>
                  <a:pt x="1705914" y="2222500"/>
                </a:lnTo>
                <a:lnTo>
                  <a:pt x="1717281" y="2222500"/>
                </a:lnTo>
                <a:lnTo>
                  <a:pt x="1717281" y="2108200"/>
                </a:lnTo>
                <a:lnTo>
                  <a:pt x="1713649" y="2108200"/>
                </a:lnTo>
                <a:lnTo>
                  <a:pt x="1713649" y="2120900"/>
                </a:lnTo>
                <a:lnTo>
                  <a:pt x="1713649" y="2133600"/>
                </a:lnTo>
                <a:lnTo>
                  <a:pt x="1702727" y="2133600"/>
                </a:lnTo>
                <a:lnTo>
                  <a:pt x="1702676" y="2133473"/>
                </a:lnTo>
                <a:lnTo>
                  <a:pt x="1702676" y="2133600"/>
                </a:lnTo>
                <a:lnTo>
                  <a:pt x="1701520" y="2144826"/>
                </a:lnTo>
                <a:lnTo>
                  <a:pt x="1701520" y="2260600"/>
                </a:lnTo>
                <a:lnTo>
                  <a:pt x="1700301" y="2273300"/>
                </a:lnTo>
                <a:lnTo>
                  <a:pt x="1696008" y="2273300"/>
                </a:lnTo>
                <a:lnTo>
                  <a:pt x="1696008" y="2641600"/>
                </a:lnTo>
                <a:lnTo>
                  <a:pt x="1689011" y="2641600"/>
                </a:lnTo>
                <a:lnTo>
                  <a:pt x="1687880" y="2628900"/>
                </a:lnTo>
                <a:lnTo>
                  <a:pt x="1689011" y="2628900"/>
                </a:lnTo>
                <a:lnTo>
                  <a:pt x="1686966" y="2616200"/>
                </a:lnTo>
                <a:lnTo>
                  <a:pt x="1686966" y="2781300"/>
                </a:lnTo>
                <a:lnTo>
                  <a:pt x="1684540" y="2794000"/>
                </a:lnTo>
                <a:lnTo>
                  <a:pt x="1677416" y="2794000"/>
                </a:lnTo>
                <a:lnTo>
                  <a:pt x="1679409" y="2781300"/>
                </a:lnTo>
                <a:lnTo>
                  <a:pt x="1686966" y="2781300"/>
                </a:lnTo>
                <a:lnTo>
                  <a:pt x="1686966" y="2616200"/>
                </a:lnTo>
                <a:lnTo>
                  <a:pt x="1693621" y="2616200"/>
                </a:lnTo>
                <a:lnTo>
                  <a:pt x="1695602" y="2628900"/>
                </a:lnTo>
                <a:lnTo>
                  <a:pt x="1696008" y="2641600"/>
                </a:lnTo>
                <a:lnTo>
                  <a:pt x="1696008" y="2273300"/>
                </a:lnTo>
                <a:lnTo>
                  <a:pt x="1695450" y="2273300"/>
                </a:lnTo>
                <a:lnTo>
                  <a:pt x="1695450" y="2387600"/>
                </a:lnTo>
                <a:lnTo>
                  <a:pt x="1695450" y="2400300"/>
                </a:lnTo>
                <a:lnTo>
                  <a:pt x="1695450" y="2425700"/>
                </a:lnTo>
                <a:lnTo>
                  <a:pt x="1695450" y="2438400"/>
                </a:lnTo>
                <a:lnTo>
                  <a:pt x="1694243" y="2438400"/>
                </a:lnTo>
                <a:lnTo>
                  <a:pt x="1694243" y="2527300"/>
                </a:lnTo>
                <a:lnTo>
                  <a:pt x="1693024" y="2540000"/>
                </a:lnTo>
                <a:lnTo>
                  <a:pt x="1686737" y="2540000"/>
                </a:lnTo>
                <a:lnTo>
                  <a:pt x="1686737" y="2667000"/>
                </a:lnTo>
                <a:lnTo>
                  <a:pt x="1683321" y="2679700"/>
                </a:lnTo>
                <a:lnTo>
                  <a:pt x="1683321" y="2717800"/>
                </a:lnTo>
                <a:lnTo>
                  <a:pt x="1678889" y="2730500"/>
                </a:lnTo>
                <a:lnTo>
                  <a:pt x="1675142" y="2730500"/>
                </a:lnTo>
                <a:lnTo>
                  <a:pt x="1675485" y="2717800"/>
                </a:lnTo>
                <a:lnTo>
                  <a:pt x="1683321" y="2717800"/>
                </a:lnTo>
                <a:lnTo>
                  <a:pt x="1683321" y="2679700"/>
                </a:lnTo>
                <a:lnTo>
                  <a:pt x="1681276" y="2679700"/>
                </a:lnTo>
                <a:lnTo>
                  <a:pt x="1684235" y="2667000"/>
                </a:lnTo>
                <a:lnTo>
                  <a:pt x="1686737" y="2667000"/>
                </a:lnTo>
                <a:lnTo>
                  <a:pt x="1686737" y="2540000"/>
                </a:lnTo>
                <a:lnTo>
                  <a:pt x="1678470" y="2540000"/>
                </a:lnTo>
                <a:lnTo>
                  <a:pt x="1685747" y="2527300"/>
                </a:lnTo>
                <a:lnTo>
                  <a:pt x="1694243" y="2527300"/>
                </a:lnTo>
                <a:lnTo>
                  <a:pt x="1694243" y="2438400"/>
                </a:lnTo>
                <a:lnTo>
                  <a:pt x="1693024" y="2451100"/>
                </a:lnTo>
                <a:lnTo>
                  <a:pt x="1690598" y="2451100"/>
                </a:lnTo>
                <a:lnTo>
                  <a:pt x="1692351" y="2463800"/>
                </a:lnTo>
                <a:lnTo>
                  <a:pt x="1687195" y="2463800"/>
                </a:lnTo>
                <a:lnTo>
                  <a:pt x="1682115" y="2476500"/>
                </a:lnTo>
                <a:lnTo>
                  <a:pt x="1678470" y="2476500"/>
                </a:lnTo>
                <a:lnTo>
                  <a:pt x="1678470" y="2501900"/>
                </a:lnTo>
                <a:lnTo>
                  <a:pt x="1668780" y="2501900"/>
                </a:lnTo>
                <a:lnTo>
                  <a:pt x="1668780" y="2781300"/>
                </a:lnTo>
                <a:lnTo>
                  <a:pt x="1668780" y="2794000"/>
                </a:lnTo>
                <a:lnTo>
                  <a:pt x="1661502" y="2794000"/>
                </a:lnTo>
                <a:lnTo>
                  <a:pt x="1661502" y="2781300"/>
                </a:lnTo>
                <a:lnTo>
                  <a:pt x="1657858" y="2781300"/>
                </a:lnTo>
                <a:lnTo>
                  <a:pt x="1657858" y="2794000"/>
                </a:lnTo>
                <a:lnTo>
                  <a:pt x="1657858" y="2806700"/>
                </a:lnTo>
                <a:lnTo>
                  <a:pt x="1656651" y="2806700"/>
                </a:lnTo>
                <a:lnTo>
                  <a:pt x="1656651" y="2959100"/>
                </a:lnTo>
                <a:lnTo>
                  <a:pt x="1656651" y="2971800"/>
                </a:lnTo>
                <a:lnTo>
                  <a:pt x="1649374" y="2971800"/>
                </a:lnTo>
                <a:lnTo>
                  <a:pt x="1649374" y="2959100"/>
                </a:lnTo>
                <a:lnTo>
                  <a:pt x="1638452" y="2959100"/>
                </a:lnTo>
                <a:lnTo>
                  <a:pt x="1636026" y="2946400"/>
                </a:lnTo>
                <a:lnTo>
                  <a:pt x="1649374" y="2946400"/>
                </a:lnTo>
                <a:lnTo>
                  <a:pt x="1649374" y="2959100"/>
                </a:lnTo>
                <a:lnTo>
                  <a:pt x="1656651" y="2959100"/>
                </a:lnTo>
                <a:lnTo>
                  <a:pt x="1656651" y="2806700"/>
                </a:lnTo>
                <a:lnTo>
                  <a:pt x="1649374" y="2806700"/>
                </a:lnTo>
                <a:lnTo>
                  <a:pt x="1649374" y="2895600"/>
                </a:lnTo>
                <a:lnTo>
                  <a:pt x="1648155" y="2908300"/>
                </a:lnTo>
                <a:lnTo>
                  <a:pt x="1638452" y="2908300"/>
                </a:lnTo>
                <a:lnTo>
                  <a:pt x="1640878" y="2895600"/>
                </a:lnTo>
                <a:lnTo>
                  <a:pt x="1649374" y="2895600"/>
                </a:lnTo>
                <a:lnTo>
                  <a:pt x="1649374" y="2806700"/>
                </a:lnTo>
                <a:lnTo>
                  <a:pt x="1645729" y="2806700"/>
                </a:lnTo>
                <a:lnTo>
                  <a:pt x="1645729" y="2844800"/>
                </a:lnTo>
                <a:lnTo>
                  <a:pt x="1645729" y="2857500"/>
                </a:lnTo>
                <a:lnTo>
                  <a:pt x="1638452" y="2857500"/>
                </a:lnTo>
                <a:lnTo>
                  <a:pt x="1638452" y="2870200"/>
                </a:lnTo>
                <a:lnTo>
                  <a:pt x="1634820" y="2870200"/>
                </a:lnTo>
                <a:lnTo>
                  <a:pt x="1634820" y="2908300"/>
                </a:lnTo>
                <a:lnTo>
                  <a:pt x="1634820" y="3098800"/>
                </a:lnTo>
                <a:lnTo>
                  <a:pt x="1634820" y="3111500"/>
                </a:lnTo>
                <a:lnTo>
                  <a:pt x="1627657" y="3111500"/>
                </a:lnTo>
                <a:lnTo>
                  <a:pt x="1627657" y="3327400"/>
                </a:lnTo>
                <a:lnTo>
                  <a:pt x="1623898" y="3352800"/>
                </a:lnTo>
                <a:lnTo>
                  <a:pt x="1623669" y="3351593"/>
                </a:lnTo>
                <a:lnTo>
                  <a:pt x="1623669" y="3365500"/>
                </a:lnTo>
                <a:lnTo>
                  <a:pt x="1621167" y="3378200"/>
                </a:lnTo>
                <a:lnTo>
                  <a:pt x="1609344" y="3378200"/>
                </a:lnTo>
                <a:lnTo>
                  <a:pt x="1609344" y="3492500"/>
                </a:lnTo>
                <a:lnTo>
                  <a:pt x="1605864" y="3498837"/>
                </a:lnTo>
                <a:lnTo>
                  <a:pt x="1605864" y="3530600"/>
                </a:lnTo>
                <a:lnTo>
                  <a:pt x="1596009" y="3530600"/>
                </a:lnTo>
                <a:lnTo>
                  <a:pt x="1600860" y="3517900"/>
                </a:lnTo>
                <a:lnTo>
                  <a:pt x="1603641" y="3517900"/>
                </a:lnTo>
                <a:lnTo>
                  <a:pt x="1605864" y="3530600"/>
                </a:lnTo>
                <a:lnTo>
                  <a:pt x="1605864" y="3498837"/>
                </a:lnTo>
                <a:lnTo>
                  <a:pt x="1602359" y="3505200"/>
                </a:lnTo>
                <a:lnTo>
                  <a:pt x="1597063" y="3505200"/>
                </a:lnTo>
                <a:lnTo>
                  <a:pt x="1597926" y="3492500"/>
                </a:lnTo>
                <a:lnTo>
                  <a:pt x="1609344" y="3492500"/>
                </a:lnTo>
                <a:lnTo>
                  <a:pt x="1609344" y="3378200"/>
                </a:lnTo>
                <a:lnTo>
                  <a:pt x="1608137" y="3365500"/>
                </a:lnTo>
                <a:lnTo>
                  <a:pt x="1609344" y="3365500"/>
                </a:lnTo>
                <a:lnTo>
                  <a:pt x="1612988" y="3352800"/>
                </a:lnTo>
                <a:lnTo>
                  <a:pt x="1615833" y="3365500"/>
                </a:lnTo>
                <a:lnTo>
                  <a:pt x="1623669" y="3365500"/>
                </a:lnTo>
                <a:lnTo>
                  <a:pt x="1623669" y="3351593"/>
                </a:lnTo>
                <a:lnTo>
                  <a:pt x="1621510" y="3340100"/>
                </a:lnTo>
                <a:lnTo>
                  <a:pt x="1624812" y="3327400"/>
                </a:lnTo>
                <a:lnTo>
                  <a:pt x="1627657" y="3327400"/>
                </a:lnTo>
                <a:lnTo>
                  <a:pt x="1627657" y="3111500"/>
                </a:lnTo>
                <a:lnTo>
                  <a:pt x="1628749" y="3098800"/>
                </a:lnTo>
                <a:lnTo>
                  <a:pt x="1634820" y="3098800"/>
                </a:lnTo>
                <a:lnTo>
                  <a:pt x="1634820" y="2908300"/>
                </a:lnTo>
                <a:lnTo>
                  <a:pt x="1632394" y="2921000"/>
                </a:lnTo>
                <a:lnTo>
                  <a:pt x="1623898" y="2921000"/>
                </a:lnTo>
                <a:lnTo>
                  <a:pt x="1623898" y="2933700"/>
                </a:lnTo>
                <a:lnTo>
                  <a:pt x="1620266" y="2933700"/>
                </a:lnTo>
                <a:lnTo>
                  <a:pt x="1620266" y="3302000"/>
                </a:lnTo>
                <a:lnTo>
                  <a:pt x="1619046" y="3314700"/>
                </a:lnTo>
                <a:lnTo>
                  <a:pt x="1612760" y="3314700"/>
                </a:lnTo>
                <a:lnTo>
                  <a:pt x="1612988" y="3302000"/>
                </a:lnTo>
                <a:lnTo>
                  <a:pt x="1620266" y="3302000"/>
                </a:lnTo>
                <a:lnTo>
                  <a:pt x="1620266" y="2933700"/>
                </a:lnTo>
                <a:lnTo>
                  <a:pt x="1619046" y="2933700"/>
                </a:lnTo>
                <a:lnTo>
                  <a:pt x="1619046" y="3098800"/>
                </a:lnTo>
                <a:lnTo>
                  <a:pt x="1612988" y="3098800"/>
                </a:lnTo>
                <a:lnTo>
                  <a:pt x="1612988" y="3276600"/>
                </a:lnTo>
                <a:lnTo>
                  <a:pt x="1611172" y="3276600"/>
                </a:lnTo>
                <a:lnTo>
                  <a:pt x="1608556" y="3263900"/>
                </a:lnTo>
                <a:lnTo>
                  <a:pt x="1612988" y="3276600"/>
                </a:lnTo>
                <a:lnTo>
                  <a:pt x="1612988" y="3098800"/>
                </a:lnTo>
                <a:lnTo>
                  <a:pt x="1610563" y="3086100"/>
                </a:lnTo>
                <a:lnTo>
                  <a:pt x="1615414" y="3086100"/>
                </a:lnTo>
                <a:lnTo>
                  <a:pt x="1619046" y="3098800"/>
                </a:lnTo>
                <a:lnTo>
                  <a:pt x="1619046" y="2933700"/>
                </a:lnTo>
                <a:lnTo>
                  <a:pt x="1613446" y="2933700"/>
                </a:lnTo>
                <a:lnTo>
                  <a:pt x="1613446" y="2971800"/>
                </a:lnTo>
                <a:lnTo>
                  <a:pt x="1612074" y="2984500"/>
                </a:lnTo>
                <a:lnTo>
                  <a:pt x="1609344" y="2984500"/>
                </a:lnTo>
                <a:lnTo>
                  <a:pt x="1609344" y="2971800"/>
                </a:lnTo>
                <a:lnTo>
                  <a:pt x="1613446" y="2971800"/>
                </a:lnTo>
                <a:lnTo>
                  <a:pt x="1613446" y="2933700"/>
                </a:lnTo>
                <a:lnTo>
                  <a:pt x="1605711" y="2933700"/>
                </a:lnTo>
                <a:lnTo>
                  <a:pt x="1605711" y="2921000"/>
                </a:lnTo>
                <a:lnTo>
                  <a:pt x="1618665" y="2921000"/>
                </a:lnTo>
                <a:lnTo>
                  <a:pt x="1623898" y="2933700"/>
                </a:lnTo>
                <a:lnTo>
                  <a:pt x="1623898" y="2921000"/>
                </a:lnTo>
                <a:lnTo>
                  <a:pt x="1623898" y="2908300"/>
                </a:lnTo>
                <a:lnTo>
                  <a:pt x="1634820" y="2908300"/>
                </a:lnTo>
                <a:lnTo>
                  <a:pt x="1634820" y="2870200"/>
                </a:lnTo>
                <a:lnTo>
                  <a:pt x="1631175" y="2870200"/>
                </a:lnTo>
                <a:lnTo>
                  <a:pt x="1632394" y="2857500"/>
                </a:lnTo>
                <a:lnTo>
                  <a:pt x="1633905" y="2857500"/>
                </a:lnTo>
                <a:lnTo>
                  <a:pt x="1636864" y="2844800"/>
                </a:lnTo>
                <a:lnTo>
                  <a:pt x="1642846" y="2844800"/>
                </a:lnTo>
                <a:lnTo>
                  <a:pt x="1643303" y="2844800"/>
                </a:lnTo>
                <a:lnTo>
                  <a:pt x="1645729" y="2844800"/>
                </a:lnTo>
                <a:lnTo>
                  <a:pt x="1645729" y="2806700"/>
                </a:lnTo>
                <a:lnTo>
                  <a:pt x="1633601" y="2806700"/>
                </a:lnTo>
                <a:lnTo>
                  <a:pt x="1634820" y="2794000"/>
                </a:lnTo>
                <a:lnTo>
                  <a:pt x="1657858" y="2794000"/>
                </a:lnTo>
                <a:lnTo>
                  <a:pt x="1657858" y="2781300"/>
                </a:lnTo>
                <a:lnTo>
                  <a:pt x="1656651" y="2781300"/>
                </a:lnTo>
                <a:lnTo>
                  <a:pt x="1656651" y="2768600"/>
                </a:lnTo>
                <a:lnTo>
                  <a:pt x="1661502" y="2768600"/>
                </a:lnTo>
                <a:lnTo>
                  <a:pt x="1661502" y="2781300"/>
                </a:lnTo>
                <a:lnTo>
                  <a:pt x="1668780" y="2781300"/>
                </a:lnTo>
                <a:lnTo>
                  <a:pt x="1668780" y="2501900"/>
                </a:lnTo>
                <a:lnTo>
                  <a:pt x="1665135" y="2501900"/>
                </a:lnTo>
                <a:lnTo>
                  <a:pt x="1666354" y="2489200"/>
                </a:lnTo>
                <a:lnTo>
                  <a:pt x="1676044" y="2489200"/>
                </a:lnTo>
                <a:lnTo>
                  <a:pt x="1678470" y="2501900"/>
                </a:lnTo>
                <a:lnTo>
                  <a:pt x="1678470" y="2476500"/>
                </a:lnTo>
                <a:lnTo>
                  <a:pt x="1671205" y="2476500"/>
                </a:lnTo>
                <a:lnTo>
                  <a:pt x="1665135" y="2489200"/>
                </a:lnTo>
                <a:lnTo>
                  <a:pt x="1661502" y="2476500"/>
                </a:lnTo>
                <a:lnTo>
                  <a:pt x="1661502" y="2705100"/>
                </a:lnTo>
                <a:lnTo>
                  <a:pt x="1661502" y="2730500"/>
                </a:lnTo>
                <a:lnTo>
                  <a:pt x="1660283" y="2743200"/>
                </a:lnTo>
                <a:lnTo>
                  <a:pt x="1650580" y="2743200"/>
                </a:lnTo>
                <a:lnTo>
                  <a:pt x="1650580" y="2730500"/>
                </a:lnTo>
                <a:lnTo>
                  <a:pt x="1661502" y="2730500"/>
                </a:lnTo>
                <a:lnTo>
                  <a:pt x="1661502" y="2705100"/>
                </a:lnTo>
                <a:lnTo>
                  <a:pt x="1652854" y="2705100"/>
                </a:lnTo>
                <a:lnTo>
                  <a:pt x="1657858" y="2717800"/>
                </a:lnTo>
                <a:lnTo>
                  <a:pt x="1646491" y="2717800"/>
                </a:lnTo>
                <a:lnTo>
                  <a:pt x="1641309" y="2705100"/>
                </a:lnTo>
                <a:lnTo>
                  <a:pt x="1648155" y="2705100"/>
                </a:lnTo>
                <a:lnTo>
                  <a:pt x="1649374" y="2692400"/>
                </a:lnTo>
                <a:lnTo>
                  <a:pt x="1661502" y="2705100"/>
                </a:lnTo>
                <a:lnTo>
                  <a:pt x="1661502" y="2476500"/>
                </a:lnTo>
                <a:lnTo>
                  <a:pt x="1671205" y="2476500"/>
                </a:lnTo>
                <a:lnTo>
                  <a:pt x="1673555" y="2463800"/>
                </a:lnTo>
                <a:lnTo>
                  <a:pt x="1685531" y="2463800"/>
                </a:lnTo>
                <a:lnTo>
                  <a:pt x="1690598" y="2451100"/>
                </a:lnTo>
                <a:lnTo>
                  <a:pt x="1683321" y="2451100"/>
                </a:lnTo>
                <a:lnTo>
                  <a:pt x="1672412" y="2438400"/>
                </a:lnTo>
                <a:lnTo>
                  <a:pt x="1676107" y="2425700"/>
                </a:lnTo>
                <a:lnTo>
                  <a:pt x="1695450" y="2425700"/>
                </a:lnTo>
                <a:lnTo>
                  <a:pt x="1695450" y="2400300"/>
                </a:lnTo>
                <a:lnTo>
                  <a:pt x="1688172" y="2400300"/>
                </a:lnTo>
                <a:lnTo>
                  <a:pt x="1688172" y="2387600"/>
                </a:lnTo>
                <a:lnTo>
                  <a:pt x="1695450" y="2387600"/>
                </a:lnTo>
                <a:lnTo>
                  <a:pt x="1695450" y="2273300"/>
                </a:lnTo>
                <a:lnTo>
                  <a:pt x="1689074" y="2273300"/>
                </a:lnTo>
                <a:lnTo>
                  <a:pt x="1685594" y="2260600"/>
                </a:lnTo>
                <a:lnTo>
                  <a:pt x="1684997" y="2260600"/>
                </a:lnTo>
                <a:lnTo>
                  <a:pt x="1684997" y="2374900"/>
                </a:lnTo>
                <a:lnTo>
                  <a:pt x="1683626" y="2387600"/>
                </a:lnTo>
                <a:lnTo>
                  <a:pt x="1680895" y="2387600"/>
                </a:lnTo>
                <a:lnTo>
                  <a:pt x="1680895" y="2400300"/>
                </a:lnTo>
                <a:lnTo>
                  <a:pt x="1674837" y="2387600"/>
                </a:lnTo>
                <a:lnTo>
                  <a:pt x="1674533" y="2387600"/>
                </a:lnTo>
                <a:lnTo>
                  <a:pt x="1677720" y="2374900"/>
                </a:lnTo>
                <a:lnTo>
                  <a:pt x="1684997" y="2374900"/>
                </a:lnTo>
                <a:lnTo>
                  <a:pt x="1684997" y="2260600"/>
                </a:lnTo>
                <a:lnTo>
                  <a:pt x="1682813" y="2260600"/>
                </a:lnTo>
                <a:lnTo>
                  <a:pt x="1682419" y="2258999"/>
                </a:lnTo>
                <a:lnTo>
                  <a:pt x="1682419" y="2336800"/>
                </a:lnTo>
                <a:lnTo>
                  <a:pt x="1680603" y="2336800"/>
                </a:lnTo>
                <a:lnTo>
                  <a:pt x="1672412" y="2349500"/>
                </a:lnTo>
                <a:lnTo>
                  <a:pt x="1672412" y="2336800"/>
                </a:lnTo>
                <a:lnTo>
                  <a:pt x="1671205" y="2349500"/>
                </a:lnTo>
                <a:lnTo>
                  <a:pt x="1662709" y="2349500"/>
                </a:lnTo>
                <a:lnTo>
                  <a:pt x="1662709" y="2387600"/>
                </a:lnTo>
                <a:lnTo>
                  <a:pt x="1656943" y="2387600"/>
                </a:lnTo>
                <a:lnTo>
                  <a:pt x="1656943" y="2628900"/>
                </a:lnTo>
                <a:lnTo>
                  <a:pt x="1654225" y="2641600"/>
                </a:lnTo>
                <a:lnTo>
                  <a:pt x="1654225" y="2679700"/>
                </a:lnTo>
                <a:lnTo>
                  <a:pt x="1654225" y="2692400"/>
                </a:lnTo>
                <a:lnTo>
                  <a:pt x="1650352" y="2692400"/>
                </a:lnTo>
                <a:lnTo>
                  <a:pt x="1649666" y="2679700"/>
                </a:lnTo>
                <a:lnTo>
                  <a:pt x="1654225" y="2679700"/>
                </a:lnTo>
                <a:lnTo>
                  <a:pt x="1654225" y="2641600"/>
                </a:lnTo>
                <a:lnTo>
                  <a:pt x="1654225" y="2628900"/>
                </a:lnTo>
                <a:lnTo>
                  <a:pt x="1656943" y="2628900"/>
                </a:lnTo>
                <a:lnTo>
                  <a:pt x="1656943" y="2387600"/>
                </a:lnTo>
                <a:lnTo>
                  <a:pt x="1653006" y="2387600"/>
                </a:lnTo>
                <a:lnTo>
                  <a:pt x="1657858" y="2374900"/>
                </a:lnTo>
                <a:lnTo>
                  <a:pt x="1659394" y="2374900"/>
                </a:lnTo>
                <a:lnTo>
                  <a:pt x="1662709" y="2387600"/>
                </a:lnTo>
                <a:lnTo>
                  <a:pt x="1662709" y="2349500"/>
                </a:lnTo>
                <a:lnTo>
                  <a:pt x="1661502" y="2349500"/>
                </a:lnTo>
                <a:lnTo>
                  <a:pt x="1662709" y="2336800"/>
                </a:lnTo>
                <a:lnTo>
                  <a:pt x="1672412" y="2336800"/>
                </a:lnTo>
                <a:lnTo>
                  <a:pt x="1672412" y="2324100"/>
                </a:lnTo>
                <a:lnTo>
                  <a:pt x="1679232" y="2324100"/>
                </a:lnTo>
                <a:lnTo>
                  <a:pt x="1682419" y="2336800"/>
                </a:lnTo>
                <a:lnTo>
                  <a:pt x="1682419" y="2258999"/>
                </a:lnTo>
                <a:lnTo>
                  <a:pt x="1679689" y="2247900"/>
                </a:lnTo>
                <a:lnTo>
                  <a:pt x="1676044" y="2247900"/>
                </a:lnTo>
                <a:lnTo>
                  <a:pt x="1676044" y="2286000"/>
                </a:lnTo>
                <a:lnTo>
                  <a:pt x="1676044" y="2298700"/>
                </a:lnTo>
                <a:lnTo>
                  <a:pt x="1672361" y="2298700"/>
                </a:lnTo>
                <a:lnTo>
                  <a:pt x="1671955" y="2286000"/>
                </a:lnTo>
                <a:lnTo>
                  <a:pt x="1676044" y="2286000"/>
                </a:lnTo>
                <a:lnTo>
                  <a:pt x="1676044" y="2247900"/>
                </a:lnTo>
                <a:lnTo>
                  <a:pt x="1673212" y="2247900"/>
                </a:lnTo>
                <a:lnTo>
                  <a:pt x="1673212" y="2260600"/>
                </a:lnTo>
                <a:lnTo>
                  <a:pt x="1672412" y="2260600"/>
                </a:lnTo>
                <a:lnTo>
                  <a:pt x="1671205" y="2273300"/>
                </a:lnTo>
                <a:lnTo>
                  <a:pt x="1669986" y="2260600"/>
                </a:lnTo>
                <a:lnTo>
                  <a:pt x="1668145" y="2260600"/>
                </a:lnTo>
                <a:lnTo>
                  <a:pt x="1668145" y="2286000"/>
                </a:lnTo>
                <a:lnTo>
                  <a:pt x="1661502" y="2298700"/>
                </a:lnTo>
                <a:lnTo>
                  <a:pt x="1662353" y="2286000"/>
                </a:lnTo>
                <a:lnTo>
                  <a:pt x="1668145" y="2286000"/>
                </a:lnTo>
                <a:lnTo>
                  <a:pt x="1668145" y="2260600"/>
                </a:lnTo>
                <a:lnTo>
                  <a:pt x="1665706" y="2260600"/>
                </a:lnTo>
                <a:lnTo>
                  <a:pt x="1668780" y="2247900"/>
                </a:lnTo>
                <a:lnTo>
                  <a:pt x="1673212" y="2260600"/>
                </a:lnTo>
                <a:lnTo>
                  <a:pt x="1673212" y="2247900"/>
                </a:lnTo>
                <a:lnTo>
                  <a:pt x="1670786" y="2247900"/>
                </a:lnTo>
                <a:lnTo>
                  <a:pt x="1674533" y="2235200"/>
                </a:lnTo>
                <a:lnTo>
                  <a:pt x="1686420" y="2235200"/>
                </a:lnTo>
                <a:lnTo>
                  <a:pt x="1681353" y="2247900"/>
                </a:lnTo>
                <a:lnTo>
                  <a:pt x="1686166" y="2247900"/>
                </a:lnTo>
                <a:lnTo>
                  <a:pt x="1691513" y="2260600"/>
                </a:lnTo>
                <a:lnTo>
                  <a:pt x="1701520" y="2260600"/>
                </a:lnTo>
                <a:lnTo>
                  <a:pt x="1701520" y="2144826"/>
                </a:lnTo>
                <a:lnTo>
                  <a:pt x="1701368" y="2146300"/>
                </a:lnTo>
                <a:lnTo>
                  <a:pt x="1699094" y="2146300"/>
                </a:lnTo>
                <a:lnTo>
                  <a:pt x="1698840" y="2148954"/>
                </a:lnTo>
                <a:lnTo>
                  <a:pt x="1698840" y="2247900"/>
                </a:lnTo>
                <a:lnTo>
                  <a:pt x="1694408" y="2247900"/>
                </a:lnTo>
                <a:lnTo>
                  <a:pt x="1694243" y="2235200"/>
                </a:lnTo>
                <a:lnTo>
                  <a:pt x="1698840" y="2247900"/>
                </a:lnTo>
                <a:lnTo>
                  <a:pt x="1698840" y="2148954"/>
                </a:lnTo>
                <a:lnTo>
                  <a:pt x="1697875" y="2159000"/>
                </a:lnTo>
                <a:lnTo>
                  <a:pt x="1695450" y="2146300"/>
                </a:lnTo>
                <a:lnTo>
                  <a:pt x="1690598" y="2159000"/>
                </a:lnTo>
                <a:lnTo>
                  <a:pt x="1691817" y="2171700"/>
                </a:lnTo>
                <a:lnTo>
                  <a:pt x="1684540" y="2171700"/>
                </a:lnTo>
                <a:lnTo>
                  <a:pt x="1684540" y="2184400"/>
                </a:lnTo>
                <a:lnTo>
                  <a:pt x="1683321" y="2197100"/>
                </a:lnTo>
                <a:lnTo>
                  <a:pt x="1672869" y="2197100"/>
                </a:lnTo>
                <a:lnTo>
                  <a:pt x="1672920" y="2184400"/>
                </a:lnTo>
                <a:lnTo>
                  <a:pt x="1684540" y="2184400"/>
                </a:lnTo>
                <a:lnTo>
                  <a:pt x="1684540" y="2171700"/>
                </a:lnTo>
                <a:lnTo>
                  <a:pt x="1683321" y="2171700"/>
                </a:lnTo>
                <a:lnTo>
                  <a:pt x="1683321" y="2159000"/>
                </a:lnTo>
                <a:lnTo>
                  <a:pt x="1690598" y="2159000"/>
                </a:lnTo>
                <a:lnTo>
                  <a:pt x="1689392" y="2146300"/>
                </a:lnTo>
                <a:lnTo>
                  <a:pt x="1695450" y="2146300"/>
                </a:lnTo>
                <a:lnTo>
                  <a:pt x="1698917" y="2146300"/>
                </a:lnTo>
                <a:lnTo>
                  <a:pt x="1699094" y="2133600"/>
                </a:lnTo>
                <a:lnTo>
                  <a:pt x="1702676" y="2133600"/>
                </a:lnTo>
                <a:lnTo>
                  <a:pt x="1702676" y="2133473"/>
                </a:lnTo>
                <a:lnTo>
                  <a:pt x="1697875" y="2120900"/>
                </a:lnTo>
                <a:lnTo>
                  <a:pt x="1713649" y="2120900"/>
                </a:lnTo>
                <a:lnTo>
                  <a:pt x="1713649" y="2108200"/>
                </a:lnTo>
                <a:lnTo>
                  <a:pt x="1708035" y="2108200"/>
                </a:lnTo>
                <a:lnTo>
                  <a:pt x="1716963" y="2095500"/>
                </a:lnTo>
                <a:lnTo>
                  <a:pt x="1728952" y="2095500"/>
                </a:lnTo>
                <a:lnTo>
                  <a:pt x="1728952" y="1981200"/>
                </a:lnTo>
                <a:lnTo>
                  <a:pt x="1728660" y="1981200"/>
                </a:lnTo>
                <a:lnTo>
                  <a:pt x="1728660" y="2032000"/>
                </a:lnTo>
                <a:lnTo>
                  <a:pt x="1725777" y="2032000"/>
                </a:lnTo>
                <a:lnTo>
                  <a:pt x="1725777" y="2082800"/>
                </a:lnTo>
                <a:lnTo>
                  <a:pt x="1716074" y="2082800"/>
                </a:lnTo>
                <a:lnTo>
                  <a:pt x="1713649" y="2070100"/>
                </a:lnTo>
                <a:lnTo>
                  <a:pt x="1719707" y="2070100"/>
                </a:lnTo>
                <a:lnTo>
                  <a:pt x="1725777" y="2082800"/>
                </a:lnTo>
                <a:lnTo>
                  <a:pt x="1725777" y="2032000"/>
                </a:lnTo>
                <a:lnTo>
                  <a:pt x="1724558" y="2032000"/>
                </a:lnTo>
                <a:lnTo>
                  <a:pt x="1724558" y="2019300"/>
                </a:lnTo>
                <a:lnTo>
                  <a:pt x="1711223" y="2019300"/>
                </a:lnTo>
                <a:lnTo>
                  <a:pt x="1711223" y="2070100"/>
                </a:lnTo>
                <a:lnTo>
                  <a:pt x="1711223" y="2082800"/>
                </a:lnTo>
                <a:lnTo>
                  <a:pt x="1705991" y="2082800"/>
                </a:lnTo>
                <a:lnTo>
                  <a:pt x="1705991" y="2108200"/>
                </a:lnTo>
                <a:lnTo>
                  <a:pt x="1696669" y="2120900"/>
                </a:lnTo>
                <a:lnTo>
                  <a:pt x="1700707" y="2108200"/>
                </a:lnTo>
                <a:lnTo>
                  <a:pt x="1705991" y="2108200"/>
                </a:lnTo>
                <a:lnTo>
                  <a:pt x="1705991" y="2082800"/>
                </a:lnTo>
                <a:lnTo>
                  <a:pt x="1702727" y="2082800"/>
                </a:lnTo>
                <a:lnTo>
                  <a:pt x="1706372" y="2070100"/>
                </a:lnTo>
                <a:lnTo>
                  <a:pt x="1711223" y="2070100"/>
                </a:lnTo>
                <a:lnTo>
                  <a:pt x="1711223" y="2019300"/>
                </a:lnTo>
                <a:lnTo>
                  <a:pt x="1708645" y="2019300"/>
                </a:lnTo>
                <a:lnTo>
                  <a:pt x="1710918" y="2006600"/>
                </a:lnTo>
                <a:lnTo>
                  <a:pt x="1722132" y="2006600"/>
                </a:lnTo>
                <a:lnTo>
                  <a:pt x="1724558" y="2019300"/>
                </a:lnTo>
                <a:lnTo>
                  <a:pt x="1728660" y="2032000"/>
                </a:lnTo>
                <a:lnTo>
                  <a:pt x="1728660" y="1981200"/>
                </a:lnTo>
                <a:lnTo>
                  <a:pt x="1723771" y="1981200"/>
                </a:lnTo>
                <a:lnTo>
                  <a:pt x="1728203" y="1968500"/>
                </a:lnTo>
                <a:lnTo>
                  <a:pt x="1731264" y="1981200"/>
                </a:lnTo>
                <a:lnTo>
                  <a:pt x="1731264" y="1921967"/>
                </a:lnTo>
                <a:lnTo>
                  <a:pt x="1730133" y="1930400"/>
                </a:lnTo>
                <a:lnTo>
                  <a:pt x="1728089" y="1943100"/>
                </a:lnTo>
                <a:lnTo>
                  <a:pt x="1724850" y="1943100"/>
                </a:lnTo>
                <a:lnTo>
                  <a:pt x="1724850" y="1955800"/>
                </a:lnTo>
                <a:lnTo>
                  <a:pt x="1721383" y="1968500"/>
                </a:lnTo>
                <a:lnTo>
                  <a:pt x="1717687" y="1968500"/>
                </a:lnTo>
                <a:lnTo>
                  <a:pt x="1720926" y="1955800"/>
                </a:lnTo>
                <a:lnTo>
                  <a:pt x="1724850" y="1955800"/>
                </a:lnTo>
                <a:lnTo>
                  <a:pt x="1724850" y="1943100"/>
                </a:lnTo>
                <a:lnTo>
                  <a:pt x="1721269" y="1943100"/>
                </a:lnTo>
                <a:lnTo>
                  <a:pt x="1722742" y="1930400"/>
                </a:lnTo>
                <a:lnTo>
                  <a:pt x="1726044" y="1917700"/>
                </a:lnTo>
                <a:lnTo>
                  <a:pt x="1731835" y="1917700"/>
                </a:lnTo>
                <a:lnTo>
                  <a:pt x="1731835" y="1816100"/>
                </a:lnTo>
                <a:lnTo>
                  <a:pt x="1728203" y="1816100"/>
                </a:lnTo>
                <a:lnTo>
                  <a:pt x="1728203" y="1803400"/>
                </a:lnTo>
                <a:lnTo>
                  <a:pt x="1732292" y="1816100"/>
                </a:lnTo>
                <a:lnTo>
                  <a:pt x="1732292" y="1625600"/>
                </a:lnTo>
                <a:lnTo>
                  <a:pt x="1728203" y="1625600"/>
                </a:lnTo>
                <a:lnTo>
                  <a:pt x="1733054" y="1612900"/>
                </a:lnTo>
                <a:lnTo>
                  <a:pt x="1737906" y="1612900"/>
                </a:lnTo>
                <a:lnTo>
                  <a:pt x="1737906" y="1435100"/>
                </a:lnTo>
                <a:lnTo>
                  <a:pt x="1739112" y="1422400"/>
                </a:lnTo>
                <a:lnTo>
                  <a:pt x="1745183" y="1422400"/>
                </a:lnTo>
                <a:lnTo>
                  <a:pt x="1747608" y="1435100"/>
                </a:lnTo>
                <a:lnTo>
                  <a:pt x="1747608" y="1193800"/>
                </a:lnTo>
                <a:lnTo>
                  <a:pt x="1746389" y="1193800"/>
                </a:lnTo>
                <a:lnTo>
                  <a:pt x="1746389" y="1371600"/>
                </a:lnTo>
                <a:lnTo>
                  <a:pt x="1746389" y="1384300"/>
                </a:lnTo>
                <a:lnTo>
                  <a:pt x="1735480" y="1384300"/>
                </a:lnTo>
                <a:lnTo>
                  <a:pt x="1736496" y="1397000"/>
                </a:lnTo>
                <a:lnTo>
                  <a:pt x="1724558" y="1397000"/>
                </a:lnTo>
                <a:lnTo>
                  <a:pt x="1728990" y="1384300"/>
                </a:lnTo>
                <a:lnTo>
                  <a:pt x="1735480" y="1384300"/>
                </a:lnTo>
                <a:lnTo>
                  <a:pt x="1735480" y="1371600"/>
                </a:lnTo>
                <a:lnTo>
                  <a:pt x="1746389" y="1371600"/>
                </a:lnTo>
                <a:lnTo>
                  <a:pt x="1746389" y="1193800"/>
                </a:lnTo>
                <a:lnTo>
                  <a:pt x="1742757" y="1193800"/>
                </a:lnTo>
                <a:lnTo>
                  <a:pt x="1742757" y="1181100"/>
                </a:lnTo>
                <a:lnTo>
                  <a:pt x="1750263" y="1181100"/>
                </a:lnTo>
                <a:lnTo>
                  <a:pt x="1750936" y="1193800"/>
                </a:lnTo>
                <a:lnTo>
                  <a:pt x="1750936" y="1040269"/>
                </a:lnTo>
                <a:lnTo>
                  <a:pt x="1747837" y="1028700"/>
                </a:lnTo>
                <a:lnTo>
                  <a:pt x="1754657" y="1028700"/>
                </a:lnTo>
                <a:lnTo>
                  <a:pt x="1754657" y="889000"/>
                </a:lnTo>
                <a:lnTo>
                  <a:pt x="1753666" y="889000"/>
                </a:lnTo>
                <a:lnTo>
                  <a:pt x="1756092" y="876300"/>
                </a:lnTo>
                <a:lnTo>
                  <a:pt x="1762163" y="876300"/>
                </a:lnTo>
                <a:lnTo>
                  <a:pt x="1762163" y="863600"/>
                </a:lnTo>
                <a:lnTo>
                  <a:pt x="1754886" y="863600"/>
                </a:lnTo>
                <a:lnTo>
                  <a:pt x="1754886" y="850900"/>
                </a:lnTo>
                <a:lnTo>
                  <a:pt x="1762163" y="850900"/>
                </a:lnTo>
                <a:lnTo>
                  <a:pt x="1762163" y="653681"/>
                </a:lnTo>
                <a:lnTo>
                  <a:pt x="1758518" y="657047"/>
                </a:lnTo>
                <a:lnTo>
                  <a:pt x="1758518" y="749300"/>
                </a:lnTo>
                <a:lnTo>
                  <a:pt x="1758518" y="762000"/>
                </a:lnTo>
                <a:lnTo>
                  <a:pt x="1751241" y="762000"/>
                </a:lnTo>
                <a:lnTo>
                  <a:pt x="1751241" y="876300"/>
                </a:lnTo>
                <a:lnTo>
                  <a:pt x="1751241" y="1003300"/>
                </a:lnTo>
                <a:lnTo>
                  <a:pt x="1751241" y="1016000"/>
                </a:lnTo>
                <a:lnTo>
                  <a:pt x="1743964" y="1016000"/>
                </a:lnTo>
                <a:lnTo>
                  <a:pt x="1745183" y="1003300"/>
                </a:lnTo>
                <a:lnTo>
                  <a:pt x="1751241" y="1003300"/>
                </a:lnTo>
                <a:lnTo>
                  <a:pt x="1751241" y="876300"/>
                </a:lnTo>
                <a:lnTo>
                  <a:pt x="1747608" y="876300"/>
                </a:lnTo>
                <a:lnTo>
                  <a:pt x="1747608" y="952500"/>
                </a:lnTo>
                <a:lnTo>
                  <a:pt x="1742833" y="965200"/>
                </a:lnTo>
                <a:lnTo>
                  <a:pt x="1738503" y="965200"/>
                </a:lnTo>
                <a:lnTo>
                  <a:pt x="1738731" y="952500"/>
                </a:lnTo>
                <a:lnTo>
                  <a:pt x="1740331" y="952500"/>
                </a:lnTo>
                <a:lnTo>
                  <a:pt x="1747608" y="952500"/>
                </a:lnTo>
                <a:lnTo>
                  <a:pt x="1747608" y="876300"/>
                </a:lnTo>
                <a:lnTo>
                  <a:pt x="1742300" y="876300"/>
                </a:lnTo>
                <a:lnTo>
                  <a:pt x="1742300" y="889000"/>
                </a:lnTo>
                <a:lnTo>
                  <a:pt x="1739290" y="901700"/>
                </a:lnTo>
                <a:lnTo>
                  <a:pt x="1740331" y="901700"/>
                </a:lnTo>
                <a:lnTo>
                  <a:pt x="1741538" y="914400"/>
                </a:lnTo>
                <a:lnTo>
                  <a:pt x="1738287" y="914400"/>
                </a:lnTo>
                <a:lnTo>
                  <a:pt x="1738287" y="1206500"/>
                </a:lnTo>
                <a:lnTo>
                  <a:pt x="1733054" y="1219200"/>
                </a:lnTo>
                <a:lnTo>
                  <a:pt x="1728724" y="1206500"/>
                </a:lnTo>
                <a:lnTo>
                  <a:pt x="1738287" y="1206500"/>
                </a:lnTo>
                <a:lnTo>
                  <a:pt x="1738287" y="914400"/>
                </a:lnTo>
                <a:lnTo>
                  <a:pt x="1735924" y="914400"/>
                </a:lnTo>
                <a:lnTo>
                  <a:pt x="1735924" y="1079500"/>
                </a:lnTo>
                <a:lnTo>
                  <a:pt x="1734566" y="1092200"/>
                </a:lnTo>
                <a:lnTo>
                  <a:pt x="1734261" y="1092200"/>
                </a:lnTo>
                <a:lnTo>
                  <a:pt x="1734261" y="1155700"/>
                </a:lnTo>
                <a:lnTo>
                  <a:pt x="1724558" y="1155700"/>
                </a:lnTo>
                <a:lnTo>
                  <a:pt x="1724558" y="1358900"/>
                </a:lnTo>
                <a:lnTo>
                  <a:pt x="1724558" y="1371600"/>
                </a:lnTo>
                <a:lnTo>
                  <a:pt x="1722132" y="1371600"/>
                </a:lnTo>
                <a:lnTo>
                  <a:pt x="1722132" y="1790700"/>
                </a:lnTo>
                <a:lnTo>
                  <a:pt x="1718500" y="1803400"/>
                </a:lnTo>
                <a:lnTo>
                  <a:pt x="1720926" y="1790700"/>
                </a:lnTo>
                <a:lnTo>
                  <a:pt x="1722132" y="1790700"/>
                </a:lnTo>
                <a:lnTo>
                  <a:pt x="1722132" y="1371600"/>
                </a:lnTo>
                <a:lnTo>
                  <a:pt x="1716074" y="1371600"/>
                </a:lnTo>
                <a:lnTo>
                  <a:pt x="1717281" y="1384300"/>
                </a:lnTo>
                <a:lnTo>
                  <a:pt x="1717281" y="1803400"/>
                </a:lnTo>
                <a:lnTo>
                  <a:pt x="1717281" y="1816100"/>
                </a:lnTo>
                <a:lnTo>
                  <a:pt x="1713649" y="1816100"/>
                </a:lnTo>
                <a:lnTo>
                  <a:pt x="1713649" y="1828800"/>
                </a:lnTo>
                <a:lnTo>
                  <a:pt x="1713649" y="1841500"/>
                </a:lnTo>
                <a:lnTo>
                  <a:pt x="1710461" y="1841500"/>
                </a:lnTo>
                <a:lnTo>
                  <a:pt x="1710461" y="1955800"/>
                </a:lnTo>
                <a:lnTo>
                  <a:pt x="1709102" y="1968500"/>
                </a:lnTo>
                <a:lnTo>
                  <a:pt x="1706372" y="1968500"/>
                </a:lnTo>
                <a:lnTo>
                  <a:pt x="1706372" y="1955800"/>
                </a:lnTo>
                <a:lnTo>
                  <a:pt x="1710461" y="1955800"/>
                </a:lnTo>
                <a:lnTo>
                  <a:pt x="1710461" y="1841500"/>
                </a:lnTo>
                <a:lnTo>
                  <a:pt x="1701520" y="1841500"/>
                </a:lnTo>
                <a:lnTo>
                  <a:pt x="1702727" y="1828800"/>
                </a:lnTo>
                <a:lnTo>
                  <a:pt x="1713649" y="1828800"/>
                </a:lnTo>
                <a:lnTo>
                  <a:pt x="1713649" y="1816100"/>
                </a:lnTo>
                <a:lnTo>
                  <a:pt x="1706372" y="1816100"/>
                </a:lnTo>
                <a:lnTo>
                  <a:pt x="1707578" y="1803400"/>
                </a:lnTo>
                <a:lnTo>
                  <a:pt x="1717281" y="1803400"/>
                </a:lnTo>
                <a:lnTo>
                  <a:pt x="1717281" y="1384300"/>
                </a:lnTo>
                <a:lnTo>
                  <a:pt x="1716074" y="1384300"/>
                </a:lnTo>
                <a:lnTo>
                  <a:pt x="1716074" y="1435100"/>
                </a:lnTo>
                <a:lnTo>
                  <a:pt x="1711109" y="1445488"/>
                </a:lnTo>
                <a:lnTo>
                  <a:pt x="1712429" y="1447800"/>
                </a:lnTo>
                <a:lnTo>
                  <a:pt x="1712277" y="1447800"/>
                </a:lnTo>
                <a:lnTo>
                  <a:pt x="1712277" y="1485900"/>
                </a:lnTo>
                <a:lnTo>
                  <a:pt x="1711540" y="1498600"/>
                </a:lnTo>
                <a:lnTo>
                  <a:pt x="1710004" y="1498600"/>
                </a:lnTo>
                <a:lnTo>
                  <a:pt x="1708797" y="1511300"/>
                </a:lnTo>
                <a:lnTo>
                  <a:pt x="1706372" y="1498600"/>
                </a:lnTo>
                <a:lnTo>
                  <a:pt x="1706372" y="1778000"/>
                </a:lnTo>
                <a:lnTo>
                  <a:pt x="1706372" y="1790700"/>
                </a:lnTo>
                <a:lnTo>
                  <a:pt x="1700301" y="1790700"/>
                </a:lnTo>
                <a:lnTo>
                  <a:pt x="1700301" y="1917700"/>
                </a:lnTo>
                <a:lnTo>
                  <a:pt x="1699094" y="1930400"/>
                </a:lnTo>
                <a:lnTo>
                  <a:pt x="1694243" y="1930400"/>
                </a:lnTo>
                <a:lnTo>
                  <a:pt x="1691817" y="1917700"/>
                </a:lnTo>
                <a:lnTo>
                  <a:pt x="1700301" y="1917700"/>
                </a:lnTo>
                <a:lnTo>
                  <a:pt x="1700301" y="1790700"/>
                </a:lnTo>
                <a:lnTo>
                  <a:pt x="1699094" y="1790700"/>
                </a:lnTo>
                <a:lnTo>
                  <a:pt x="1699094" y="1778000"/>
                </a:lnTo>
                <a:lnTo>
                  <a:pt x="1706372" y="1778000"/>
                </a:lnTo>
                <a:lnTo>
                  <a:pt x="1706372" y="1498600"/>
                </a:lnTo>
                <a:lnTo>
                  <a:pt x="1704098" y="1498600"/>
                </a:lnTo>
                <a:lnTo>
                  <a:pt x="1704606" y="1485900"/>
                </a:lnTo>
                <a:lnTo>
                  <a:pt x="1712277" y="1485900"/>
                </a:lnTo>
                <a:lnTo>
                  <a:pt x="1712277" y="1447800"/>
                </a:lnTo>
                <a:lnTo>
                  <a:pt x="1710004" y="1447800"/>
                </a:lnTo>
                <a:lnTo>
                  <a:pt x="1703946" y="1447800"/>
                </a:lnTo>
                <a:lnTo>
                  <a:pt x="1703946" y="1714500"/>
                </a:lnTo>
                <a:lnTo>
                  <a:pt x="1702727" y="1727200"/>
                </a:lnTo>
                <a:lnTo>
                  <a:pt x="1700301" y="1727200"/>
                </a:lnTo>
                <a:lnTo>
                  <a:pt x="1703946" y="1714500"/>
                </a:lnTo>
                <a:lnTo>
                  <a:pt x="1703946" y="1447800"/>
                </a:lnTo>
                <a:lnTo>
                  <a:pt x="1702727" y="1447800"/>
                </a:lnTo>
                <a:lnTo>
                  <a:pt x="1708454" y="1442364"/>
                </a:lnTo>
                <a:lnTo>
                  <a:pt x="1707578" y="1439341"/>
                </a:lnTo>
                <a:lnTo>
                  <a:pt x="1709013" y="1441831"/>
                </a:lnTo>
                <a:lnTo>
                  <a:pt x="1716074" y="1435100"/>
                </a:lnTo>
                <a:lnTo>
                  <a:pt x="1716074" y="1384300"/>
                </a:lnTo>
                <a:lnTo>
                  <a:pt x="1716074" y="1371600"/>
                </a:lnTo>
                <a:lnTo>
                  <a:pt x="1710004" y="1371600"/>
                </a:lnTo>
                <a:lnTo>
                  <a:pt x="1712429" y="1358900"/>
                </a:lnTo>
                <a:lnTo>
                  <a:pt x="1724558" y="1358900"/>
                </a:lnTo>
                <a:lnTo>
                  <a:pt x="1724558" y="1155700"/>
                </a:lnTo>
                <a:lnTo>
                  <a:pt x="1723936" y="1155700"/>
                </a:lnTo>
                <a:lnTo>
                  <a:pt x="1723936" y="1346200"/>
                </a:lnTo>
                <a:lnTo>
                  <a:pt x="1717281" y="1346200"/>
                </a:lnTo>
                <a:lnTo>
                  <a:pt x="1721167" y="1333500"/>
                </a:lnTo>
                <a:lnTo>
                  <a:pt x="1722894" y="1333500"/>
                </a:lnTo>
                <a:lnTo>
                  <a:pt x="1723936" y="1346200"/>
                </a:lnTo>
                <a:lnTo>
                  <a:pt x="1723936" y="1155700"/>
                </a:lnTo>
                <a:lnTo>
                  <a:pt x="1718500" y="1155700"/>
                </a:lnTo>
                <a:lnTo>
                  <a:pt x="1718500" y="1143000"/>
                </a:lnTo>
                <a:lnTo>
                  <a:pt x="1734261" y="1155700"/>
                </a:lnTo>
                <a:lnTo>
                  <a:pt x="1734261" y="1092200"/>
                </a:lnTo>
                <a:lnTo>
                  <a:pt x="1731835" y="1092200"/>
                </a:lnTo>
                <a:lnTo>
                  <a:pt x="1731835" y="1079500"/>
                </a:lnTo>
                <a:lnTo>
                  <a:pt x="1735924" y="1079500"/>
                </a:lnTo>
                <a:lnTo>
                  <a:pt x="1735924" y="914400"/>
                </a:lnTo>
                <a:lnTo>
                  <a:pt x="1734553" y="914400"/>
                </a:lnTo>
                <a:lnTo>
                  <a:pt x="1734553" y="950518"/>
                </a:lnTo>
                <a:lnTo>
                  <a:pt x="1733054" y="944613"/>
                </a:lnTo>
                <a:lnTo>
                  <a:pt x="1733054" y="952500"/>
                </a:lnTo>
                <a:lnTo>
                  <a:pt x="1732343" y="956919"/>
                </a:lnTo>
                <a:lnTo>
                  <a:pt x="1732343" y="977900"/>
                </a:lnTo>
                <a:lnTo>
                  <a:pt x="1731835" y="1003300"/>
                </a:lnTo>
                <a:lnTo>
                  <a:pt x="1727911" y="990600"/>
                </a:lnTo>
                <a:lnTo>
                  <a:pt x="1729562" y="977900"/>
                </a:lnTo>
                <a:lnTo>
                  <a:pt x="1732343" y="977900"/>
                </a:lnTo>
                <a:lnTo>
                  <a:pt x="1732343" y="956919"/>
                </a:lnTo>
                <a:lnTo>
                  <a:pt x="1731010" y="965200"/>
                </a:lnTo>
                <a:lnTo>
                  <a:pt x="1721459" y="965200"/>
                </a:lnTo>
                <a:lnTo>
                  <a:pt x="1722132" y="952500"/>
                </a:lnTo>
                <a:lnTo>
                  <a:pt x="1733054" y="952500"/>
                </a:lnTo>
                <a:lnTo>
                  <a:pt x="1733054" y="944613"/>
                </a:lnTo>
                <a:lnTo>
                  <a:pt x="1731835" y="939800"/>
                </a:lnTo>
                <a:lnTo>
                  <a:pt x="1726984" y="939800"/>
                </a:lnTo>
                <a:lnTo>
                  <a:pt x="1722132" y="939800"/>
                </a:lnTo>
                <a:lnTo>
                  <a:pt x="1722132" y="927100"/>
                </a:lnTo>
                <a:lnTo>
                  <a:pt x="1726984" y="939800"/>
                </a:lnTo>
                <a:lnTo>
                  <a:pt x="1729409" y="927100"/>
                </a:lnTo>
                <a:lnTo>
                  <a:pt x="1733791" y="927100"/>
                </a:lnTo>
                <a:lnTo>
                  <a:pt x="1732597" y="939800"/>
                </a:lnTo>
                <a:lnTo>
                  <a:pt x="1732864" y="939800"/>
                </a:lnTo>
                <a:lnTo>
                  <a:pt x="1734553" y="950518"/>
                </a:lnTo>
                <a:lnTo>
                  <a:pt x="1734553" y="914400"/>
                </a:lnTo>
                <a:lnTo>
                  <a:pt x="1731683" y="914400"/>
                </a:lnTo>
                <a:lnTo>
                  <a:pt x="1731518" y="901700"/>
                </a:lnTo>
                <a:lnTo>
                  <a:pt x="1739290" y="901700"/>
                </a:lnTo>
                <a:lnTo>
                  <a:pt x="1739112" y="889000"/>
                </a:lnTo>
                <a:lnTo>
                  <a:pt x="1742300" y="889000"/>
                </a:lnTo>
                <a:lnTo>
                  <a:pt x="1742300" y="876300"/>
                </a:lnTo>
                <a:lnTo>
                  <a:pt x="1737906" y="876300"/>
                </a:lnTo>
                <a:lnTo>
                  <a:pt x="1735480" y="863600"/>
                </a:lnTo>
                <a:lnTo>
                  <a:pt x="1751241" y="876300"/>
                </a:lnTo>
                <a:lnTo>
                  <a:pt x="1751241" y="762000"/>
                </a:lnTo>
                <a:lnTo>
                  <a:pt x="1747608" y="762000"/>
                </a:lnTo>
                <a:lnTo>
                  <a:pt x="1747608" y="749300"/>
                </a:lnTo>
                <a:lnTo>
                  <a:pt x="1758518" y="749300"/>
                </a:lnTo>
                <a:lnTo>
                  <a:pt x="1758518" y="657047"/>
                </a:lnTo>
                <a:lnTo>
                  <a:pt x="1754873" y="660400"/>
                </a:lnTo>
                <a:lnTo>
                  <a:pt x="1741538" y="673100"/>
                </a:lnTo>
                <a:lnTo>
                  <a:pt x="1741538" y="685800"/>
                </a:lnTo>
                <a:lnTo>
                  <a:pt x="1735924" y="685800"/>
                </a:lnTo>
                <a:lnTo>
                  <a:pt x="1735924" y="850900"/>
                </a:lnTo>
                <a:lnTo>
                  <a:pt x="1734566" y="863600"/>
                </a:lnTo>
                <a:lnTo>
                  <a:pt x="1731835" y="863600"/>
                </a:lnTo>
                <a:lnTo>
                  <a:pt x="1731835" y="850900"/>
                </a:lnTo>
                <a:lnTo>
                  <a:pt x="1735924" y="850900"/>
                </a:lnTo>
                <a:lnTo>
                  <a:pt x="1735924" y="685800"/>
                </a:lnTo>
                <a:lnTo>
                  <a:pt x="1733651" y="685800"/>
                </a:lnTo>
                <a:lnTo>
                  <a:pt x="1730933" y="688975"/>
                </a:lnTo>
                <a:lnTo>
                  <a:pt x="1730933" y="889000"/>
                </a:lnTo>
                <a:lnTo>
                  <a:pt x="1728203" y="901700"/>
                </a:lnTo>
                <a:lnTo>
                  <a:pt x="1728203" y="889000"/>
                </a:lnTo>
                <a:lnTo>
                  <a:pt x="1730933" y="889000"/>
                </a:lnTo>
                <a:lnTo>
                  <a:pt x="1730933" y="688975"/>
                </a:lnTo>
                <a:lnTo>
                  <a:pt x="1724558" y="696391"/>
                </a:lnTo>
                <a:lnTo>
                  <a:pt x="1724558" y="723900"/>
                </a:lnTo>
                <a:lnTo>
                  <a:pt x="1724558" y="736600"/>
                </a:lnTo>
                <a:lnTo>
                  <a:pt x="1721383" y="736600"/>
                </a:lnTo>
                <a:lnTo>
                  <a:pt x="1721383" y="1003300"/>
                </a:lnTo>
                <a:lnTo>
                  <a:pt x="1717344" y="1003300"/>
                </a:lnTo>
                <a:lnTo>
                  <a:pt x="1717344" y="1104900"/>
                </a:lnTo>
                <a:lnTo>
                  <a:pt x="1717281" y="1117600"/>
                </a:lnTo>
                <a:lnTo>
                  <a:pt x="1715579" y="1117600"/>
                </a:lnTo>
                <a:lnTo>
                  <a:pt x="1715579" y="1206500"/>
                </a:lnTo>
                <a:lnTo>
                  <a:pt x="1714842" y="1206500"/>
                </a:lnTo>
                <a:lnTo>
                  <a:pt x="1714842" y="1295400"/>
                </a:lnTo>
                <a:lnTo>
                  <a:pt x="1710004" y="1308100"/>
                </a:lnTo>
                <a:lnTo>
                  <a:pt x="1708962" y="1306283"/>
                </a:lnTo>
                <a:lnTo>
                  <a:pt x="1708797" y="1308100"/>
                </a:lnTo>
                <a:lnTo>
                  <a:pt x="1702727" y="1308100"/>
                </a:lnTo>
                <a:lnTo>
                  <a:pt x="1702727" y="1295400"/>
                </a:lnTo>
                <a:lnTo>
                  <a:pt x="1708962" y="1306283"/>
                </a:lnTo>
                <a:lnTo>
                  <a:pt x="1710004" y="1295400"/>
                </a:lnTo>
                <a:lnTo>
                  <a:pt x="1714842" y="1295400"/>
                </a:lnTo>
                <a:lnTo>
                  <a:pt x="1714842" y="1206500"/>
                </a:lnTo>
                <a:lnTo>
                  <a:pt x="1713649" y="1206500"/>
                </a:lnTo>
                <a:lnTo>
                  <a:pt x="1713649" y="1257300"/>
                </a:lnTo>
                <a:lnTo>
                  <a:pt x="1701088" y="1257300"/>
                </a:lnTo>
                <a:lnTo>
                  <a:pt x="1701088" y="1384300"/>
                </a:lnTo>
                <a:lnTo>
                  <a:pt x="1699094" y="1384300"/>
                </a:lnTo>
                <a:lnTo>
                  <a:pt x="1699094" y="1752600"/>
                </a:lnTo>
                <a:lnTo>
                  <a:pt x="1697875" y="1765300"/>
                </a:lnTo>
                <a:lnTo>
                  <a:pt x="1690598" y="1765300"/>
                </a:lnTo>
                <a:lnTo>
                  <a:pt x="1690598" y="1841500"/>
                </a:lnTo>
                <a:lnTo>
                  <a:pt x="1688172" y="1854200"/>
                </a:lnTo>
                <a:lnTo>
                  <a:pt x="1687537" y="1854200"/>
                </a:lnTo>
                <a:lnTo>
                  <a:pt x="1687537" y="2133600"/>
                </a:lnTo>
                <a:lnTo>
                  <a:pt x="1686052" y="2146300"/>
                </a:lnTo>
                <a:lnTo>
                  <a:pt x="1683321" y="2146300"/>
                </a:lnTo>
                <a:lnTo>
                  <a:pt x="1664398" y="2146300"/>
                </a:lnTo>
                <a:lnTo>
                  <a:pt x="1670138" y="2133600"/>
                </a:lnTo>
                <a:lnTo>
                  <a:pt x="1677022" y="2133600"/>
                </a:lnTo>
                <a:lnTo>
                  <a:pt x="1683321" y="2146300"/>
                </a:lnTo>
                <a:lnTo>
                  <a:pt x="1683321" y="2133600"/>
                </a:lnTo>
                <a:lnTo>
                  <a:pt x="1687537" y="2133600"/>
                </a:lnTo>
                <a:lnTo>
                  <a:pt x="1687537" y="1854200"/>
                </a:lnTo>
                <a:lnTo>
                  <a:pt x="1684540" y="1854200"/>
                </a:lnTo>
                <a:lnTo>
                  <a:pt x="1684540" y="1981200"/>
                </a:lnTo>
                <a:lnTo>
                  <a:pt x="1684540" y="2032000"/>
                </a:lnTo>
                <a:lnTo>
                  <a:pt x="1679689" y="2032000"/>
                </a:lnTo>
                <a:lnTo>
                  <a:pt x="1679689" y="2044700"/>
                </a:lnTo>
                <a:lnTo>
                  <a:pt x="1678470" y="2057400"/>
                </a:lnTo>
                <a:lnTo>
                  <a:pt x="1669986" y="2057400"/>
                </a:lnTo>
                <a:lnTo>
                  <a:pt x="1665135" y="2044700"/>
                </a:lnTo>
                <a:lnTo>
                  <a:pt x="1679689" y="2044700"/>
                </a:lnTo>
                <a:lnTo>
                  <a:pt x="1679689" y="2032000"/>
                </a:lnTo>
                <a:lnTo>
                  <a:pt x="1677263" y="2019300"/>
                </a:lnTo>
                <a:lnTo>
                  <a:pt x="1679689" y="2019300"/>
                </a:lnTo>
                <a:lnTo>
                  <a:pt x="1676107" y="2006600"/>
                </a:lnTo>
                <a:lnTo>
                  <a:pt x="1680146" y="1993900"/>
                </a:lnTo>
                <a:lnTo>
                  <a:pt x="1683956" y="2006600"/>
                </a:lnTo>
                <a:lnTo>
                  <a:pt x="1679689" y="2019300"/>
                </a:lnTo>
                <a:lnTo>
                  <a:pt x="1683321" y="2019300"/>
                </a:lnTo>
                <a:lnTo>
                  <a:pt x="1684540" y="2032000"/>
                </a:lnTo>
                <a:lnTo>
                  <a:pt x="1684540" y="1981200"/>
                </a:lnTo>
                <a:lnTo>
                  <a:pt x="1676158" y="1981200"/>
                </a:lnTo>
                <a:lnTo>
                  <a:pt x="1675142" y="1968500"/>
                </a:lnTo>
                <a:lnTo>
                  <a:pt x="1683321" y="1968500"/>
                </a:lnTo>
                <a:lnTo>
                  <a:pt x="1684540" y="1981200"/>
                </a:lnTo>
                <a:lnTo>
                  <a:pt x="1684540" y="1854200"/>
                </a:lnTo>
                <a:lnTo>
                  <a:pt x="1682877" y="1854200"/>
                </a:lnTo>
                <a:lnTo>
                  <a:pt x="1685086" y="1841500"/>
                </a:lnTo>
                <a:lnTo>
                  <a:pt x="1690598" y="1841500"/>
                </a:lnTo>
                <a:lnTo>
                  <a:pt x="1690598" y="1765300"/>
                </a:lnTo>
                <a:lnTo>
                  <a:pt x="1688172" y="1765300"/>
                </a:lnTo>
                <a:lnTo>
                  <a:pt x="1688172" y="1752600"/>
                </a:lnTo>
                <a:lnTo>
                  <a:pt x="1699094" y="1752600"/>
                </a:lnTo>
                <a:lnTo>
                  <a:pt x="1699094" y="1384300"/>
                </a:lnTo>
                <a:lnTo>
                  <a:pt x="1694243" y="1384300"/>
                </a:lnTo>
                <a:lnTo>
                  <a:pt x="1691424" y="1384300"/>
                </a:lnTo>
                <a:lnTo>
                  <a:pt x="1684540" y="1371600"/>
                </a:lnTo>
                <a:lnTo>
                  <a:pt x="1684540" y="1384300"/>
                </a:lnTo>
                <a:lnTo>
                  <a:pt x="1683321" y="1384300"/>
                </a:lnTo>
                <a:lnTo>
                  <a:pt x="1683321" y="1816100"/>
                </a:lnTo>
                <a:lnTo>
                  <a:pt x="1683321" y="1828800"/>
                </a:lnTo>
                <a:lnTo>
                  <a:pt x="1680895" y="1828800"/>
                </a:lnTo>
                <a:lnTo>
                  <a:pt x="1680895" y="1879600"/>
                </a:lnTo>
                <a:lnTo>
                  <a:pt x="1679689" y="1879600"/>
                </a:lnTo>
                <a:lnTo>
                  <a:pt x="1679689" y="1917700"/>
                </a:lnTo>
                <a:lnTo>
                  <a:pt x="1677263" y="1930400"/>
                </a:lnTo>
                <a:lnTo>
                  <a:pt x="1665135" y="1930400"/>
                </a:lnTo>
                <a:lnTo>
                  <a:pt x="1667129" y="1917700"/>
                </a:lnTo>
                <a:lnTo>
                  <a:pt x="1679689" y="1917700"/>
                </a:lnTo>
                <a:lnTo>
                  <a:pt x="1679689" y="1879600"/>
                </a:lnTo>
                <a:lnTo>
                  <a:pt x="1672361" y="1879600"/>
                </a:lnTo>
                <a:lnTo>
                  <a:pt x="1671955" y="1866900"/>
                </a:lnTo>
                <a:lnTo>
                  <a:pt x="1679689" y="1866900"/>
                </a:lnTo>
                <a:lnTo>
                  <a:pt x="1680895" y="1879600"/>
                </a:lnTo>
                <a:lnTo>
                  <a:pt x="1680895" y="1828800"/>
                </a:lnTo>
                <a:lnTo>
                  <a:pt x="1676844" y="1828800"/>
                </a:lnTo>
                <a:lnTo>
                  <a:pt x="1676844" y="1854200"/>
                </a:lnTo>
                <a:lnTo>
                  <a:pt x="1673618" y="1854200"/>
                </a:lnTo>
                <a:lnTo>
                  <a:pt x="1672412" y="1854200"/>
                </a:lnTo>
                <a:lnTo>
                  <a:pt x="1669338" y="1854200"/>
                </a:lnTo>
                <a:lnTo>
                  <a:pt x="1672412" y="1841500"/>
                </a:lnTo>
                <a:lnTo>
                  <a:pt x="1676844" y="1854200"/>
                </a:lnTo>
                <a:lnTo>
                  <a:pt x="1676844" y="1828800"/>
                </a:lnTo>
                <a:lnTo>
                  <a:pt x="1676044" y="1828800"/>
                </a:lnTo>
                <a:lnTo>
                  <a:pt x="1676044" y="1816100"/>
                </a:lnTo>
                <a:lnTo>
                  <a:pt x="1683321" y="1816100"/>
                </a:lnTo>
                <a:lnTo>
                  <a:pt x="1683321" y="1384300"/>
                </a:lnTo>
                <a:lnTo>
                  <a:pt x="1680895" y="1384300"/>
                </a:lnTo>
                <a:lnTo>
                  <a:pt x="1680895" y="1371600"/>
                </a:lnTo>
                <a:lnTo>
                  <a:pt x="1684540" y="1371600"/>
                </a:lnTo>
                <a:lnTo>
                  <a:pt x="1688172" y="1371600"/>
                </a:lnTo>
                <a:lnTo>
                  <a:pt x="1694243" y="1384300"/>
                </a:lnTo>
                <a:lnTo>
                  <a:pt x="1699094" y="1371600"/>
                </a:lnTo>
                <a:lnTo>
                  <a:pt x="1701088" y="1384300"/>
                </a:lnTo>
                <a:lnTo>
                  <a:pt x="1701088" y="1257300"/>
                </a:lnTo>
                <a:lnTo>
                  <a:pt x="1699094" y="1257300"/>
                </a:lnTo>
                <a:lnTo>
                  <a:pt x="1697875" y="1244600"/>
                </a:lnTo>
                <a:lnTo>
                  <a:pt x="1708797" y="1244600"/>
                </a:lnTo>
                <a:lnTo>
                  <a:pt x="1713649" y="1257300"/>
                </a:lnTo>
                <a:lnTo>
                  <a:pt x="1713649" y="1206500"/>
                </a:lnTo>
                <a:lnTo>
                  <a:pt x="1712696" y="1206500"/>
                </a:lnTo>
                <a:lnTo>
                  <a:pt x="1712696" y="1230896"/>
                </a:lnTo>
                <a:lnTo>
                  <a:pt x="1706880" y="1219200"/>
                </a:lnTo>
                <a:lnTo>
                  <a:pt x="1701761" y="1219200"/>
                </a:lnTo>
                <a:lnTo>
                  <a:pt x="1705000" y="1206500"/>
                </a:lnTo>
                <a:lnTo>
                  <a:pt x="1708924" y="1219200"/>
                </a:lnTo>
                <a:lnTo>
                  <a:pt x="1712163" y="1219200"/>
                </a:lnTo>
                <a:lnTo>
                  <a:pt x="1712696" y="1230896"/>
                </a:lnTo>
                <a:lnTo>
                  <a:pt x="1712696" y="1206500"/>
                </a:lnTo>
                <a:lnTo>
                  <a:pt x="1706372" y="1206500"/>
                </a:lnTo>
                <a:lnTo>
                  <a:pt x="1708073" y="1193800"/>
                </a:lnTo>
                <a:lnTo>
                  <a:pt x="1713649" y="1193800"/>
                </a:lnTo>
                <a:lnTo>
                  <a:pt x="1715579" y="1206500"/>
                </a:lnTo>
                <a:lnTo>
                  <a:pt x="1715579" y="1117600"/>
                </a:lnTo>
                <a:lnTo>
                  <a:pt x="1711223" y="1117600"/>
                </a:lnTo>
                <a:lnTo>
                  <a:pt x="1712429" y="1104900"/>
                </a:lnTo>
                <a:lnTo>
                  <a:pt x="1717344" y="1104900"/>
                </a:lnTo>
                <a:lnTo>
                  <a:pt x="1717344" y="1003300"/>
                </a:lnTo>
                <a:lnTo>
                  <a:pt x="1717281" y="990600"/>
                </a:lnTo>
                <a:lnTo>
                  <a:pt x="1714855" y="990600"/>
                </a:lnTo>
                <a:lnTo>
                  <a:pt x="1714855" y="1066800"/>
                </a:lnTo>
                <a:lnTo>
                  <a:pt x="1712429" y="1079500"/>
                </a:lnTo>
                <a:lnTo>
                  <a:pt x="1710004" y="1074420"/>
                </a:lnTo>
                <a:lnTo>
                  <a:pt x="1710004" y="1155700"/>
                </a:lnTo>
                <a:lnTo>
                  <a:pt x="1710004" y="1181100"/>
                </a:lnTo>
                <a:lnTo>
                  <a:pt x="1703920" y="1181100"/>
                </a:lnTo>
                <a:lnTo>
                  <a:pt x="1702282" y="1168400"/>
                </a:lnTo>
                <a:lnTo>
                  <a:pt x="1702676" y="1168400"/>
                </a:lnTo>
                <a:lnTo>
                  <a:pt x="1702727" y="1155700"/>
                </a:lnTo>
                <a:lnTo>
                  <a:pt x="1710004" y="1155700"/>
                </a:lnTo>
                <a:lnTo>
                  <a:pt x="1710004" y="1074420"/>
                </a:lnTo>
                <a:lnTo>
                  <a:pt x="1706372" y="1066800"/>
                </a:lnTo>
                <a:lnTo>
                  <a:pt x="1714855" y="1066800"/>
                </a:lnTo>
                <a:lnTo>
                  <a:pt x="1714855" y="990600"/>
                </a:lnTo>
                <a:lnTo>
                  <a:pt x="1706372" y="990600"/>
                </a:lnTo>
                <a:lnTo>
                  <a:pt x="1712429" y="977900"/>
                </a:lnTo>
                <a:lnTo>
                  <a:pt x="1711223" y="977900"/>
                </a:lnTo>
                <a:lnTo>
                  <a:pt x="1711223" y="965200"/>
                </a:lnTo>
                <a:lnTo>
                  <a:pt x="1713649" y="965200"/>
                </a:lnTo>
                <a:lnTo>
                  <a:pt x="1717281" y="977900"/>
                </a:lnTo>
                <a:lnTo>
                  <a:pt x="1718500" y="977900"/>
                </a:lnTo>
                <a:lnTo>
                  <a:pt x="1717281" y="990600"/>
                </a:lnTo>
                <a:lnTo>
                  <a:pt x="1721383" y="1003300"/>
                </a:lnTo>
                <a:lnTo>
                  <a:pt x="1721383" y="736600"/>
                </a:lnTo>
                <a:lnTo>
                  <a:pt x="1720926" y="736600"/>
                </a:lnTo>
                <a:lnTo>
                  <a:pt x="1720926" y="774700"/>
                </a:lnTo>
                <a:lnTo>
                  <a:pt x="1720926" y="889000"/>
                </a:lnTo>
                <a:lnTo>
                  <a:pt x="1718500" y="885266"/>
                </a:lnTo>
                <a:lnTo>
                  <a:pt x="1718500" y="914400"/>
                </a:lnTo>
                <a:lnTo>
                  <a:pt x="1717281" y="927100"/>
                </a:lnTo>
                <a:lnTo>
                  <a:pt x="1705152" y="927100"/>
                </a:lnTo>
                <a:lnTo>
                  <a:pt x="1706372" y="914400"/>
                </a:lnTo>
                <a:lnTo>
                  <a:pt x="1718500" y="914400"/>
                </a:lnTo>
                <a:lnTo>
                  <a:pt x="1718500" y="885266"/>
                </a:lnTo>
                <a:lnTo>
                  <a:pt x="1712683" y="876300"/>
                </a:lnTo>
                <a:lnTo>
                  <a:pt x="1703019" y="876300"/>
                </a:lnTo>
                <a:lnTo>
                  <a:pt x="1706372" y="863600"/>
                </a:lnTo>
                <a:lnTo>
                  <a:pt x="1712048" y="863600"/>
                </a:lnTo>
                <a:lnTo>
                  <a:pt x="1716379" y="876300"/>
                </a:lnTo>
                <a:lnTo>
                  <a:pt x="1719326" y="876300"/>
                </a:lnTo>
                <a:lnTo>
                  <a:pt x="1720926" y="889000"/>
                </a:lnTo>
                <a:lnTo>
                  <a:pt x="1720926" y="774700"/>
                </a:lnTo>
                <a:lnTo>
                  <a:pt x="1714855" y="774700"/>
                </a:lnTo>
                <a:lnTo>
                  <a:pt x="1713649" y="787400"/>
                </a:lnTo>
                <a:lnTo>
                  <a:pt x="1713649" y="812800"/>
                </a:lnTo>
                <a:lnTo>
                  <a:pt x="1713649" y="825500"/>
                </a:lnTo>
                <a:lnTo>
                  <a:pt x="1705965" y="825500"/>
                </a:lnTo>
                <a:lnTo>
                  <a:pt x="1706372" y="812800"/>
                </a:lnTo>
                <a:lnTo>
                  <a:pt x="1713649" y="812800"/>
                </a:lnTo>
                <a:lnTo>
                  <a:pt x="1713649" y="787400"/>
                </a:lnTo>
                <a:lnTo>
                  <a:pt x="1705152" y="787400"/>
                </a:lnTo>
                <a:lnTo>
                  <a:pt x="1702727" y="778929"/>
                </a:lnTo>
                <a:lnTo>
                  <a:pt x="1702727" y="838200"/>
                </a:lnTo>
                <a:lnTo>
                  <a:pt x="1702727" y="863600"/>
                </a:lnTo>
                <a:lnTo>
                  <a:pt x="1696593" y="876300"/>
                </a:lnTo>
                <a:lnTo>
                  <a:pt x="1695450" y="863600"/>
                </a:lnTo>
                <a:lnTo>
                  <a:pt x="1702727" y="863600"/>
                </a:lnTo>
                <a:lnTo>
                  <a:pt x="1702727" y="838200"/>
                </a:lnTo>
                <a:lnTo>
                  <a:pt x="1698637" y="850900"/>
                </a:lnTo>
                <a:lnTo>
                  <a:pt x="1693176" y="850900"/>
                </a:lnTo>
                <a:lnTo>
                  <a:pt x="1702727" y="838200"/>
                </a:lnTo>
                <a:lnTo>
                  <a:pt x="1702727" y="778929"/>
                </a:lnTo>
                <a:lnTo>
                  <a:pt x="1701520" y="774700"/>
                </a:lnTo>
                <a:lnTo>
                  <a:pt x="1701520" y="825500"/>
                </a:lnTo>
                <a:lnTo>
                  <a:pt x="1701520" y="838200"/>
                </a:lnTo>
                <a:lnTo>
                  <a:pt x="1689392" y="826020"/>
                </a:lnTo>
                <a:lnTo>
                  <a:pt x="1689392" y="1130300"/>
                </a:lnTo>
                <a:lnTo>
                  <a:pt x="1684540" y="1143000"/>
                </a:lnTo>
                <a:lnTo>
                  <a:pt x="1684540" y="1206500"/>
                </a:lnTo>
                <a:lnTo>
                  <a:pt x="1684540" y="1219200"/>
                </a:lnTo>
                <a:lnTo>
                  <a:pt x="1679968" y="1214424"/>
                </a:lnTo>
                <a:lnTo>
                  <a:pt x="1679968" y="1409700"/>
                </a:lnTo>
                <a:lnTo>
                  <a:pt x="1679689" y="1409700"/>
                </a:lnTo>
                <a:lnTo>
                  <a:pt x="1679689" y="1765300"/>
                </a:lnTo>
                <a:lnTo>
                  <a:pt x="1678470" y="1778000"/>
                </a:lnTo>
                <a:lnTo>
                  <a:pt x="1668780" y="1778000"/>
                </a:lnTo>
                <a:lnTo>
                  <a:pt x="1667560" y="1765300"/>
                </a:lnTo>
                <a:lnTo>
                  <a:pt x="1679689" y="1765300"/>
                </a:lnTo>
                <a:lnTo>
                  <a:pt x="1679689" y="1409700"/>
                </a:lnTo>
                <a:lnTo>
                  <a:pt x="1678660" y="1409700"/>
                </a:lnTo>
                <a:lnTo>
                  <a:pt x="1678660" y="1435100"/>
                </a:lnTo>
                <a:lnTo>
                  <a:pt x="1676958" y="1447800"/>
                </a:lnTo>
                <a:lnTo>
                  <a:pt x="1668780" y="1447800"/>
                </a:lnTo>
                <a:lnTo>
                  <a:pt x="1678660" y="1435100"/>
                </a:lnTo>
                <a:lnTo>
                  <a:pt x="1678660" y="1409700"/>
                </a:lnTo>
                <a:lnTo>
                  <a:pt x="1672805" y="1409700"/>
                </a:lnTo>
                <a:lnTo>
                  <a:pt x="1676044" y="1397000"/>
                </a:lnTo>
                <a:lnTo>
                  <a:pt x="1679968" y="1409700"/>
                </a:lnTo>
                <a:lnTo>
                  <a:pt x="1679968" y="1214424"/>
                </a:lnTo>
                <a:lnTo>
                  <a:pt x="1674837" y="1209040"/>
                </a:lnTo>
                <a:lnTo>
                  <a:pt x="1674837" y="1282700"/>
                </a:lnTo>
                <a:lnTo>
                  <a:pt x="1674837" y="1295400"/>
                </a:lnTo>
                <a:lnTo>
                  <a:pt x="1666214" y="1295400"/>
                </a:lnTo>
                <a:lnTo>
                  <a:pt x="1666214" y="1917700"/>
                </a:lnTo>
                <a:lnTo>
                  <a:pt x="1662861" y="1917700"/>
                </a:lnTo>
                <a:lnTo>
                  <a:pt x="1662709" y="1917230"/>
                </a:lnTo>
                <a:lnTo>
                  <a:pt x="1662709" y="2082800"/>
                </a:lnTo>
                <a:lnTo>
                  <a:pt x="1660283" y="2095500"/>
                </a:lnTo>
                <a:lnTo>
                  <a:pt x="1658315" y="2095500"/>
                </a:lnTo>
                <a:lnTo>
                  <a:pt x="1658315" y="2311400"/>
                </a:lnTo>
                <a:lnTo>
                  <a:pt x="1657858" y="2315641"/>
                </a:lnTo>
                <a:lnTo>
                  <a:pt x="1657858" y="2336800"/>
                </a:lnTo>
                <a:lnTo>
                  <a:pt x="1657858" y="2349500"/>
                </a:lnTo>
                <a:lnTo>
                  <a:pt x="1652155" y="2349500"/>
                </a:lnTo>
                <a:lnTo>
                  <a:pt x="1652155" y="2667000"/>
                </a:lnTo>
                <a:lnTo>
                  <a:pt x="1649374" y="2679700"/>
                </a:lnTo>
                <a:lnTo>
                  <a:pt x="1643303" y="2679700"/>
                </a:lnTo>
                <a:lnTo>
                  <a:pt x="1642097" y="2667000"/>
                </a:lnTo>
                <a:lnTo>
                  <a:pt x="1637665" y="2667000"/>
                </a:lnTo>
                <a:lnTo>
                  <a:pt x="1642097" y="2654300"/>
                </a:lnTo>
                <a:lnTo>
                  <a:pt x="1649818" y="2654300"/>
                </a:lnTo>
                <a:lnTo>
                  <a:pt x="1652155" y="2667000"/>
                </a:lnTo>
                <a:lnTo>
                  <a:pt x="1652155" y="2349500"/>
                </a:lnTo>
                <a:lnTo>
                  <a:pt x="1650580" y="2349500"/>
                </a:lnTo>
                <a:lnTo>
                  <a:pt x="1651800" y="2336800"/>
                </a:lnTo>
                <a:lnTo>
                  <a:pt x="1657858" y="2336800"/>
                </a:lnTo>
                <a:lnTo>
                  <a:pt x="1657858" y="2315641"/>
                </a:lnTo>
                <a:lnTo>
                  <a:pt x="1656943" y="2324100"/>
                </a:lnTo>
                <a:lnTo>
                  <a:pt x="1654225" y="2324100"/>
                </a:lnTo>
                <a:lnTo>
                  <a:pt x="1654225" y="2311400"/>
                </a:lnTo>
                <a:lnTo>
                  <a:pt x="1658315" y="2311400"/>
                </a:lnTo>
                <a:lnTo>
                  <a:pt x="1658315" y="2095500"/>
                </a:lnTo>
                <a:lnTo>
                  <a:pt x="1653768" y="2095500"/>
                </a:lnTo>
                <a:lnTo>
                  <a:pt x="1653768" y="2298700"/>
                </a:lnTo>
                <a:lnTo>
                  <a:pt x="1652397" y="2311400"/>
                </a:lnTo>
                <a:lnTo>
                  <a:pt x="1650580" y="2311400"/>
                </a:lnTo>
                <a:lnTo>
                  <a:pt x="1653768" y="2298700"/>
                </a:lnTo>
                <a:lnTo>
                  <a:pt x="1653768" y="2095500"/>
                </a:lnTo>
                <a:lnTo>
                  <a:pt x="1653006" y="2095500"/>
                </a:lnTo>
                <a:lnTo>
                  <a:pt x="1650276" y="2095500"/>
                </a:lnTo>
                <a:lnTo>
                  <a:pt x="1650276" y="2222500"/>
                </a:lnTo>
                <a:lnTo>
                  <a:pt x="1649933" y="2235200"/>
                </a:lnTo>
                <a:lnTo>
                  <a:pt x="1646694" y="2235200"/>
                </a:lnTo>
                <a:lnTo>
                  <a:pt x="1646694" y="2565400"/>
                </a:lnTo>
                <a:lnTo>
                  <a:pt x="1646694" y="2603500"/>
                </a:lnTo>
                <a:lnTo>
                  <a:pt x="1645272" y="2616200"/>
                </a:lnTo>
                <a:lnTo>
                  <a:pt x="1642262" y="2616200"/>
                </a:lnTo>
                <a:lnTo>
                  <a:pt x="1642097" y="2603500"/>
                </a:lnTo>
                <a:lnTo>
                  <a:pt x="1646694" y="2603500"/>
                </a:lnTo>
                <a:lnTo>
                  <a:pt x="1646694" y="2565400"/>
                </a:lnTo>
                <a:lnTo>
                  <a:pt x="1642262" y="2565400"/>
                </a:lnTo>
                <a:lnTo>
                  <a:pt x="1642097" y="2552700"/>
                </a:lnTo>
                <a:lnTo>
                  <a:pt x="1638452" y="2552700"/>
                </a:lnTo>
                <a:lnTo>
                  <a:pt x="1638452" y="2540000"/>
                </a:lnTo>
                <a:lnTo>
                  <a:pt x="1640268" y="2540000"/>
                </a:lnTo>
                <a:lnTo>
                  <a:pt x="1642440" y="2552700"/>
                </a:lnTo>
                <a:lnTo>
                  <a:pt x="1642097" y="2552700"/>
                </a:lnTo>
                <a:lnTo>
                  <a:pt x="1646694" y="2565400"/>
                </a:lnTo>
                <a:lnTo>
                  <a:pt x="1646694" y="2235200"/>
                </a:lnTo>
                <a:lnTo>
                  <a:pt x="1645729" y="2235200"/>
                </a:lnTo>
                <a:lnTo>
                  <a:pt x="1645729" y="2260600"/>
                </a:lnTo>
                <a:lnTo>
                  <a:pt x="1642097" y="2273300"/>
                </a:lnTo>
                <a:lnTo>
                  <a:pt x="1644523" y="2286000"/>
                </a:lnTo>
                <a:lnTo>
                  <a:pt x="1642097" y="2282825"/>
                </a:lnTo>
                <a:lnTo>
                  <a:pt x="1642097" y="2286000"/>
                </a:lnTo>
                <a:lnTo>
                  <a:pt x="1642097" y="2298700"/>
                </a:lnTo>
                <a:lnTo>
                  <a:pt x="1642097" y="2451100"/>
                </a:lnTo>
                <a:lnTo>
                  <a:pt x="1641182" y="2451100"/>
                </a:lnTo>
                <a:lnTo>
                  <a:pt x="1638338" y="2438400"/>
                </a:lnTo>
                <a:lnTo>
                  <a:pt x="1642097" y="2451100"/>
                </a:lnTo>
                <a:lnTo>
                  <a:pt x="1642097" y="2298700"/>
                </a:lnTo>
                <a:lnTo>
                  <a:pt x="1635277" y="2298700"/>
                </a:lnTo>
                <a:lnTo>
                  <a:pt x="1635277" y="2692400"/>
                </a:lnTo>
                <a:lnTo>
                  <a:pt x="1633905" y="2705100"/>
                </a:lnTo>
                <a:lnTo>
                  <a:pt x="1631289" y="2705100"/>
                </a:lnTo>
                <a:lnTo>
                  <a:pt x="1631289" y="2806700"/>
                </a:lnTo>
                <a:lnTo>
                  <a:pt x="1631175" y="2807093"/>
                </a:lnTo>
                <a:lnTo>
                  <a:pt x="1631175" y="2844800"/>
                </a:lnTo>
                <a:lnTo>
                  <a:pt x="1628749" y="2840571"/>
                </a:lnTo>
                <a:lnTo>
                  <a:pt x="1628749" y="2857500"/>
                </a:lnTo>
                <a:lnTo>
                  <a:pt x="1616621" y="2857500"/>
                </a:lnTo>
                <a:lnTo>
                  <a:pt x="1625117" y="2844800"/>
                </a:lnTo>
                <a:lnTo>
                  <a:pt x="1628749" y="2857500"/>
                </a:lnTo>
                <a:lnTo>
                  <a:pt x="1628749" y="2840571"/>
                </a:lnTo>
                <a:lnTo>
                  <a:pt x="1623898" y="2832100"/>
                </a:lnTo>
                <a:lnTo>
                  <a:pt x="1622691" y="2844800"/>
                </a:lnTo>
                <a:lnTo>
                  <a:pt x="1620266" y="2844800"/>
                </a:lnTo>
                <a:lnTo>
                  <a:pt x="1619046" y="2832100"/>
                </a:lnTo>
                <a:lnTo>
                  <a:pt x="1623898" y="2832100"/>
                </a:lnTo>
                <a:lnTo>
                  <a:pt x="1627543" y="2832100"/>
                </a:lnTo>
                <a:lnTo>
                  <a:pt x="1631175" y="2844800"/>
                </a:lnTo>
                <a:lnTo>
                  <a:pt x="1631175" y="2807093"/>
                </a:lnTo>
                <a:lnTo>
                  <a:pt x="1627543" y="2819400"/>
                </a:lnTo>
                <a:lnTo>
                  <a:pt x="1616621" y="2819400"/>
                </a:lnTo>
                <a:lnTo>
                  <a:pt x="1617840" y="2832100"/>
                </a:lnTo>
                <a:lnTo>
                  <a:pt x="1615414" y="2832100"/>
                </a:lnTo>
                <a:lnTo>
                  <a:pt x="1616621" y="2844800"/>
                </a:lnTo>
                <a:lnTo>
                  <a:pt x="1609521" y="2844800"/>
                </a:lnTo>
                <a:lnTo>
                  <a:pt x="1608594" y="2832100"/>
                </a:lnTo>
                <a:lnTo>
                  <a:pt x="1609255" y="2832100"/>
                </a:lnTo>
                <a:lnTo>
                  <a:pt x="1609344" y="2819400"/>
                </a:lnTo>
                <a:lnTo>
                  <a:pt x="1616621" y="2819400"/>
                </a:lnTo>
                <a:lnTo>
                  <a:pt x="1617840" y="2806700"/>
                </a:lnTo>
                <a:lnTo>
                  <a:pt x="1631289" y="2806700"/>
                </a:lnTo>
                <a:lnTo>
                  <a:pt x="1631289" y="2705100"/>
                </a:lnTo>
                <a:lnTo>
                  <a:pt x="1631175" y="2692400"/>
                </a:lnTo>
                <a:lnTo>
                  <a:pt x="1635277" y="2692400"/>
                </a:lnTo>
                <a:lnTo>
                  <a:pt x="1635277" y="2298700"/>
                </a:lnTo>
                <a:lnTo>
                  <a:pt x="1634820" y="2298700"/>
                </a:lnTo>
                <a:lnTo>
                  <a:pt x="1634820" y="2286000"/>
                </a:lnTo>
                <a:lnTo>
                  <a:pt x="1642097" y="2286000"/>
                </a:lnTo>
                <a:lnTo>
                  <a:pt x="1642097" y="2282825"/>
                </a:lnTo>
                <a:lnTo>
                  <a:pt x="1634820" y="2273300"/>
                </a:lnTo>
                <a:lnTo>
                  <a:pt x="1638452" y="2260600"/>
                </a:lnTo>
                <a:lnTo>
                  <a:pt x="1645729" y="2260600"/>
                </a:lnTo>
                <a:lnTo>
                  <a:pt x="1645729" y="2235200"/>
                </a:lnTo>
                <a:lnTo>
                  <a:pt x="1640878" y="2235200"/>
                </a:lnTo>
                <a:lnTo>
                  <a:pt x="1642097" y="2222500"/>
                </a:lnTo>
                <a:lnTo>
                  <a:pt x="1650276" y="2222500"/>
                </a:lnTo>
                <a:lnTo>
                  <a:pt x="1650276" y="2095500"/>
                </a:lnTo>
                <a:lnTo>
                  <a:pt x="1648917" y="2095500"/>
                </a:lnTo>
                <a:lnTo>
                  <a:pt x="1648917" y="2184400"/>
                </a:lnTo>
                <a:lnTo>
                  <a:pt x="1642999" y="2184400"/>
                </a:lnTo>
                <a:lnTo>
                  <a:pt x="1642097" y="2171700"/>
                </a:lnTo>
                <a:lnTo>
                  <a:pt x="1631175" y="2171700"/>
                </a:lnTo>
                <a:lnTo>
                  <a:pt x="1631175" y="2628900"/>
                </a:lnTo>
                <a:lnTo>
                  <a:pt x="1631175" y="2641600"/>
                </a:lnTo>
                <a:lnTo>
                  <a:pt x="1628000" y="2641600"/>
                </a:lnTo>
                <a:lnTo>
                  <a:pt x="1628000" y="2768600"/>
                </a:lnTo>
                <a:lnTo>
                  <a:pt x="1626628" y="2781300"/>
                </a:lnTo>
                <a:lnTo>
                  <a:pt x="1623898" y="2781300"/>
                </a:lnTo>
                <a:lnTo>
                  <a:pt x="1623898" y="2768600"/>
                </a:lnTo>
                <a:lnTo>
                  <a:pt x="1628000" y="2768600"/>
                </a:lnTo>
                <a:lnTo>
                  <a:pt x="1628000" y="2641600"/>
                </a:lnTo>
                <a:lnTo>
                  <a:pt x="1627543" y="2641600"/>
                </a:lnTo>
                <a:lnTo>
                  <a:pt x="1627543" y="2743200"/>
                </a:lnTo>
                <a:lnTo>
                  <a:pt x="1627543" y="2755900"/>
                </a:lnTo>
                <a:lnTo>
                  <a:pt x="1620266" y="2755900"/>
                </a:lnTo>
                <a:lnTo>
                  <a:pt x="1620266" y="2743200"/>
                </a:lnTo>
                <a:lnTo>
                  <a:pt x="1614805" y="2743200"/>
                </a:lnTo>
                <a:lnTo>
                  <a:pt x="1614805" y="2768600"/>
                </a:lnTo>
                <a:lnTo>
                  <a:pt x="1613268" y="2775750"/>
                </a:lnTo>
                <a:lnTo>
                  <a:pt x="1613268" y="2806700"/>
                </a:lnTo>
                <a:lnTo>
                  <a:pt x="1606105" y="2806700"/>
                </a:lnTo>
                <a:lnTo>
                  <a:pt x="1609344" y="2794000"/>
                </a:lnTo>
                <a:lnTo>
                  <a:pt x="1613268" y="2806700"/>
                </a:lnTo>
                <a:lnTo>
                  <a:pt x="1613268" y="2775750"/>
                </a:lnTo>
                <a:lnTo>
                  <a:pt x="1612074" y="2781300"/>
                </a:lnTo>
                <a:lnTo>
                  <a:pt x="1604492" y="2781300"/>
                </a:lnTo>
                <a:lnTo>
                  <a:pt x="1604492" y="3289300"/>
                </a:lnTo>
                <a:lnTo>
                  <a:pt x="1603286" y="3289300"/>
                </a:lnTo>
                <a:lnTo>
                  <a:pt x="1600860" y="3302000"/>
                </a:lnTo>
                <a:lnTo>
                  <a:pt x="1598180" y="3289300"/>
                </a:lnTo>
                <a:lnTo>
                  <a:pt x="1598180" y="3429000"/>
                </a:lnTo>
                <a:lnTo>
                  <a:pt x="1596771" y="3441700"/>
                </a:lnTo>
                <a:lnTo>
                  <a:pt x="1593748" y="3441700"/>
                </a:lnTo>
                <a:lnTo>
                  <a:pt x="1593583" y="3429000"/>
                </a:lnTo>
                <a:lnTo>
                  <a:pt x="1598180" y="3429000"/>
                </a:lnTo>
                <a:lnTo>
                  <a:pt x="1598180" y="3289300"/>
                </a:lnTo>
                <a:lnTo>
                  <a:pt x="1597672" y="3289300"/>
                </a:lnTo>
                <a:lnTo>
                  <a:pt x="1596936" y="3276600"/>
                </a:lnTo>
                <a:lnTo>
                  <a:pt x="1593583" y="3276600"/>
                </a:lnTo>
                <a:lnTo>
                  <a:pt x="1594789" y="3263900"/>
                </a:lnTo>
                <a:lnTo>
                  <a:pt x="1603286" y="3276600"/>
                </a:lnTo>
                <a:lnTo>
                  <a:pt x="1600860" y="3276600"/>
                </a:lnTo>
                <a:lnTo>
                  <a:pt x="1604492" y="3289300"/>
                </a:lnTo>
                <a:lnTo>
                  <a:pt x="1604492" y="2781300"/>
                </a:lnTo>
                <a:lnTo>
                  <a:pt x="1603286" y="2781300"/>
                </a:lnTo>
                <a:lnTo>
                  <a:pt x="1603286" y="3225800"/>
                </a:lnTo>
                <a:lnTo>
                  <a:pt x="1598434" y="3225800"/>
                </a:lnTo>
                <a:lnTo>
                  <a:pt x="1598434" y="3213100"/>
                </a:lnTo>
                <a:lnTo>
                  <a:pt x="1603286" y="3225800"/>
                </a:lnTo>
                <a:lnTo>
                  <a:pt x="1603286" y="2781300"/>
                </a:lnTo>
                <a:lnTo>
                  <a:pt x="1602066" y="2781300"/>
                </a:lnTo>
                <a:lnTo>
                  <a:pt x="1602066" y="2933700"/>
                </a:lnTo>
                <a:lnTo>
                  <a:pt x="1600860" y="2946400"/>
                </a:lnTo>
                <a:lnTo>
                  <a:pt x="1592211" y="2946400"/>
                </a:lnTo>
                <a:lnTo>
                  <a:pt x="1592211" y="3238500"/>
                </a:lnTo>
                <a:lnTo>
                  <a:pt x="1590916" y="3238500"/>
                </a:lnTo>
                <a:lnTo>
                  <a:pt x="1590916" y="3302000"/>
                </a:lnTo>
                <a:lnTo>
                  <a:pt x="1586471" y="3302000"/>
                </a:lnTo>
                <a:lnTo>
                  <a:pt x="1586306" y="3289300"/>
                </a:lnTo>
                <a:lnTo>
                  <a:pt x="1590916" y="3302000"/>
                </a:lnTo>
                <a:lnTo>
                  <a:pt x="1590916" y="3238500"/>
                </a:lnTo>
                <a:lnTo>
                  <a:pt x="1590344" y="3238500"/>
                </a:lnTo>
                <a:lnTo>
                  <a:pt x="1589938" y="3251200"/>
                </a:lnTo>
                <a:lnTo>
                  <a:pt x="1589938" y="3263900"/>
                </a:lnTo>
                <a:lnTo>
                  <a:pt x="1588731" y="3276600"/>
                </a:lnTo>
                <a:lnTo>
                  <a:pt x="1579486" y="3276600"/>
                </a:lnTo>
                <a:lnTo>
                  <a:pt x="1579486" y="3581400"/>
                </a:lnTo>
                <a:lnTo>
                  <a:pt x="1575396" y="3581400"/>
                </a:lnTo>
                <a:lnTo>
                  <a:pt x="1575396" y="3568700"/>
                </a:lnTo>
                <a:lnTo>
                  <a:pt x="1579486" y="3581400"/>
                </a:lnTo>
                <a:lnTo>
                  <a:pt x="1579486" y="3276600"/>
                </a:lnTo>
                <a:lnTo>
                  <a:pt x="1575841" y="3276600"/>
                </a:lnTo>
                <a:lnTo>
                  <a:pt x="1575841" y="3378200"/>
                </a:lnTo>
                <a:lnTo>
                  <a:pt x="1575396" y="3382365"/>
                </a:lnTo>
                <a:lnTo>
                  <a:pt x="1575396" y="3556000"/>
                </a:lnTo>
                <a:lnTo>
                  <a:pt x="1567370" y="3568700"/>
                </a:lnTo>
                <a:lnTo>
                  <a:pt x="1563116" y="3556000"/>
                </a:lnTo>
                <a:lnTo>
                  <a:pt x="1575396" y="3556000"/>
                </a:lnTo>
                <a:lnTo>
                  <a:pt x="1575396" y="3382365"/>
                </a:lnTo>
                <a:lnTo>
                  <a:pt x="1574482" y="3390900"/>
                </a:lnTo>
                <a:lnTo>
                  <a:pt x="1571752" y="3390900"/>
                </a:lnTo>
                <a:lnTo>
                  <a:pt x="1571752" y="3378200"/>
                </a:lnTo>
                <a:lnTo>
                  <a:pt x="1575841" y="3378200"/>
                </a:lnTo>
                <a:lnTo>
                  <a:pt x="1575841" y="3276600"/>
                </a:lnTo>
                <a:lnTo>
                  <a:pt x="1572971" y="3276600"/>
                </a:lnTo>
                <a:lnTo>
                  <a:pt x="1569758" y="3268192"/>
                </a:lnTo>
                <a:lnTo>
                  <a:pt x="1569758" y="3276600"/>
                </a:lnTo>
                <a:lnTo>
                  <a:pt x="1568564" y="3289300"/>
                </a:lnTo>
                <a:lnTo>
                  <a:pt x="1565325" y="3289300"/>
                </a:lnTo>
                <a:lnTo>
                  <a:pt x="1564474" y="3276600"/>
                </a:lnTo>
                <a:lnTo>
                  <a:pt x="1569758" y="3276600"/>
                </a:lnTo>
                <a:lnTo>
                  <a:pt x="1569758" y="3268192"/>
                </a:lnTo>
                <a:lnTo>
                  <a:pt x="1568119" y="3263900"/>
                </a:lnTo>
                <a:lnTo>
                  <a:pt x="1589938" y="3263900"/>
                </a:lnTo>
                <a:lnTo>
                  <a:pt x="1589938" y="3251200"/>
                </a:lnTo>
                <a:lnTo>
                  <a:pt x="1587271" y="3251200"/>
                </a:lnTo>
                <a:lnTo>
                  <a:pt x="1585849" y="3238500"/>
                </a:lnTo>
                <a:lnTo>
                  <a:pt x="1584655" y="3238500"/>
                </a:lnTo>
                <a:lnTo>
                  <a:pt x="1583880" y="3233572"/>
                </a:lnTo>
                <a:lnTo>
                  <a:pt x="1583880" y="3238500"/>
                </a:lnTo>
                <a:lnTo>
                  <a:pt x="1581454" y="3251200"/>
                </a:lnTo>
                <a:lnTo>
                  <a:pt x="1571752" y="3251200"/>
                </a:lnTo>
                <a:lnTo>
                  <a:pt x="1574304" y="3238500"/>
                </a:lnTo>
                <a:lnTo>
                  <a:pt x="1583880" y="3238500"/>
                </a:lnTo>
                <a:lnTo>
                  <a:pt x="1583880" y="3233572"/>
                </a:lnTo>
                <a:lnTo>
                  <a:pt x="1582661" y="3225800"/>
                </a:lnTo>
                <a:lnTo>
                  <a:pt x="1591132" y="3225800"/>
                </a:lnTo>
                <a:lnTo>
                  <a:pt x="1592211" y="3238500"/>
                </a:lnTo>
                <a:lnTo>
                  <a:pt x="1592211" y="2946400"/>
                </a:lnTo>
                <a:lnTo>
                  <a:pt x="1591157" y="2946400"/>
                </a:lnTo>
                <a:lnTo>
                  <a:pt x="1591157" y="3162300"/>
                </a:lnTo>
                <a:lnTo>
                  <a:pt x="1589938" y="3175000"/>
                </a:lnTo>
                <a:lnTo>
                  <a:pt x="1582661" y="3175000"/>
                </a:lnTo>
                <a:lnTo>
                  <a:pt x="1582661" y="3162300"/>
                </a:lnTo>
                <a:lnTo>
                  <a:pt x="1591157" y="3162300"/>
                </a:lnTo>
                <a:lnTo>
                  <a:pt x="1591157" y="2946400"/>
                </a:lnTo>
                <a:lnTo>
                  <a:pt x="1591157" y="2933700"/>
                </a:lnTo>
                <a:lnTo>
                  <a:pt x="1602066" y="2933700"/>
                </a:lnTo>
                <a:lnTo>
                  <a:pt x="1602066" y="2781300"/>
                </a:lnTo>
                <a:lnTo>
                  <a:pt x="1601825" y="2781300"/>
                </a:lnTo>
                <a:lnTo>
                  <a:pt x="1601825" y="2844800"/>
                </a:lnTo>
                <a:lnTo>
                  <a:pt x="1599742" y="2844800"/>
                </a:lnTo>
                <a:lnTo>
                  <a:pt x="1599742" y="2908300"/>
                </a:lnTo>
                <a:lnTo>
                  <a:pt x="1598434" y="2908300"/>
                </a:lnTo>
                <a:lnTo>
                  <a:pt x="1596656" y="2902089"/>
                </a:lnTo>
                <a:lnTo>
                  <a:pt x="1599742" y="2908300"/>
                </a:lnTo>
                <a:lnTo>
                  <a:pt x="1599742" y="2844800"/>
                </a:lnTo>
                <a:lnTo>
                  <a:pt x="1597393" y="2844800"/>
                </a:lnTo>
                <a:lnTo>
                  <a:pt x="1597215" y="2832100"/>
                </a:lnTo>
                <a:lnTo>
                  <a:pt x="1601825" y="2844800"/>
                </a:lnTo>
                <a:lnTo>
                  <a:pt x="1601825" y="2781300"/>
                </a:lnTo>
                <a:lnTo>
                  <a:pt x="1600860" y="2781300"/>
                </a:lnTo>
                <a:lnTo>
                  <a:pt x="1606918" y="2768600"/>
                </a:lnTo>
                <a:lnTo>
                  <a:pt x="1614805" y="2768600"/>
                </a:lnTo>
                <a:lnTo>
                  <a:pt x="1614805" y="2743200"/>
                </a:lnTo>
                <a:lnTo>
                  <a:pt x="1605762" y="2743200"/>
                </a:lnTo>
                <a:lnTo>
                  <a:pt x="1608899" y="2730500"/>
                </a:lnTo>
                <a:lnTo>
                  <a:pt x="1614970" y="2730500"/>
                </a:lnTo>
                <a:lnTo>
                  <a:pt x="1620266" y="2743200"/>
                </a:lnTo>
                <a:lnTo>
                  <a:pt x="1627543" y="2743200"/>
                </a:lnTo>
                <a:lnTo>
                  <a:pt x="1627543" y="2641600"/>
                </a:lnTo>
                <a:lnTo>
                  <a:pt x="1623898" y="2641600"/>
                </a:lnTo>
                <a:lnTo>
                  <a:pt x="1623898" y="2628900"/>
                </a:lnTo>
                <a:lnTo>
                  <a:pt x="1631175" y="2628900"/>
                </a:lnTo>
                <a:lnTo>
                  <a:pt x="1631175" y="2171700"/>
                </a:lnTo>
                <a:lnTo>
                  <a:pt x="1628000" y="2171700"/>
                </a:lnTo>
                <a:lnTo>
                  <a:pt x="1628000" y="2209800"/>
                </a:lnTo>
                <a:lnTo>
                  <a:pt x="1626628" y="2222500"/>
                </a:lnTo>
                <a:lnTo>
                  <a:pt x="1623898" y="2222500"/>
                </a:lnTo>
                <a:lnTo>
                  <a:pt x="1628000" y="2235200"/>
                </a:lnTo>
                <a:lnTo>
                  <a:pt x="1627543" y="2235200"/>
                </a:lnTo>
                <a:lnTo>
                  <a:pt x="1627543" y="2489200"/>
                </a:lnTo>
                <a:lnTo>
                  <a:pt x="1627543" y="2501900"/>
                </a:lnTo>
                <a:lnTo>
                  <a:pt x="1626323" y="2501900"/>
                </a:lnTo>
                <a:lnTo>
                  <a:pt x="1626323" y="2552700"/>
                </a:lnTo>
                <a:lnTo>
                  <a:pt x="1623898" y="2561183"/>
                </a:lnTo>
                <a:lnTo>
                  <a:pt x="1623898" y="2616200"/>
                </a:lnTo>
                <a:lnTo>
                  <a:pt x="1622247" y="2628900"/>
                </a:lnTo>
                <a:lnTo>
                  <a:pt x="1620266" y="2628900"/>
                </a:lnTo>
                <a:lnTo>
                  <a:pt x="1620266" y="2641600"/>
                </a:lnTo>
                <a:lnTo>
                  <a:pt x="1612988" y="2641600"/>
                </a:lnTo>
                <a:lnTo>
                  <a:pt x="1612988" y="2628900"/>
                </a:lnTo>
                <a:lnTo>
                  <a:pt x="1608137" y="2628900"/>
                </a:lnTo>
                <a:lnTo>
                  <a:pt x="1608137" y="2654300"/>
                </a:lnTo>
                <a:lnTo>
                  <a:pt x="1604441" y="2667000"/>
                </a:lnTo>
                <a:lnTo>
                  <a:pt x="1600860" y="2659240"/>
                </a:lnTo>
                <a:lnTo>
                  <a:pt x="1600860" y="2717800"/>
                </a:lnTo>
                <a:lnTo>
                  <a:pt x="1600860" y="2730500"/>
                </a:lnTo>
                <a:lnTo>
                  <a:pt x="1597215" y="2730500"/>
                </a:lnTo>
                <a:lnTo>
                  <a:pt x="1597215" y="2743200"/>
                </a:lnTo>
                <a:lnTo>
                  <a:pt x="1592364" y="2730500"/>
                </a:lnTo>
                <a:lnTo>
                  <a:pt x="1597215" y="2730500"/>
                </a:lnTo>
                <a:lnTo>
                  <a:pt x="1598434" y="2717800"/>
                </a:lnTo>
                <a:lnTo>
                  <a:pt x="1589938" y="2730500"/>
                </a:lnTo>
                <a:lnTo>
                  <a:pt x="1589938" y="2717800"/>
                </a:lnTo>
                <a:lnTo>
                  <a:pt x="1598434" y="2717800"/>
                </a:lnTo>
                <a:lnTo>
                  <a:pt x="1600860" y="2717800"/>
                </a:lnTo>
                <a:lnTo>
                  <a:pt x="1600860" y="2659240"/>
                </a:lnTo>
                <a:lnTo>
                  <a:pt x="1598587" y="2654300"/>
                </a:lnTo>
                <a:lnTo>
                  <a:pt x="1608137" y="2654300"/>
                </a:lnTo>
                <a:lnTo>
                  <a:pt x="1608137" y="2628900"/>
                </a:lnTo>
                <a:lnTo>
                  <a:pt x="1605711" y="2628900"/>
                </a:lnTo>
                <a:lnTo>
                  <a:pt x="1607362" y="2616200"/>
                </a:lnTo>
                <a:lnTo>
                  <a:pt x="1623898" y="2616200"/>
                </a:lnTo>
                <a:lnTo>
                  <a:pt x="1623898" y="2561183"/>
                </a:lnTo>
                <a:lnTo>
                  <a:pt x="1622691" y="2565400"/>
                </a:lnTo>
                <a:lnTo>
                  <a:pt x="1622691" y="2578100"/>
                </a:lnTo>
                <a:lnTo>
                  <a:pt x="1617840" y="2590800"/>
                </a:lnTo>
                <a:lnTo>
                  <a:pt x="1620266" y="2578100"/>
                </a:lnTo>
                <a:lnTo>
                  <a:pt x="1622691" y="2578100"/>
                </a:lnTo>
                <a:lnTo>
                  <a:pt x="1622691" y="2565400"/>
                </a:lnTo>
                <a:lnTo>
                  <a:pt x="1620266" y="2565400"/>
                </a:lnTo>
                <a:lnTo>
                  <a:pt x="1626323" y="2552700"/>
                </a:lnTo>
                <a:lnTo>
                  <a:pt x="1626323" y="2501900"/>
                </a:lnTo>
                <a:lnTo>
                  <a:pt x="1625117" y="2501900"/>
                </a:lnTo>
                <a:lnTo>
                  <a:pt x="1621472" y="2489200"/>
                </a:lnTo>
                <a:lnTo>
                  <a:pt x="1627543" y="2489200"/>
                </a:lnTo>
                <a:lnTo>
                  <a:pt x="1627543" y="2235200"/>
                </a:lnTo>
                <a:lnTo>
                  <a:pt x="1625117" y="2235200"/>
                </a:lnTo>
                <a:lnTo>
                  <a:pt x="1625117" y="2374900"/>
                </a:lnTo>
                <a:lnTo>
                  <a:pt x="1625117" y="2387600"/>
                </a:lnTo>
                <a:lnTo>
                  <a:pt x="1623898" y="2387600"/>
                </a:lnTo>
                <a:lnTo>
                  <a:pt x="1619046" y="2374900"/>
                </a:lnTo>
                <a:lnTo>
                  <a:pt x="1625117" y="2374900"/>
                </a:lnTo>
                <a:lnTo>
                  <a:pt x="1625117" y="2235200"/>
                </a:lnTo>
                <a:lnTo>
                  <a:pt x="1623898" y="2235200"/>
                </a:lnTo>
                <a:lnTo>
                  <a:pt x="1623898" y="2222500"/>
                </a:lnTo>
                <a:lnTo>
                  <a:pt x="1623898" y="2209800"/>
                </a:lnTo>
                <a:lnTo>
                  <a:pt x="1628000" y="2209800"/>
                </a:lnTo>
                <a:lnTo>
                  <a:pt x="1628000" y="2171700"/>
                </a:lnTo>
                <a:lnTo>
                  <a:pt x="1627543" y="2171700"/>
                </a:lnTo>
                <a:lnTo>
                  <a:pt x="1631175" y="2159000"/>
                </a:lnTo>
                <a:lnTo>
                  <a:pt x="1644523" y="2159000"/>
                </a:lnTo>
                <a:lnTo>
                  <a:pt x="1645729" y="2171700"/>
                </a:lnTo>
                <a:lnTo>
                  <a:pt x="1648917" y="2184400"/>
                </a:lnTo>
                <a:lnTo>
                  <a:pt x="1648917" y="2095500"/>
                </a:lnTo>
                <a:lnTo>
                  <a:pt x="1646948" y="2095500"/>
                </a:lnTo>
                <a:lnTo>
                  <a:pt x="1649374" y="2082800"/>
                </a:lnTo>
                <a:lnTo>
                  <a:pt x="1653006" y="2095500"/>
                </a:lnTo>
                <a:lnTo>
                  <a:pt x="1662709" y="2082800"/>
                </a:lnTo>
                <a:lnTo>
                  <a:pt x="1662709" y="1917230"/>
                </a:lnTo>
                <a:lnTo>
                  <a:pt x="1658823" y="1905000"/>
                </a:lnTo>
                <a:lnTo>
                  <a:pt x="1659674" y="1905000"/>
                </a:lnTo>
                <a:lnTo>
                  <a:pt x="1658480" y="1899208"/>
                </a:lnTo>
                <a:lnTo>
                  <a:pt x="1658480" y="2082800"/>
                </a:lnTo>
                <a:lnTo>
                  <a:pt x="1654670" y="2082800"/>
                </a:lnTo>
                <a:lnTo>
                  <a:pt x="1650644" y="2070100"/>
                </a:lnTo>
                <a:lnTo>
                  <a:pt x="1654225" y="2070100"/>
                </a:lnTo>
                <a:lnTo>
                  <a:pt x="1658480" y="2082800"/>
                </a:lnTo>
                <a:lnTo>
                  <a:pt x="1658480" y="1899208"/>
                </a:lnTo>
                <a:lnTo>
                  <a:pt x="1657057" y="1892300"/>
                </a:lnTo>
                <a:lnTo>
                  <a:pt x="1661502" y="1905000"/>
                </a:lnTo>
                <a:lnTo>
                  <a:pt x="1666214" y="1917700"/>
                </a:lnTo>
                <a:lnTo>
                  <a:pt x="1666214" y="1295400"/>
                </a:lnTo>
                <a:lnTo>
                  <a:pt x="1665135" y="1295400"/>
                </a:lnTo>
                <a:lnTo>
                  <a:pt x="1665135" y="1803400"/>
                </a:lnTo>
                <a:lnTo>
                  <a:pt x="1665135" y="1816100"/>
                </a:lnTo>
                <a:lnTo>
                  <a:pt x="1654225" y="1816100"/>
                </a:lnTo>
                <a:lnTo>
                  <a:pt x="1655432" y="1803400"/>
                </a:lnTo>
                <a:lnTo>
                  <a:pt x="1665135" y="1803400"/>
                </a:lnTo>
                <a:lnTo>
                  <a:pt x="1665135" y="1295400"/>
                </a:lnTo>
                <a:lnTo>
                  <a:pt x="1661502" y="1282700"/>
                </a:lnTo>
                <a:lnTo>
                  <a:pt x="1674837" y="1282700"/>
                </a:lnTo>
                <a:lnTo>
                  <a:pt x="1674837" y="1209040"/>
                </a:lnTo>
                <a:lnTo>
                  <a:pt x="1672412" y="1206500"/>
                </a:lnTo>
                <a:lnTo>
                  <a:pt x="1684540" y="1206500"/>
                </a:lnTo>
                <a:lnTo>
                  <a:pt x="1684540" y="1143000"/>
                </a:lnTo>
                <a:lnTo>
                  <a:pt x="1686966" y="1130300"/>
                </a:lnTo>
                <a:lnTo>
                  <a:pt x="1689392" y="1130300"/>
                </a:lnTo>
                <a:lnTo>
                  <a:pt x="1689392" y="826020"/>
                </a:lnTo>
                <a:lnTo>
                  <a:pt x="1688884" y="825500"/>
                </a:lnTo>
                <a:lnTo>
                  <a:pt x="1682267" y="838200"/>
                </a:lnTo>
                <a:lnTo>
                  <a:pt x="1680895" y="841387"/>
                </a:lnTo>
                <a:lnTo>
                  <a:pt x="1680895" y="990600"/>
                </a:lnTo>
                <a:lnTo>
                  <a:pt x="1679689" y="1003300"/>
                </a:lnTo>
                <a:lnTo>
                  <a:pt x="1677263" y="1003300"/>
                </a:lnTo>
                <a:lnTo>
                  <a:pt x="1680895" y="990600"/>
                </a:lnTo>
                <a:lnTo>
                  <a:pt x="1680895" y="841387"/>
                </a:lnTo>
                <a:lnTo>
                  <a:pt x="1676793" y="850900"/>
                </a:lnTo>
                <a:lnTo>
                  <a:pt x="1676044" y="850900"/>
                </a:lnTo>
                <a:lnTo>
                  <a:pt x="1676044" y="990600"/>
                </a:lnTo>
                <a:lnTo>
                  <a:pt x="1674685" y="990600"/>
                </a:lnTo>
                <a:lnTo>
                  <a:pt x="1674685" y="1041400"/>
                </a:lnTo>
                <a:lnTo>
                  <a:pt x="1673034" y="1041400"/>
                </a:lnTo>
                <a:lnTo>
                  <a:pt x="1672412" y="1054100"/>
                </a:lnTo>
                <a:lnTo>
                  <a:pt x="1672412" y="1130300"/>
                </a:lnTo>
                <a:lnTo>
                  <a:pt x="1672412" y="1181100"/>
                </a:lnTo>
                <a:lnTo>
                  <a:pt x="1672412" y="1193800"/>
                </a:lnTo>
                <a:lnTo>
                  <a:pt x="1670596" y="1187831"/>
                </a:lnTo>
                <a:lnTo>
                  <a:pt x="1670596" y="1257300"/>
                </a:lnTo>
                <a:lnTo>
                  <a:pt x="1667408" y="1270000"/>
                </a:lnTo>
                <a:lnTo>
                  <a:pt x="1661502" y="1270000"/>
                </a:lnTo>
                <a:lnTo>
                  <a:pt x="1659077" y="1265770"/>
                </a:lnTo>
                <a:lnTo>
                  <a:pt x="1659077" y="1714500"/>
                </a:lnTo>
                <a:lnTo>
                  <a:pt x="1658315" y="1722437"/>
                </a:lnTo>
                <a:lnTo>
                  <a:pt x="1658315" y="1778000"/>
                </a:lnTo>
                <a:lnTo>
                  <a:pt x="1656943" y="1790700"/>
                </a:lnTo>
                <a:lnTo>
                  <a:pt x="1654225" y="1790700"/>
                </a:lnTo>
                <a:lnTo>
                  <a:pt x="1654225" y="1778000"/>
                </a:lnTo>
                <a:lnTo>
                  <a:pt x="1658315" y="1778000"/>
                </a:lnTo>
                <a:lnTo>
                  <a:pt x="1658315" y="1722437"/>
                </a:lnTo>
                <a:lnTo>
                  <a:pt x="1657858" y="1727200"/>
                </a:lnTo>
                <a:lnTo>
                  <a:pt x="1655432" y="1727200"/>
                </a:lnTo>
                <a:lnTo>
                  <a:pt x="1659077" y="1714500"/>
                </a:lnTo>
                <a:lnTo>
                  <a:pt x="1659077" y="1265770"/>
                </a:lnTo>
                <a:lnTo>
                  <a:pt x="1657858" y="1263650"/>
                </a:lnTo>
                <a:lnTo>
                  <a:pt x="1657858" y="1409700"/>
                </a:lnTo>
                <a:lnTo>
                  <a:pt x="1651800" y="1409700"/>
                </a:lnTo>
                <a:lnTo>
                  <a:pt x="1651800" y="1816100"/>
                </a:lnTo>
                <a:lnTo>
                  <a:pt x="1651762" y="1816239"/>
                </a:lnTo>
                <a:lnTo>
                  <a:pt x="1651762" y="1841500"/>
                </a:lnTo>
                <a:lnTo>
                  <a:pt x="1649882" y="1834273"/>
                </a:lnTo>
                <a:lnTo>
                  <a:pt x="1649882" y="1955800"/>
                </a:lnTo>
                <a:lnTo>
                  <a:pt x="1649818" y="1957387"/>
                </a:lnTo>
                <a:lnTo>
                  <a:pt x="1649818" y="2019300"/>
                </a:lnTo>
                <a:lnTo>
                  <a:pt x="1648968" y="2032000"/>
                </a:lnTo>
                <a:lnTo>
                  <a:pt x="1644523" y="2032000"/>
                </a:lnTo>
                <a:lnTo>
                  <a:pt x="1644370" y="2032000"/>
                </a:lnTo>
                <a:lnTo>
                  <a:pt x="1644370" y="2070100"/>
                </a:lnTo>
                <a:lnTo>
                  <a:pt x="1634820" y="2070100"/>
                </a:lnTo>
                <a:lnTo>
                  <a:pt x="1635277" y="2057400"/>
                </a:lnTo>
                <a:lnTo>
                  <a:pt x="1640268" y="2057400"/>
                </a:lnTo>
                <a:lnTo>
                  <a:pt x="1644370" y="2070100"/>
                </a:lnTo>
                <a:lnTo>
                  <a:pt x="1644370" y="2032000"/>
                </a:lnTo>
                <a:lnTo>
                  <a:pt x="1634820" y="2032000"/>
                </a:lnTo>
                <a:lnTo>
                  <a:pt x="1631175" y="2019300"/>
                </a:lnTo>
                <a:lnTo>
                  <a:pt x="1634820" y="2019300"/>
                </a:lnTo>
                <a:lnTo>
                  <a:pt x="1644523" y="2032000"/>
                </a:lnTo>
                <a:lnTo>
                  <a:pt x="1642097" y="2019300"/>
                </a:lnTo>
                <a:lnTo>
                  <a:pt x="1649818" y="2019300"/>
                </a:lnTo>
                <a:lnTo>
                  <a:pt x="1649818" y="1957387"/>
                </a:lnTo>
                <a:lnTo>
                  <a:pt x="1649374" y="1968500"/>
                </a:lnTo>
                <a:lnTo>
                  <a:pt x="1645450" y="1955800"/>
                </a:lnTo>
                <a:lnTo>
                  <a:pt x="1649882" y="1955800"/>
                </a:lnTo>
                <a:lnTo>
                  <a:pt x="1649882" y="1834273"/>
                </a:lnTo>
                <a:lnTo>
                  <a:pt x="1648460" y="1828800"/>
                </a:lnTo>
                <a:lnTo>
                  <a:pt x="1649374" y="1828800"/>
                </a:lnTo>
                <a:lnTo>
                  <a:pt x="1651762" y="1841500"/>
                </a:lnTo>
                <a:lnTo>
                  <a:pt x="1651762" y="1816239"/>
                </a:lnTo>
                <a:lnTo>
                  <a:pt x="1648155" y="1828800"/>
                </a:lnTo>
                <a:lnTo>
                  <a:pt x="1643303" y="1828800"/>
                </a:lnTo>
                <a:lnTo>
                  <a:pt x="1643303" y="1816100"/>
                </a:lnTo>
                <a:lnTo>
                  <a:pt x="1651800" y="1816100"/>
                </a:lnTo>
                <a:lnTo>
                  <a:pt x="1651800" y="1409700"/>
                </a:lnTo>
                <a:lnTo>
                  <a:pt x="1651762" y="1511300"/>
                </a:lnTo>
                <a:lnTo>
                  <a:pt x="1650580" y="1523873"/>
                </a:lnTo>
                <a:lnTo>
                  <a:pt x="1650580" y="1549400"/>
                </a:lnTo>
                <a:lnTo>
                  <a:pt x="1649374" y="1562100"/>
                </a:lnTo>
                <a:lnTo>
                  <a:pt x="1640878" y="1562100"/>
                </a:lnTo>
                <a:lnTo>
                  <a:pt x="1640878" y="1790700"/>
                </a:lnTo>
                <a:lnTo>
                  <a:pt x="1636026" y="1803400"/>
                </a:lnTo>
                <a:lnTo>
                  <a:pt x="1638452" y="1790700"/>
                </a:lnTo>
                <a:lnTo>
                  <a:pt x="1634820" y="1790700"/>
                </a:lnTo>
                <a:lnTo>
                  <a:pt x="1634820" y="1955800"/>
                </a:lnTo>
                <a:lnTo>
                  <a:pt x="1634820" y="1968500"/>
                </a:lnTo>
                <a:lnTo>
                  <a:pt x="1627543" y="1968500"/>
                </a:lnTo>
                <a:lnTo>
                  <a:pt x="1628749" y="1955800"/>
                </a:lnTo>
                <a:lnTo>
                  <a:pt x="1634820" y="1955800"/>
                </a:lnTo>
                <a:lnTo>
                  <a:pt x="1634820" y="1790700"/>
                </a:lnTo>
                <a:lnTo>
                  <a:pt x="1631175" y="1790700"/>
                </a:lnTo>
                <a:lnTo>
                  <a:pt x="1631175" y="1778000"/>
                </a:lnTo>
                <a:lnTo>
                  <a:pt x="1638452" y="1778000"/>
                </a:lnTo>
                <a:lnTo>
                  <a:pt x="1638452" y="1790700"/>
                </a:lnTo>
                <a:lnTo>
                  <a:pt x="1640878" y="1790700"/>
                </a:lnTo>
                <a:lnTo>
                  <a:pt x="1640878" y="1562100"/>
                </a:lnTo>
                <a:lnTo>
                  <a:pt x="1639671" y="1562100"/>
                </a:lnTo>
                <a:lnTo>
                  <a:pt x="1639671" y="1549400"/>
                </a:lnTo>
                <a:lnTo>
                  <a:pt x="1650580" y="1549400"/>
                </a:lnTo>
                <a:lnTo>
                  <a:pt x="1650580" y="1523873"/>
                </a:lnTo>
                <a:lnTo>
                  <a:pt x="1649374" y="1536700"/>
                </a:lnTo>
                <a:lnTo>
                  <a:pt x="1645615" y="1511300"/>
                </a:lnTo>
                <a:lnTo>
                  <a:pt x="1651762" y="1511300"/>
                </a:lnTo>
                <a:lnTo>
                  <a:pt x="1651762" y="1409700"/>
                </a:lnTo>
                <a:lnTo>
                  <a:pt x="1642694" y="1409700"/>
                </a:lnTo>
                <a:lnTo>
                  <a:pt x="1638452" y="1402384"/>
                </a:lnTo>
                <a:lnTo>
                  <a:pt x="1638452" y="1435100"/>
                </a:lnTo>
                <a:lnTo>
                  <a:pt x="1638452" y="1536700"/>
                </a:lnTo>
                <a:lnTo>
                  <a:pt x="1638452" y="1549400"/>
                </a:lnTo>
                <a:lnTo>
                  <a:pt x="1638452" y="1739900"/>
                </a:lnTo>
                <a:lnTo>
                  <a:pt x="1631175" y="1752600"/>
                </a:lnTo>
                <a:lnTo>
                  <a:pt x="1631175" y="1727200"/>
                </a:lnTo>
                <a:lnTo>
                  <a:pt x="1636026" y="1739900"/>
                </a:lnTo>
                <a:lnTo>
                  <a:pt x="1638452" y="1739900"/>
                </a:lnTo>
                <a:lnTo>
                  <a:pt x="1638452" y="1549400"/>
                </a:lnTo>
                <a:lnTo>
                  <a:pt x="1633601" y="1539240"/>
                </a:lnTo>
                <a:lnTo>
                  <a:pt x="1633601" y="1676400"/>
                </a:lnTo>
                <a:lnTo>
                  <a:pt x="1629968" y="1689100"/>
                </a:lnTo>
                <a:lnTo>
                  <a:pt x="1624355" y="1689100"/>
                </a:lnTo>
                <a:lnTo>
                  <a:pt x="1624355" y="1701800"/>
                </a:lnTo>
                <a:lnTo>
                  <a:pt x="1622996" y="1714500"/>
                </a:lnTo>
                <a:lnTo>
                  <a:pt x="1620266" y="1714500"/>
                </a:lnTo>
                <a:lnTo>
                  <a:pt x="1620266" y="1701800"/>
                </a:lnTo>
                <a:lnTo>
                  <a:pt x="1624355" y="1701800"/>
                </a:lnTo>
                <a:lnTo>
                  <a:pt x="1624355" y="1689100"/>
                </a:lnTo>
                <a:lnTo>
                  <a:pt x="1623898" y="1689100"/>
                </a:lnTo>
                <a:lnTo>
                  <a:pt x="1622691" y="1676400"/>
                </a:lnTo>
                <a:lnTo>
                  <a:pt x="1633601" y="1676400"/>
                </a:lnTo>
                <a:lnTo>
                  <a:pt x="1633601" y="1539240"/>
                </a:lnTo>
                <a:lnTo>
                  <a:pt x="1632394" y="1536700"/>
                </a:lnTo>
                <a:lnTo>
                  <a:pt x="1627543" y="1549400"/>
                </a:lnTo>
                <a:lnTo>
                  <a:pt x="1627543" y="1562100"/>
                </a:lnTo>
                <a:lnTo>
                  <a:pt x="1620266" y="1562100"/>
                </a:lnTo>
                <a:lnTo>
                  <a:pt x="1621472" y="1549400"/>
                </a:lnTo>
                <a:lnTo>
                  <a:pt x="1627543" y="1549400"/>
                </a:lnTo>
                <a:lnTo>
                  <a:pt x="1628749" y="1536700"/>
                </a:lnTo>
                <a:lnTo>
                  <a:pt x="1632394" y="1536700"/>
                </a:lnTo>
                <a:lnTo>
                  <a:pt x="1638452" y="1536700"/>
                </a:lnTo>
                <a:lnTo>
                  <a:pt x="1638452" y="1435100"/>
                </a:lnTo>
                <a:lnTo>
                  <a:pt x="1637245" y="1447800"/>
                </a:lnTo>
                <a:lnTo>
                  <a:pt x="1624355" y="1447800"/>
                </a:lnTo>
                <a:lnTo>
                  <a:pt x="1624355" y="1524000"/>
                </a:lnTo>
                <a:lnTo>
                  <a:pt x="1620266" y="1524000"/>
                </a:lnTo>
                <a:lnTo>
                  <a:pt x="1620266" y="1511300"/>
                </a:lnTo>
                <a:lnTo>
                  <a:pt x="1624355" y="1524000"/>
                </a:lnTo>
                <a:lnTo>
                  <a:pt x="1624355" y="1447800"/>
                </a:lnTo>
                <a:lnTo>
                  <a:pt x="1622704" y="1447800"/>
                </a:lnTo>
                <a:lnTo>
                  <a:pt x="1627085" y="1435100"/>
                </a:lnTo>
                <a:lnTo>
                  <a:pt x="1638452" y="1435100"/>
                </a:lnTo>
                <a:lnTo>
                  <a:pt x="1638452" y="1402384"/>
                </a:lnTo>
                <a:lnTo>
                  <a:pt x="1635340" y="1397000"/>
                </a:lnTo>
                <a:lnTo>
                  <a:pt x="1623898" y="1409700"/>
                </a:lnTo>
                <a:lnTo>
                  <a:pt x="1629041" y="1384300"/>
                </a:lnTo>
                <a:lnTo>
                  <a:pt x="1640420" y="1384300"/>
                </a:lnTo>
                <a:lnTo>
                  <a:pt x="1652041" y="1397000"/>
                </a:lnTo>
                <a:lnTo>
                  <a:pt x="1657858" y="1409700"/>
                </a:lnTo>
                <a:lnTo>
                  <a:pt x="1657858" y="1263650"/>
                </a:lnTo>
                <a:lnTo>
                  <a:pt x="1654225" y="1257300"/>
                </a:lnTo>
                <a:lnTo>
                  <a:pt x="1670596" y="1257300"/>
                </a:lnTo>
                <a:lnTo>
                  <a:pt x="1670596" y="1187831"/>
                </a:lnTo>
                <a:lnTo>
                  <a:pt x="1668780" y="1181862"/>
                </a:lnTo>
                <a:lnTo>
                  <a:pt x="1668780" y="1193800"/>
                </a:lnTo>
                <a:lnTo>
                  <a:pt x="1666836" y="1200581"/>
                </a:lnTo>
                <a:lnTo>
                  <a:pt x="1666836" y="1231900"/>
                </a:lnTo>
                <a:lnTo>
                  <a:pt x="1663319" y="1231900"/>
                </a:lnTo>
                <a:lnTo>
                  <a:pt x="1660702" y="1219200"/>
                </a:lnTo>
                <a:lnTo>
                  <a:pt x="1665135" y="1219200"/>
                </a:lnTo>
                <a:lnTo>
                  <a:pt x="1666836" y="1231900"/>
                </a:lnTo>
                <a:lnTo>
                  <a:pt x="1666836" y="1200581"/>
                </a:lnTo>
                <a:lnTo>
                  <a:pt x="1665135" y="1206500"/>
                </a:lnTo>
                <a:lnTo>
                  <a:pt x="1661502" y="1193800"/>
                </a:lnTo>
                <a:lnTo>
                  <a:pt x="1668780" y="1193800"/>
                </a:lnTo>
                <a:lnTo>
                  <a:pt x="1668780" y="1181862"/>
                </a:lnTo>
                <a:lnTo>
                  <a:pt x="1668551" y="1181100"/>
                </a:lnTo>
                <a:lnTo>
                  <a:pt x="1672412" y="1181100"/>
                </a:lnTo>
                <a:lnTo>
                  <a:pt x="1672412" y="1130300"/>
                </a:lnTo>
                <a:lnTo>
                  <a:pt x="1669986" y="1143000"/>
                </a:lnTo>
                <a:lnTo>
                  <a:pt x="1665135" y="1130300"/>
                </a:lnTo>
                <a:lnTo>
                  <a:pt x="1672412" y="1130300"/>
                </a:lnTo>
                <a:lnTo>
                  <a:pt x="1672412" y="1054100"/>
                </a:lnTo>
                <a:lnTo>
                  <a:pt x="1666354" y="1041400"/>
                </a:lnTo>
                <a:lnTo>
                  <a:pt x="1662709" y="1041400"/>
                </a:lnTo>
                <a:lnTo>
                  <a:pt x="1668780" y="1028700"/>
                </a:lnTo>
                <a:lnTo>
                  <a:pt x="1669986" y="1028700"/>
                </a:lnTo>
                <a:lnTo>
                  <a:pt x="1673618" y="1016000"/>
                </a:lnTo>
                <a:lnTo>
                  <a:pt x="1672412" y="1028700"/>
                </a:lnTo>
                <a:lnTo>
                  <a:pt x="1674291" y="1028700"/>
                </a:lnTo>
                <a:lnTo>
                  <a:pt x="1674685" y="1041400"/>
                </a:lnTo>
                <a:lnTo>
                  <a:pt x="1674685" y="990600"/>
                </a:lnTo>
                <a:lnTo>
                  <a:pt x="1672132" y="977900"/>
                </a:lnTo>
                <a:lnTo>
                  <a:pt x="1676044" y="990600"/>
                </a:lnTo>
                <a:lnTo>
                  <a:pt x="1676044" y="850900"/>
                </a:lnTo>
                <a:lnTo>
                  <a:pt x="1672869" y="850900"/>
                </a:lnTo>
                <a:lnTo>
                  <a:pt x="1672869" y="939800"/>
                </a:lnTo>
                <a:lnTo>
                  <a:pt x="1671497" y="952500"/>
                </a:lnTo>
                <a:lnTo>
                  <a:pt x="1668780" y="952500"/>
                </a:lnTo>
                <a:lnTo>
                  <a:pt x="1668780" y="939800"/>
                </a:lnTo>
                <a:lnTo>
                  <a:pt x="1672869" y="939800"/>
                </a:lnTo>
                <a:lnTo>
                  <a:pt x="1672869" y="850900"/>
                </a:lnTo>
                <a:lnTo>
                  <a:pt x="1667560" y="850900"/>
                </a:lnTo>
                <a:lnTo>
                  <a:pt x="1668589" y="838200"/>
                </a:lnTo>
                <a:lnTo>
                  <a:pt x="1667560" y="825500"/>
                </a:lnTo>
                <a:lnTo>
                  <a:pt x="1667052" y="812800"/>
                </a:lnTo>
                <a:lnTo>
                  <a:pt x="1666532" y="800100"/>
                </a:lnTo>
                <a:lnTo>
                  <a:pt x="1667560" y="787400"/>
                </a:lnTo>
                <a:lnTo>
                  <a:pt x="1680718" y="800100"/>
                </a:lnTo>
                <a:lnTo>
                  <a:pt x="1690903" y="800100"/>
                </a:lnTo>
                <a:lnTo>
                  <a:pt x="1697913" y="812800"/>
                </a:lnTo>
                <a:lnTo>
                  <a:pt x="1701520" y="825500"/>
                </a:lnTo>
                <a:lnTo>
                  <a:pt x="1701520" y="774700"/>
                </a:lnTo>
                <a:lnTo>
                  <a:pt x="1706372" y="774700"/>
                </a:lnTo>
                <a:lnTo>
                  <a:pt x="1708797" y="762000"/>
                </a:lnTo>
                <a:lnTo>
                  <a:pt x="1713649" y="762000"/>
                </a:lnTo>
                <a:lnTo>
                  <a:pt x="1720926" y="774700"/>
                </a:lnTo>
                <a:lnTo>
                  <a:pt x="1720926" y="736600"/>
                </a:lnTo>
                <a:lnTo>
                  <a:pt x="1717281" y="736600"/>
                </a:lnTo>
                <a:lnTo>
                  <a:pt x="1717281" y="723900"/>
                </a:lnTo>
                <a:lnTo>
                  <a:pt x="1724558" y="723900"/>
                </a:lnTo>
                <a:lnTo>
                  <a:pt x="1724558" y="696391"/>
                </a:lnTo>
                <a:lnTo>
                  <a:pt x="1722742" y="698500"/>
                </a:lnTo>
                <a:lnTo>
                  <a:pt x="1717281" y="698500"/>
                </a:lnTo>
                <a:lnTo>
                  <a:pt x="1717281" y="711200"/>
                </a:lnTo>
                <a:lnTo>
                  <a:pt x="1703946" y="711200"/>
                </a:lnTo>
                <a:lnTo>
                  <a:pt x="1701520" y="716280"/>
                </a:lnTo>
                <a:lnTo>
                  <a:pt x="1701520" y="749300"/>
                </a:lnTo>
                <a:lnTo>
                  <a:pt x="1697875" y="755650"/>
                </a:lnTo>
                <a:lnTo>
                  <a:pt x="1695450" y="762000"/>
                </a:lnTo>
                <a:lnTo>
                  <a:pt x="1696059" y="758825"/>
                </a:lnTo>
                <a:lnTo>
                  <a:pt x="1694243" y="762000"/>
                </a:lnTo>
                <a:lnTo>
                  <a:pt x="1690598" y="749300"/>
                </a:lnTo>
                <a:lnTo>
                  <a:pt x="1686966" y="749300"/>
                </a:lnTo>
                <a:lnTo>
                  <a:pt x="1686966" y="736600"/>
                </a:lnTo>
                <a:lnTo>
                  <a:pt x="1695450" y="736600"/>
                </a:lnTo>
                <a:lnTo>
                  <a:pt x="1694243" y="749300"/>
                </a:lnTo>
                <a:lnTo>
                  <a:pt x="1697875" y="749300"/>
                </a:lnTo>
                <a:lnTo>
                  <a:pt x="1696059" y="758825"/>
                </a:lnTo>
                <a:lnTo>
                  <a:pt x="1697875" y="755650"/>
                </a:lnTo>
                <a:lnTo>
                  <a:pt x="1700301" y="749300"/>
                </a:lnTo>
                <a:lnTo>
                  <a:pt x="1701520" y="749300"/>
                </a:lnTo>
                <a:lnTo>
                  <a:pt x="1701520" y="716280"/>
                </a:lnTo>
                <a:lnTo>
                  <a:pt x="1697875" y="723900"/>
                </a:lnTo>
                <a:lnTo>
                  <a:pt x="1684540" y="723900"/>
                </a:lnTo>
                <a:lnTo>
                  <a:pt x="1674520" y="731520"/>
                </a:lnTo>
                <a:lnTo>
                  <a:pt x="1673491" y="736600"/>
                </a:lnTo>
                <a:lnTo>
                  <a:pt x="1667827" y="736600"/>
                </a:lnTo>
                <a:lnTo>
                  <a:pt x="1660283" y="742937"/>
                </a:lnTo>
                <a:lnTo>
                  <a:pt x="1660283" y="1016000"/>
                </a:lnTo>
                <a:lnTo>
                  <a:pt x="1656422" y="1016000"/>
                </a:lnTo>
                <a:lnTo>
                  <a:pt x="1653006" y="1020152"/>
                </a:lnTo>
                <a:lnTo>
                  <a:pt x="1653006" y="1066800"/>
                </a:lnTo>
                <a:lnTo>
                  <a:pt x="1653006" y="1079500"/>
                </a:lnTo>
                <a:lnTo>
                  <a:pt x="1653006" y="1358900"/>
                </a:lnTo>
                <a:lnTo>
                  <a:pt x="1647266" y="1358900"/>
                </a:lnTo>
                <a:lnTo>
                  <a:pt x="1646948" y="1357515"/>
                </a:lnTo>
                <a:lnTo>
                  <a:pt x="1646948" y="1358900"/>
                </a:lnTo>
                <a:lnTo>
                  <a:pt x="1642440" y="1371600"/>
                </a:lnTo>
                <a:lnTo>
                  <a:pt x="1645729" y="1371600"/>
                </a:lnTo>
                <a:lnTo>
                  <a:pt x="1642719" y="1384300"/>
                </a:lnTo>
                <a:lnTo>
                  <a:pt x="1637995" y="1371600"/>
                </a:lnTo>
                <a:lnTo>
                  <a:pt x="1636331" y="1371600"/>
                </a:lnTo>
                <a:lnTo>
                  <a:pt x="1628863" y="1358900"/>
                </a:lnTo>
                <a:lnTo>
                  <a:pt x="1646948" y="1358900"/>
                </a:lnTo>
                <a:lnTo>
                  <a:pt x="1646948" y="1357515"/>
                </a:lnTo>
                <a:lnTo>
                  <a:pt x="1644370" y="1346200"/>
                </a:lnTo>
                <a:lnTo>
                  <a:pt x="1650504" y="1346200"/>
                </a:lnTo>
                <a:lnTo>
                  <a:pt x="1653006" y="1358900"/>
                </a:lnTo>
                <a:lnTo>
                  <a:pt x="1653006" y="1079500"/>
                </a:lnTo>
                <a:lnTo>
                  <a:pt x="1649374" y="1079500"/>
                </a:lnTo>
                <a:lnTo>
                  <a:pt x="1649374" y="1130300"/>
                </a:lnTo>
                <a:lnTo>
                  <a:pt x="1648155" y="1133500"/>
                </a:lnTo>
                <a:lnTo>
                  <a:pt x="1648155" y="1308100"/>
                </a:lnTo>
                <a:lnTo>
                  <a:pt x="1645729" y="1320800"/>
                </a:lnTo>
                <a:lnTo>
                  <a:pt x="1643303" y="1320800"/>
                </a:lnTo>
                <a:lnTo>
                  <a:pt x="1648155" y="1308100"/>
                </a:lnTo>
                <a:lnTo>
                  <a:pt x="1648155" y="1133500"/>
                </a:lnTo>
                <a:lnTo>
                  <a:pt x="1644523" y="1143000"/>
                </a:lnTo>
                <a:lnTo>
                  <a:pt x="1642097" y="1143000"/>
                </a:lnTo>
                <a:lnTo>
                  <a:pt x="1642097" y="1257300"/>
                </a:lnTo>
                <a:lnTo>
                  <a:pt x="1639938" y="1270000"/>
                </a:lnTo>
                <a:lnTo>
                  <a:pt x="1638452" y="1273695"/>
                </a:lnTo>
                <a:lnTo>
                  <a:pt x="1638452" y="1295400"/>
                </a:lnTo>
                <a:lnTo>
                  <a:pt x="1637093" y="1308100"/>
                </a:lnTo>
                <a:lnTo>
                  <a:pt x="1627543" y="1308100"/>
                </a:lnTo>
                <a:lnTo>
                  <a:pt x="1634363" y="1295400"/>
                </a:lnTo>
                <a:lnTo>
                  <a:pt x="1638452" y="1295400"/>
                </a:lnTo>
                <a:lnTo>
                  <a:pt x="1638452" y="1273695"/>
                </a:lnTo>
                <a:lnTo>
                  <a:pt x="1634820" y="1282700"/>
                </a:lnTo>
                <a:lnTo>
                  <a:pt x="1633105" y="1270000"/>
                </a:lnTo>
                <a:lnTo>
                  <a:pt x="1632089" y="1257300"/>
                </a:lnTo>
                <a:lnTo>
                  <a:pt x="1632432" y="1257300"/>
                </a:lnTo>
                <a:lnTo>
                  <a:pt x="1634820" y="1244600"/>
                </a:lnTo>
                <a:lnTo>
                  <a:pt x="1640611" y="1257300"/>
                </a:lnTo>
                <a:lnTo>
                  <a:pt x="1642097" y="1257300"/>
                </a:lnTo>
                <a:lnTo>
                  <a:pt x="1642097" y="1143000"/>
                </a:lnTo>
                <a:lnTo>
                  <a:pt x="1641957" y="1143000"/>
                </a:lnTo>
                <a:lnTo>
                  <a:pt x="1642097" y="1130300"/>
                </a:lnTo>
                <a:lnTo>
                  <a:pt x="1649374" y="1130300"/>
                </a:lnTo>
                <a:lnTo>
                  <a:pt x="1649374" y="1079500"/>
                </a:lnTo>
                <a:lnTo>
                  <a:pt x="1646529" y="1079500"/>
                </a:lnTo>
                <a:lnTo>
                  <a:pt x="1646529" y="1104900"/>
                </a:lnTo>
                <a:lnTo>
                  <a:pt x="1642999" y="1117600"/>
                </a:lnTo>
                <a:lnTo>
                  <a:pt x="1639023" y="1104900"/>
                </a:lnTo>
                <a:lnTo>
                  <a:pt x="1646529" y="1104900"/>
                </a:lnTo>
                <a:lnTo>
                  <a:pt x="1646529" y="1079500"/>
                </a:lnTo>
                <a:lnTo>
                  <a:pt x="1643303" y="1079500"/>
                </a:lnTo>
                <a:lnTo>
                  <a:pt x="1645729" y="1066800"/>
                </a:lnTo>
                <a:lnTo>
                  <a:pt x="1653006" y="1066800"/>
                </a:lnTo>
                <a:lnTo>
                  <a:pt x="1653006" y="1020152"/>
                </a:lnTo>
                <a:lnTo>
                  <a:pt x="1645958" y="1028700"/>
                </a:lnTo>
                <a:lnTo>
                  <a:pt x="1642097" y="1041400"/>
                </a:lnTo>
                <a:lnTo>
                  <a:pt x="1642097" y="1066800"/>
                </a:lnTo>
                <a:lnTo>
                  <a:pt x="1638452" y="1066800"/>
                </a:lnTo>
                <a:lnTo>
                  <a:pt x="1638452" y="1155700"/>
                </a:lnTo>
                <a:lnTo>
                  <a:pt x="1638452" y="1168400"/>
                </a:lnTo>
                <a:lnTo>
                  <a:pt x="1631175" y="1168400"/>
                </a:lnTo>
                <a:lnTo>
                  <a:pt x="1631175" y="1155700"/>
                </a:lnTo>
                <a:lnTo>
                  <a:pt x="1638452" y="1155700"/>
                </a:lnTo>
                <a:lnTo>
                  <a:pt x="1638452" y="1066800"/>
                </a:lnTo>
                <a:lnTo>
                  <a:pt x="1636801" y="1066800"/>
                </a:lnTo>
                <a:lnTo>
                  <a:pt x="1635277" y="1054100"/>
                </a:lnTo>
                <a:lnTo>
                  <a:pt x="1637144" y="1054100"/>
                </a:lnTo>
                <a:lnTo>
                  <a:pt x="1642097" y="1066800"/>
                </a:lnTo>
                <a:lnTo>
                  <a:pt x="1642097" y="1041400"/>
                </a:lnTo>
                <a:lnTo>
                  <a:pt x="1639671" y="1041400"/>
                </a:lnTo>
                <a:lnTo>
                  <a:pt x="1636026" y="1028700"/>
                </a:lnTo>
                <a:lnTo>
                  <a:pt x="1634820" y="1028700"/>
                </a:lnTo>
                <a:lnTo>
                  <a:pt x="1634820" y="1016000"/>
                </a:lnTo>
                <a:lnTo>
                  <a:pt x="1639671" y="1016000"/>
                </a:lnTo>
                <a:lnTo>
                  <a:pt x="1638452" y="1028700"/>
                </a:lnTo>
                <a:lnTo>
                  <a:pt x="1642097" y="1028700"/>
                </a:lnTo>
                <a:lnTo>
                  <a:pt x="1646948" y="1016000"/>
                </a:lnTo>
                <a:lnTo>
                  <a:pt x="1651800" y="1016000"/>
                </a:lnTo>
                <a:lnTo>
                  <a:pt x="1650580" y="1003300"/>
                </a:lnTo>
                <a:lnTo>
                  <a:pt x="1660283" y="1016000"/>
                </a:lnTo>
                <a:lnTo>
                  <a:pt x="1660283" y="742937"/>
                </a:lnTo>
                <a:lnTo>
                  <a:pt x="1659077" y="743953"/>
                </a:lnTo>
                <a:lnTo>
                  <a:pt x="1659077" y="990600"/>
                </a:lnTo>
                <a:lnTo>
                  <a:pt x="1657858" y="1003300"/>
                </a:lnTo>
                <a:lnTo>
                  <a:pt x="1655432" y="1003300"/>
                </a:lnTo>
                <a:lnTo>
                  <a:pt x="1659077" y="990600"/>
                </a:lnTo>
                <a:lnTo>
                  <a:pt x="1659077" y="743953"/>
                </a:lnTo>
                <a:lnTo>
                  <a:pt x="1652701" y="749300"/>
                </a:lnTo>
                <a:lnTo>
                  <a:pt x="1650161" y="752487"/>
                </a:lnTo>
                <a:lnTo>
                  <a:pt x="1650161" y="927100"/>
                </a:lnTo>
                <a:lnTo>
                  <a:pt x="1642656" y="927100"/>
                </a:lnTo>
                <a:lnTo>
                  <a:pt x="1645729" y="914400"/>
                </a:lnTo>
                <a:lnTo>
                  <a:pt x="1650161" y="927100"/>
                </a:lnTo>
                <a:lnTo>
                  <a:pt x="1650161" y="752487"/>
                </a:lnTo>
                <a:lnTo>
                  <a:pt x="1648155" y="755015"/>
                </a:lnTo>
                <a:lnTo>
                  <a:pt x="1648155" y="825500"/>
                </a:lnTo>
                <a:lnTo>
                  <a:pt x="1645729" y="825500"/>
                </a:lnTo>
                <a:lnTo>
                  <a:pt x="1644523" y="838200"/>
                </a:lnTo>
                <a:lnTo>
                  <a:pt x="1641017" y="838200"/>
                </a:lnTo>
                <a:lnTo>
                  <a:pt x="1642097" y="825500"/>
                </a:lnTo>
                <a:lnTo>
                  <a:pt x="1634820" y="825500"/>
                </a:lnTo>
                <a:lnTo>
                  <a:pt x="1636026" y="812800"/>
                </a:lnTo>
                <a:lnTo>
                  <a:pt x="1648155" y="825500"/>
                </a:lnTo>
                <a:lnTo>
                  <a:pt x="1648155" y="755015"/>
                </a:lnTo>
                <a:lnTo>
                  <a:pt x="1642579" y="762000"/>
                </a:lnTo>
                <a:lnTo>
                  <a:pt x="1640878" y="774700"/>
                </a:lnTo>
                <a:lnTo>
                  <a:pt x="1634248" y="784631"/>
                </a:lnTo>
                <a:lnTo>
                  <a:pt x="1634248" y="1130300"/>
                </a:lnTo>
                <a:lnTo>
                  <a:pt x="1627822" y="1130300"/>
                </a:lnTo>
                <a:lnTo>
                  <a:pt x="1627822" y="1295400"/>
                </a:lnTo>
                <a:lnTo>
                  <a:pt x="1625269" y="1308100"/>
                </a:lnTo>
                <a:lnTo>
                  <a:pt x="1624355" y="1308100"/>
                </a:lnTo>
                <a:lnTo>
                  <a:pt x="1624355" y="1333500"/>
                </a:lnTo>
                <a:lnTo>
                  <a:pt x="1622132" y="1346200"/>
                </a:lnTo>
                <a:lnTo>
                  <a:pt x="1616621" y="1346200"/>
                </a:lnTo>
                <a:lnTo>
                  <a:pt x="1616621" y="1333500"/>
                </a:lnTo>
                <a:lnTo>
                  <a:pt x="1624355" y="1333500"/>
                </a:lnTo>
                <a:lnTo>
                  <a:pt x="1624355" y="1308100"/>
                </a:lnTo>
                <a:lnTo>
                  <a:pt x="1623898" y="1308100"/>
                </a:lnTo>
                <a:lnTo>
                  <a:pt x="1627822" y="1295400"/>
                </a:lnTo>
                <a:lnTo>
                  <a:pt x="1627822" y="1130300"/>
                </a:lnTo>
                <a:lnTo>
                  <a:pt x="1626743" y="1130300"/>
                </a:lnTo>
                <a:lnTo>
                  <a:pt x="1631175" y="1117600"/>
                </a:lnTo>
                <a:lnTo>
                  <a:pt x="1634248" y="1130300"/>
                </a:lnTo>
                <a:lnTo>
                  <a:pt x="1634248" y="784631"/>
                </a:lnTo>
                <a:lnTo>
                  <a:pt x="1632394" y="787400"/>
                </a:lnTo>
                <a:lnTo>
                  <a:pt x="1625117" y="787400"/>
                </a:lnTo>
                <a:lnTo>
                  <a:pt x="1625117" y="1270000"/>
                </a:lnTo>
                <a:lnTo>
                  <a:pt x="1620266" y="1270000"/>
                </a:lnTo>
                <a:lnTo>
                  <a:pt x="1620266" y="1308100"/>
                </a:lnTo>
                <a:lnTo>
                  <a:pt x="1616621" y="1320800"/>
                </a:lnTo>
                <a:lnTo>
                  <a:pt x="1615719" y="1320800"/>
                </a:lnTo>
                <a:lnTo>
                  <a:pt x="1615719" y="1397000"/>
                </a:lnTo>
                <a:lnTo>
                  <a:pt x="1615414" y="1398422"/>
                </a:lnTo>
                <a:lnTo>
                  <a:pt x="1615414" y="2032000"/>
                </a:lnTo>
                <a:lnTo>
                  <a:pt x="1613446" y="2038870"/>
                </a:lnTo>
                <a:lnTo>
                  <a:pt x="1613446" y="2552700"/>
                </a:lnTo>
                <a:lnTo>
                  <a:pt x="1612074" y="2565400"/>
                </a:lnTo>
                <a:lnTo>
                  <a:pt x="1609344" y="2565400"/>
                </a:lnTo>
                <a:lnTo>
                  <a:pt x="1609344" y="2552700"/>
                </a:lnTo>
                <a:lnTo>
                  <a:pt x="1613446" y="2552700"/>
                </a:lnTo>
                <a:lnTo>
                  <a:pt x="1613446" y="2038870"/>
                </a:lnTo>
                <a:lnTo>
                  <a:pt x="1612988" y="2040458"/>
                </a:lnTo>
                <a:lnTo>
                  <a:pt x="1612988" y="2311400"/>
                </a:lnTo>
                <a:lnTo>
                  <a:pt x="1612988" y="2324100"/>
                </a:lnTo>
                <a:lnTo>
                  <a:pt x="1609344" y="2324100"/>
                </a:lnTo>
                <a:lnTo>
                  <a:pt x="1609344" y="2413000"/>
                </a:lnTo>
                <a:lnTo>
                  <a:pt x="1605711" y="2413000"/>
                </a:lnTo>
                <a:lnTo>
                  <a:pt x="1606918" y="2400300"/>
                </a:lnTo>
                <a:lnTo>
                  <a:pt x="1609344" y="2413000"/>
                </a:lnTo>
                <a:lnTo>
                  <a:pt x="1609344" y="2324100"/>
                </a:lnTo>
                <a:lnTo>
                  <a:pt x="1605711" y="2324100"/>
                </a:lnTo>
                <a:lnTo>
                  <a:pt x="1605711" y="2311400"/>
                </a:lnTo>
                <a:lnTo>
                  <a:pt x="1612988" y="2311400"/>
                </a:lnTo>
                <a:lnTo>
                  <a:pt x="1612988" y="2040458"/>
                </a:lnTo>
                <a:lnTo>
                  <a:pt x="1612760" y="2041258"/>
                </a:lnTo>
                <a:lnTo>
                  <a:pt x="1612760" y="2197100"/>
                </a:lnTo>
                <a:lnTo>
                  <a:pt x="1605940" y="2197100"/>
                </a:lnTo>
                <a:lnTo>
                  <a:pt x="1609344" y="2184400"/>
                </a:lnTo>
                <a:lnTo>
                  <a:pt x="1612760" y="2197100"/>
                </a:lnTo>
                <a:lnTo>
                  <a:pt x="1612760" y="2041258"/>
                </a:lnTo>
                <a:lnTo>
                  <a:pt x="1611769" y="2044700"/>
                </a:lnTo>
                <a:lnTo>
                  <a:pt x="1608137" y="2044700"/>
                </a:lnTo>
                <a:lnTo>
                  <a:pt x="1615414" y="2032000"/>
                </a:lnTo>
                <a:lnTo>
                  <a:pt x="1615414" y="1398422"/>
                </a:lnTo>
                <a:lnTo>
                  <a:pt x="1615262" y="1399133"/>
                </a:lnTo>
                <a:lnTo>
                  <a:pt x="1615262" y="1447800"/>
                </a:lnTo>
                <a:lnTo>
                  <a:pt x="1609344" y="1447800"/>
                </a:lnTo>
                <a:lnTo>
                  <a:pt x="1609344" y="1663700"/>
                </a:lnTo>
                <a:lnTo>
                  <a:pt x="1609344" y="1676400"/>
                </a:lnTo>
                <a:lnTo>
                  <a:pt x="1602066" y="1663700"/>
                </a:lnTo>
                <a:lnTo>
                  <a:pt x="1609344" y="1663700"/>
                </a:lnTo>
                <a:lnTo>
                  <a:pt x="1609344" y="1447800"/>
                </a:lnTo>
                <a:lnTo>
                  <a:pt x="1603438" y="1447800"/>
                </a:lnTo>
                <a:lnTo>
                  <a:pt x="1605648" y="1435100"/>
                </a:lnTo>
                <a:lnTo>
                  <a:pt x="1612480" y="1435100"/>
                </a:lnTo>
                <a:lnTo>
                  <a:pt x="1615262" y="1447800"/>
                </a:lnTo>
                <a:lnTo>
                  <a:pt x="1615262" y="1399133"/>
                </a:lnTo>
                <a:lnTo>
                  <a:pt x="1612988" y="1409700"/>
                </a:lnTo>
                <a:lnTo>
                  <a:pt x="1612988" y="1397000"/>
                </a:lnTo>
                <a:lnTo>
                  <a:pt x="1615719" y="1397000"/>
                </a:lnTo>
                <a:lnTo>
                  <a:pt x="1615719" y="1320800"/>
                </a:lnTo>
                <a:lnTo>
                  <a:pt x="1612988" y="1320800"/>
                </a:lnTo>
                <a:lnTo>
                  <a:pt x="1606918" y="1333500"/>
                </a:lnTo>
                <a:lnTo>
                  <a:pt x="1603286" y="1333500"/>
                </a:lnTo>
                <a:lnTo>
                  <a:pt x="1603286" y="1358900"/>
                </a:lnTo>
                <a:lnTo>
                  <a:pt x="1601901" y="1366151"/>
                </a:lnTo>
                <a:lnTo>
                  <a:pt x="1601901" y="2387600"/>
                </a:lnTo>
                <a:lnTo>
                  <a:pt x="1601825" y="2387930"/>
                </a:lnTo>
                <a:lnTo>
                  <a:pt x="1601825" y="2527300"/>
                </a:lnTo>
                <a:lnTo>
                  <a:pt x="1600403" y="2540000"/>
                </a:lnTo>
                <a:lnTo>
                  <a:pt x="1597393" y="2540000"/>
                </a:lnTo>
                <a:lnTo>
                  <a:pt x="1597215" y="2527300"/>
                </a:lnTo>
                <a:lnTo>
                  <a:pt x="1597215" y="2628900"/>
                </a:lnTo>
                <a:lnTo>
                  <a:pt x="1597215" y="2641600"/>
                </a:lnTo>
                <a:lnTo>
                  <a:pt x="1589938" y="2641600"/>
                </a:lnTo>
                <a:lnTo>
                  <a:pt x="1589938" y="2628900"/>
                </a:lnTo>
                <a:lnTo>
                  <a:pt x="1597215" y="2628900"/>
                </a:lnTo>
                <a:lnTo>
                  <a:pt x="1597215" y="2527300"/>
                </a:lnTo>
                <a:lnTo>
                  <a:pt x="1601825" y="2527300"/>
                </a:lnTo>
                <a:lnTo>
                  <a:pt x="1601825" y="2387930"/>
                </a:lnTo>
                <a:lnTo>
                  <a:pt x="1598891" y="2400300"/>
                </a:lnTo>
                <a:lnTo>
                  <a:pt x="1592668" y="2400300"/>
                </a:lnTo>
                <a:lnTo>
                  <a:pt x="1592668" y="2514600"/>
                </a:lnTo>
                <a:lnTo>
                  <a:pt x="1589265" y="2527300"/>
                </a:lnTo>
                <a:lnTo>
                  <a:pt x="1587512" y="2527300"/>
                </a:lnTo>
                <a:lnTo>
                  <a:pt x="1587512" y="2692400"/>
                </a:lnTo>
                <a:lnTo>
                  <a:pt x="1586306" y="2705100"/>
                </a:lnTo>
                <a:lnTo>
                  <a:pt x="1580540" y="2705100"/>
                </a:lnTo>
                <a:lnTo>
                  <a:pt x="1579562" y="2717800"/>
                </a:lnTo>
                <a:lnTo>
                  <a:pt x="1582661" y="2717800"/>
                </a:lnTo>
                <a:lnTo>
                  <a:pt x="1583575" y="2730500"/>
                </a:lnTo>
                <a:lnTo>
                  <a:pt x="1582661" y="2727947"/>
                </a:lnTo>
                <a:lnTo>
                  <a:pt x="1582661" y="2921000"/>
                </a:lnTo>
                <a:lnTo>
                  <a:pt x="1580235" y="2926092"/>
                </a:lnTo>
                <a:lnTo>
                  <a:pt x="1580235" y="3048000"/>
                </a:lnTo>
                <a:lnTo>
                  <a:pt x="1571358" y="3048000"/>
                </a:lnTo>
                <a:lnTo>
                  <a:pt x="1570393" y="3035300"/>
                </a:lnTo>
                <a:lnTo>
                  <a:pt x="1579029" y="3035300"/>
                </a:lnTo>
                <a:lnTo>
                  <a:pt x="1580235" y="3048000"/>
                </a:lnTo>
                <a:lnTo>
                  <a:pt x="1580235" y="2926092"/>
                </a:lnTo>
                <a:lnTo>
                  <a:pt x="1576603" y="2933700"/>
                </a:lnTo>
                <a:lnTo>
                  <a:pt x="1575396" y="2946400"/>
                </a:lnTo>
                <a:lnTo>
                  <a:pt x="1566900" y="2946400"/>
                </a:lnTo>
                <a:lnTo>
                  <a:pt x="1566900" y="3009900"/>
                </a:lnTo>
                <a:lnTo>
                  <a:pt x="1561122" y="3009900"/>
                </a:lnTo>
                <a:lnTo>
                  <a:pt x="1561122" y="3340100"/>
                </a:lnTo>
                <a:lnTo>
                  <a:pt x="1559471" y="3352800"/>
                </a:lnTo>
                <a:lnTo>
                  <a:pt x="1556689" y="3352800"/>
                </a:lnTo>
                <a:lnTo>
                  <a:pt x="1557197" y="3340100"/>
                </a:lnTo>
                <a:lnTo>
                  <a:pt x="1561122" y="3340100"/>
                </a:lnTo>
                <a:lnTo>
                  <a:pt x="1561122" y="3009900"/>
                </a:lnTo>
                <a:lnTo>
                  <a:pt x="1555991" y="3009900"/>
                </a:lnTo>
                <a:lnTo>
                  <a:pt x="1555991" y="3022600"/>
                </a:lnTo>
                <a:lnTo>
                  <a:pt x="1555991" y="3035300"/>
                </a:lnTo>
                <a:lnTo>
                  <a:pt x="1553311" y="3035300"/>
                </a:lnTo>
                <a:lnTo>
                  <a:pt x="1553311" y="3251200"/>
                </a:lnTo>
                <a:lnTo>
                  <a:pt x="1552968" y="3251200"/>
                </a:lnTo>
                <a:lnTo>
                  <a:pt x="1552968" y="3632200"/>
                </a:lnTo>
                <a:lnTo>
                  <a:pt x="1546491" y="3632200"/>
                </a:lnTo>
                <a:lnTo>
                  <a:pt x="1548714" y="3619500"/>
                </a:lnTo>
                <a:lnTo>
                  <a:pt x="1552968" y="3632200"/>
                </a:lnTo>
                <a:lnTo>
                  <a:pt x="1552968" y="3251200"/>
                </a:lnTo>
                <a:lnTo>
                  <a:pt x="1552346" y="3251200"/>
                </a:lnTo>
                <a:lnTo>
                  <a:pt x="1552346" y="3276600"/>
                </a:lnTo>
                <a:lnTo>
                  <a:pt x="1551139" y="3289300"/>
                </a:lnTo>
                <a:lnTo>
                  <a:pt x="1545412" y="3289300"/>
                </a:lnTo>
                <a:lnTo>
                  <a:pt x="1548714" y="3276600"/>
                </a:lnTo>
                <a:lnTo>
                  <a:pt x="1552346" y="3276600"/>
                </a:lnTo>
                <a:lnTo>
                  <a:pt x="1552346" y="3251200"/>
                </a:lnTo>
                <a:lnTo>
                  <a:pt x="1548879" y="3251200"/>
                </a:lnTo>
                <a:lnTo>
                  <a:pt x="1548714" y="3238500"/>
                </a:lnTo>
                <a:lnTo>
                  <a:pt x="1553311" y="3251200"/>
                </a:lnTo>
                <a:lnTo>
                  <a:pt x="1553311" y="3035300"/>
                </a:lnTo>
                <a:lnTo>
                  <a:pt x="1548714" y="3035300"/>
                </a:lnTo>
                <a:lnTo>
                  <a:pt x="1549920" y="3022600"/>
                </a:lnTo>
                <a:lnTo>
                  <a:pt x="1555991" y="3022600"/>
                </a:lnTo>
                <a:lnTo>
                  <a:pt x="1555991" y="3009900"/>
                </a:lnTo>
                <a:lnTo>
                  <a:pt x="1560842" y="2997200"/>
                </a:lnTo>
                <a:lnTo>
                  <a:pt x="1566900" y="3009900"/>
                </a:lnTo>
                <a:lnTo>
                  <a:pt x="1566900" y="2946400"/>
                </a:lnTo>
                <a:lnTo>
                  <a:pt x="1564474" y="2946400"/>
                </a:lnTo>
                <a:lnTo>
                  <a:pt x="1571752" y="2921000"/>
                </a:lnTo>
                <a:lnTo>
                  <a:pt x="1582661" y="2921000"/>
                </a:lnTo>
                <a:lnTo>
                  <a:pt x="1582661" y="2727947"/>
                </a:lnTo>
                <a:lnTo>
                  <a:pt x="1579029" y="2717800"/>
                </a:lnTo>
                <a:lnTo>
                  <a:pt x="1579029" y="2819400"/>
                </a:lnTo>
                <a:lnTo>
                  <a:pt x="1579029" y="2832100"/>
                </a:lnTo>
                <a:lnTo>
                  <a:pt x="1570545" y="2832100"/>
                </a:lnTo>
                <a:lnTo>
                  <a:pt x="1574177" y="2819400"/>
                </a:lnTo>
                <a:lnTo>
                  <a:pt x="1579029" y="2819400"/>
                </a:lnTo>
                <a:lnTo>
                  <a:pt x="1579029" y="2717800"/>
                </a:lnTo>
                <a:lnTo>
                  <a:pt x="1574482" y="2705100"/>
                </a:lnTo>
                <a:lnTo>
                  <a:pt x="1576603" y="2705100"/>
                </a:lnTo>
                <a:lnTo>
                  <a:pt x="1577822" y="2692400"/>
                </a:lnTo>
                <a:lnTo>
                  <a:pt x="1587512" y="2692400"/>
                </a:lnTo>
                <a:lnTo>
                  <a:pt x="1587512" y="2527300"/>
                </a:lnTo>
                <a:lnTo>
                  <a:pt x="1586306" y="2527300"/>
                </a:lnTo>
                <a:lnTo>
                  <a:pt x="1586306" y="2590800"/>
                </a:lnTo>
                <a:lnTo>
                  <a:pt x="1581023" y="2603500"/>
                </a:lnTo>
                <a:lnTo>
                  <a:pt x="1579486" y="2590800"/>
                </a:lnTo>
                <a:lnTo>
                  <a:pt x="1586306" y="2590800"/>
                </a:lnTo>
                <a:lnTo>
                  <a:pt x="1586306" y="2527300"/>
                </a:lnTo>
                <a:lnTo>
                  <a:pt x="1582661" y="2527300"/>
                </a:lnTo>
                <a:lnTo>
                  <a:pt x="1579765" y="2522245"/>
                </a:lnTo>
                <a:lnTo>
                  <a:pt x="1579765" y="2565400"/>
                </a:lnTo>
                <a:lnTo>
                  <a:pt x="1571752" y="2578100"/>
                </a:lnTo>
                <a:lnTo>
                  <a:pt x="1571752" y="2755900"/>
                </a:lnTo>
                <a:lnTo>
                  <a:pt x="1571752" y="2768600"/>
                </a:lnTo>
                <a:lnTo>
                  <a:pt x="1568564" y="2768600"/>
                </a:lnTo>
                <a:lnTo>
                  <a:pt x="1568564" y="2908300"/>
                </a:lnTo>
                <a:lnTo>
                  <a:pt x="1564474" y="2908300"/>
                </a:lnTo>
                <a:lnTo>
                  <a:pt x="1564474" y="2895600"/>
                </a:lnTo>
                <a:lnTo>
                  <a:pt x="1568564" y="2908300"/>
                </a:lnTo>
                <a:lnTo>
                  <a:pt x="1568564" y="2768600"/>
                </a:lnTo>
                <a:lnTo>
                  <a:pt x="1559623" y="2768600"/>
                </a:lnTo>
                <a:lnTo>
                  <a:pt x="1560842" y="2755900"/>
                </a:lnTo>
                <a:lnTo>
                  <a:pt x="1571752" y="2755900"/>
                </a:lnTo>
                <a:lnTo>
                  <a:pt x="1571752" y="2578100"/>
                </a:lnTo>
                <a:lnTo>
                  <a:pt x="1571752" y="2565400"/>
                </a:lnTo>
                <a:lnTo>
                  <a:pt x="1579765" y="2565400"/>
                </a:lnTo>
                <a:lnTo>
                  <a:pt x="1579765" y="2522245"/>
                </a:lnTo>
                <a:lnTo>
                  <a:pt x="1575396" y="2514600"/>
                </a:lnTo>
                <a:lnTo>
                  <a:pt x="1592668" y="2514600"/>
                </a:lnTo>
                <a:lnTo>
                  <a:pt x="1592668" y="2400300"/>
                </a:lnTo>
                <a:lnTo>
                  <a:pt x="1591157" y="2400300"/>
                </a:lnTo>
                <a:lnTo>
                  <a:pt x="1596009" y="2387600"/>
                </a:lnTo>
                <a:lnTo>
                  <a:pt x="1601901" y="2387600"/>
                </a:lnTo>
                <a:lnTo>
                  <a:pt x="1601901" y="1366151"/>
                </a:lnTo>
                <a:lnTo>
                  <a:pt x="1601825" y="1366558"/>
                </a:lnTo>
                <a:lnTo>
                  <a:pt x="1601825" y="1955800"/>
                </a:lnTo>
                <a:lnTo>
                  <a:pt x="1600860" y="1955800"/>
                </a:lnTo>
                <a:lnTo>
                  <a:pt x="1600860" y="2120900"/>
                </a:lnTo>
                <a:lnTo>
                  <a:pt x="1600860" y="2133600"/>
                </a:lnTo>
                <a:lnTo>
                  <a:pt x="1596009" y="2133600"/>
                </a:lnTo>
                <a:lnTo>
                  <a:pt x="1596009" y="2159000"/>
                </a:lnTo>
                <a:lnTo>
                  <a:pt x="1591157" y="2146300"/>
                </a:lnTo>
                <a:lnTo>
                  <a:pt x="1593583" y="2146300"/>
                </a:lnTo>
                <a:lnTo>
                  <a:pt x="1596009" y="2159000"/>
                </a:lnTo>
                <a:lnTo>
                  <a:pt x="1596009" y="2133600"/>
                </a:lnTo>
                <a:lnTo>
                  <a:pt x="1591157" y="2133600"/>
                </a:lnTo>
                <a:lnTo>
                  <a:pt x="1593583" y="2120900"/>
                </a:lnTo>
                <a:lnTo>
                  <a:pt x="1600860" y="2120900"/>
                </a:lnTo>
                <a:lnTo>
                  <a:pt x="1600860" y="1955800"/>
                </a:lnTo>
                <a:lnTo>
                  <a:pt x="1597393" y="1955800"/>
                </a:lnTo>
                <a:lnTo>
                  <a:pt x="1597215" y="1943100"/>
                </a:lnTo>
                <a:lnTo>
                  <a:pt x="1601825" y="1955800"/>
                </a:lnTo>
                <a:lnTo>
                  <a:pt x="1601825" y="1366558"/>
                </a:lnTo>
                <a:lnTo>
                  <a:pt x="1600860" y="1371600"/>
                </a:lnTo>
                <a:lnTo>
                  <a:pt x="1599641" y="1371600"/>
                </a:lnTo>
                <a:lnTo>
                  <a:pt x="1599641" y="1460500"/>
                </a:lnTo>
                <a:lnTo>
                  <a:pt x="1599641" y="1473200"/>
                </a:lnTo>
                <a:lnTo>
                  <a:pt x="1599272" y="1473200"/>
                </a:lnTo>
                <a:lnTo>
                  <a:pt x="1599272" y="1841500"/>
                </a:lnTo>
                <a:lnTo>
                  <a:pt x="1598129" y="1854200"/>
                </a:lnTo>
                <a:lnTo>
                  <a:pt x="1596542" y="1866900"/>
                </a:lnTo>
                <a:lnTo>
                  <a:pt x="1592110" y="1866900"/>
                </a:lnTo>
                <a:lnTo>
                  <a:pt x="1590916" y="1854847"/>
                </a:lnTo>
                <a:lnTo>
                  <a:pt x="1590916" y="2057400"/>
                </a:lnTo>
                <a:lnTo>
                  <a:pt x="1590916" y="2501900"/>
                </a:lnTo>
                <a:lnTo>
                  <a:pt x="1586471" y="2501900"/>
                </a:lnTo>
                <a:lnTo>
                  <a:pt x="1586306" y="2489200"/>
                </a:lnTo>
                <a:lnTo>
                  <a:pt x="1590916" y="2501900"/>
                </a:lnTo>
                <a:lnTo>
                  <a:pt x="1590916" y="2057400"/>
                </a:lnTo>
                <a:lnTo>
                  <a:pt x="1583753" y="2057400"/>
                </a:lnTo>
                <a:lnTo>
                  <a:pt x="1586306" y="2044700"/>
                </a:lnTo>
                <a:lnTo>
                  <a:pt x="1590916" y="2057400"/>
                </a:lnTo>
                <a:lnTo>
                  <a:pt x="1590916" y="1854847"/>
                </a:lnTo>
                <a:lnTo>
                  <a:pt x="1590852" y="1854200"/>
                </a:lnTo>
                <a:lnTo>
                  <a:pt x="1592783" y="1854200"/>
                </a:lnTo>
                <a:lnTo>
                  <a:pt x="1597215" y="1841500"/>
                </a:lnTo>
                <a:lnTo>
                  <a:pt x="1599272" y="1841500"/>
                </a:lnTo>
                <a:lnTo>
                  <a:pt x="1599272" y="1473200"/>
                </a:lnTo>
                <a:lnTo>
                  <a:pt x="1598180" y="1473200"/>
                </a:lnTo>
                <a:lnTo>
                  <a:pt x="1598180" y="1778000"/>
                </a:lnTo>
                <a:lnTo>
                  <a:pt x="1593748" y="1778000"/>
                </a:lnTo>
                <a:lnTo>
                  <a:pt x="1593583" y="1765300"/>
                </a:lnTo>
                <a:lnTo>
                  <a:pt x="1598180" y="1778000"/>
                </a:lnTo>
                <a:lnTo>
                  <a:pt x="1598180" y="1473200"/>
                </a:lnTo>
                <a:lnTo>
                  <a:pt x="1596478" y="1473200"/>
                </a:lnTo>
                <a:lnTo>
                  <a:pt x="1596478" y="1714500"/>
                </a:lnTo>
                <a:lnTo>
                  <a:pt x="1591310" y="1727200"/>
                </a:lnTo>
                <a:lnTo>
                  <a:pt x="1590738" y="1725409"/>
                </a:lnTo>
                <a:lnTo>
                  <a:pt x="1590738" y="1917700"/>
                </a:lnTo>
                <a:lnTo>
                  <a:pt x="1587512" y="1917700"/>
                </a:lnTo>
                <a:lnTo>
                  <a:pt x="1587512" y="1968500"/>
                </a:lnTo>
                <a:lnTo>
                  <a:pt x="1586306" y="1981200"/>
                </a:lnTo>
                <a:lnTo>
                  <a:pt x="1583880" y="1981200"/>
                </a:lnTo>
                <a:lnTo>
                  <a:pt x="1587512" y="1968500"/>
                </a:lnTo>
                <a:lnTo>
                  <a:pt x="1587512" y="1917700"/>
                </a:lnTo>
                <a:lnTo>
                  <a:pt x="1583232" y="1917700"/>
                </a:lnTo>
                <a:lnTo>
                  <a:pt x="1586306" y="1905000"/>
                </a:lnTo>
                <a:lnTo>
                  <a:pt x="1590738" y="1917700"/>
                </a:lnTo>
                <a:lnTo>
                  <a:pt x="1590738" y="1725409"/>
                </a:lnTo>
                <a:lnTo>
                  <a:pt x="1587271" y="1714500"/>
                </a:lnTo>
                <a:lnTo>
                  <a:pt x="1596478" y="1714500"/>
                </a:lnTo>
                <a:lnTo>
                  <a:pt x="1596478" y="1473200"/>
                </a:lnTo>
                <a:lnTo>
                  <a:pt x="1592364" y="1473200"/>
                </a:lnTo>
                <a:lnTo>
                  <a:pt x="1594789" y="1460500"/>
                </a:lnTo>
                <a:lnTo>
                  <a:pt x="1599641" y="1460500"/>
                </a:lnTo>
                <a:lnTo>
                  <a:pt x="1599641" y="1371600"/>
                </a:lnTo>
                <a:lnTo>
                  <a:pt x="1592364" y="1371600"/>
                </a:lnTo>
                <a:lnTo>
                  <a:pt x="1597215" y="1358900"/>
                </a:lnTo>
                <a:lnTo>
                  <a:pt x="1603286" y="1358900"/>
                </a:lnTo>
                <a:lnTo>
                  <a:pt x="1603286" y="1333500"/>
                </a:lnTo>
                <a:lnTo>
                  <a:pt x="1600250" y="1333500"/>
                </a:lnTo>
                <a:lnTo>
                  <a:pt x="1604124" y="1320800"/>
                </a:lnTo>
                <a:lnTo>
                  <a:pt x="1604492" y="1320800"/>
                </a:lnTo>
                <a:lnTo>
                  <a:pt x="1605711" y="1308100"/>
                </a:lnTo>
                <a:lnTo>
                  <a:pt x="1620266" y="1308100"/>
                </a:lnTo>
                <a:lnTo>
                  <a:pt x="1620266" y="1270000"/>
                </a:lnTo>
                <a:lnTo>
                  <a:pt x="1616621" y="1270000"/>
                </a:lnTo>
                <a:lnTo>
                  <a:pt x="1616621" y="1257300"/>
                </a:lnTo>
                <a:lnTo>
                  <a:pt x="1623898" y="1257300"/>
                </a:lnTo>
                <a:lnTo>
                  <a:pt x="1625117" y="1270000"/>
                </a:lnTo>
                <a:lnTo>
                  <a:pt x="1625117" y="787400"/>
                </a:lnTo>
                <a:lnTo>
                  <a:pt x="1624355" y="787400"/>
                </a:lnTo>
                <a:lnTo>
                  <a:pt x="1624355" y="863600"/>
                </a:lnTo>
                <a:lnTo>
                  <a:pt x="1624355" y="889000"/>
                </a:lnTo>
                <a:lnTo>
                  <a:pt x="1622996" y="901700"/>
                </a:lnTo>
                <a:lnTo>
                  <a:pt x="1620266" y="901700"/>
                </a:lnTo>
                <a:lnTo>
                  <a:pt x="1620266" y="1003300"/>
                </a:lnTo>
                <a:lnTo>
                  <a:pt x="1619046" y="1016000"/>
                </a:lnTo>
                <a:lnTo>
                  <a:pt x="1616621" y="1016000"/>
                </a:lnTo>
                <a:lnTo>
                  <a:pt x="1616621" y="1155700"/>
                </a:lnTo>
                <a:lnTo>
                  <a:pt x="1616621" y="1168400"/>
                </a:lnTo>
                <a:lnTo>
                  <a:pt x="1612226" y="1168400"/>
                </a:lnTo>
                <a:lnTo>
                  <a:pt x="1612226" y="1270000"/>
                </a:lnTo>
                <a:lnTo>
                  <a:pt x="1600860" y="1270000"/>
                </a:lnTo>
                <a:lnTo>
                  <a:pt x="1597215" y="1257300"/>
                </a:lnTo>
                <a:lnTo>
                  <a:pt x="1597215" y="1282700"/>
                </a:lnTo>
                <a:lnTo>
                  <a:pt x="1590852" y="1282700"/>
                </a:lnTo>
                <a:lnTo>
                  <a:pt x="1588350" y="1295400"/>
                </a:lnTo>
                <a:lnTo>
                  <a:pt x="1587042" y="1295400"/>
                </a:lnTo>
                <a:lnTo>
                  <a:pt x="1587042" y="1371600"/>
                </a:lnTo>
                <a:lnTo>
                  <a:pt x="1585849" y="1384300"/>
                </a:lnTo>
                <a:lnTo>
                  <a:pt x="1585112" y="1384300"/>
                </a:lnTo>
                <a:lnTo>
                  <a:pt x="1585112" y="1866900"/>
                </a:lnTo>
                <a:lnTo>
                  <a:pt x="1582953" y="1866900"/>
                </a:lnTo>
                <a:lnTo>
                  <a:pt x="1582953" y="2133600"/>
                </a:lnTo>
                <a:lnTo>
                  <a:pt x="1582889" y="2438400"/>
                </a:lnTo>
                <a:lnTo>
                  <a:pt x="1579486" y="2444000"/>
                </a:lnTo>
                <a:lnTo>
                  <a:pt x="1579486" y="2476500"/>
                </a:lnTo>
                <a:lnTo>
                  <a:pt x="1578114" y="2489200"/>
                </a:lnTo>
                <a:lnTo>
                  <a:pt x="1575396" y="2489200"/>
                </a:lnTo>
                <a:lnTo>
                  <a:pt x="1575396" y="2476500"/>
                </a:lnTo>
                <a:lnTo>
                  <a:pt x="1579486" y="2476500"/>
                </a:lnTo>
                <a:lnTo>
                  <a:pt x="1579486" y="2444000"/>
                </a:lnTo>
                <a:lnTo>
                  <a:pt x="1575168" y="2451100"/>
                </a:lnTo>
                <a:lnTo>
                  <a:pt x="1571586" y="2451100"/>
                </a:lnTo>
                <a:lnTo>
                  <a:pt x="1571586" y="2616200"/>
                </a:lnTo>
                <a:lnTo>
                  <a:pt x="1568119" y="2628900"/>
                </a:lnTo>
                <a:lnTo>
                  <a:pt x="1565694" y="2628900"/>
                </a:lnTo>
                <a:lnTo>
                  <a:pt x="1563268" y="2616200"/>
                </a:lnTo>
                <a:lnTo>
                  <a:pt x="1559648" y="2628900"/>
                </a:lnTo>
                <a:lnTo>
                  <a:pt x="1558417" y="2628900"/>
                </a:lnTo>
                <a:lnTo>
                  <a:pt x="1558417" y="2984500"/>
                </a:lnTo>
                <a:lnTo>
                  <a:pt x="1554772" y="2997200"/>
                </a:lnTo>
                <a:lnTo>
                  <a:pt x="1543862" y="2997200"/>
                </a:lnTo>
                <a:lnTo>
                  <a:pt x="1543862" y="3289300"/>
                </a:lnTo>
                <a:lnTo>
                  <a:pt x="1542402" y="3291484"/>
                </a:lnTo>
                <a:lnTo>
                  <a:pt x="1542402" y="3416300"/>
                </a:lnTo>
                <a:lnTo>
                  <a:pt x="1537970" y="3416300"/>
                </a:lnTo>
                <a:lnTo>
                  <a:pt x="1537792" y="3403600"/>
                </a:lnTo>
                <a:lnTo>
                  <a:pt x="1537792" y="3556000"/>
                </a:lnTo>
                <a:lnTo>
                  <a:pt x="1536585" y="3568700"/>
                </a:lnTo>
                <a:lnTo>
                  <a:pt x="1531734" y="3568700"/>
                </a:lnTo>
                <a:lnTo>
                  <a:pt x="1527340" y="3568700"/>
                </a:lnTo>
                <a:lnTo>
                  <a:pt x="1527340" y="3670300"/>
                </a:lnTo>
                <a:lnTo>
                  <a:pt x="1525968" y="3683000"/>
                </a:lnTo>
                <a:lnTo>
                  <a:pt x="1523238" y="3683000"/>
                </a:lnTo>
                <a:lnTo>
                  <a:pt x="1523238" y="3670300"/>
                </a:lnTo>
                <a:lnTo>
                  <a:pt x="1527340" y="3670300"/>
                </a:lnTo>
                <a:lnTo>
                  <a:pt x="1527340" y="3568700"/>
                </a:lnTo>
                <a:lnTo>
                  <a:pt x="1527162" y="3568700"/>
                </a:lnTo>
                <a:lnTo>
                  <a:pt x="1527162" y="3657600"/>
                </a:lnTo>
                <a:lnTo>
                  <a:pt x="1519999" y="3657600"/>
                </a:lnTo>
                <a:lnTo>
                  <a:pt x="1523695" y="3644900"/>
                </a:lnTo>
                <a:lnTo>
                  <a:pt x="1527162" y="3657600"/>
                </a:lnTo>
                <a:lnTo>
                  <a:pt x="1527162" y="3568700"/>
                </a:lnTo>
                <a:lnTo>
                  <a:pt x="1526882" y="3568700"/>
                </a:lnTo>
                <a:lnTo>
                  <a:pt x="1525663" y="3556000"/>
                </a:lnTo>
                <a:lnTo>
                  <a:pt x="1531734" y="3568700"/>
                </a:lnTo>
                <a:lnTo>
                  <a:pt x="1537792" y="3556000"/>
                </a:lnTo>
                <a:lnTo>
                  <a:pt x="1537792" y="3403600"/>
                </a:lnTo>
                <a:lnTo>
                  <a:pt x="1542402" y="3416300"/>
                </a:lnTo>
                <a:lnTo>
                  <a:pt x="1542402" y="3291484"/>
                </a:lnTo>
                <a:lnTo>
                  <a:pt x="1535366" y="3302000"/>
                </a:lnTo>
                <a:lnTo>
                  <a:pt x="1530972" y="3302000"/>
                </a:lnTo>
                <a:lnTo>
                  <a:pt x="1530972" y="3441700"/>
                </a:lnTo>
                <a:lnTo>
                  <a:pt x="1526882" y="3441700"/>
                </a:lnTo>
                <a:lnTo>
                  <a:pt x="1526882" y="3429000"/>
                </a:lnTo>
                <a:lnTo>
                  <a:pt x="1530972" y="3441700"/>
                </a:lnTo>
                <a:lnTo>
                  <a:pt x="1530972" y="3302000"/>
                </a:lnTo>
                <a:lnTo>
                  <a:pt x="1524457" y="3302000"/>
                </a:lnTo>
                <a:lnTo>
                  <a:pt x="1532940" y="3289300"/>
                </a:lnTo>
                <a:lnTo>
                  <a:pt x="1543862" y="3289300"/>
                </a:lnTo>
                <a:lnTo>
                  <a:pt x="1543862" y="2997200"/>
                </a:lnTo>
                <a:lnTo>
                  <a:pt x="1548714" y="2984500"/>
                </a:lnTo>
                <a:lnTo>
                  <a:pt x="1558417" y="2984500"/>
                </a:lnTo>
                <a:lnTo>
                  <a:pt x="1558417" y="2628900"/>
                </a:lnTo>
                <a:lnTo>
                  <a:pt x="1555991" y="2628900"/>
                </a:lnTo>
                <a:lnTo>
                  <a:pt x="1555991" y="2730500"/>
                </a:lnTo>
                <a:lnTo>
                  <a:pt x="1552117" y="2743200"/>
                </a:lnTo>
                <a:lnTo>
                  <a:pt x="1545983" y="2730500"/>
                </a:lnTo>
                <a:lnTo>
                  <a:pt x="1541894" y="2730500"/>
                </a:lnTo>
                <a:lnTo>
                  <a:pt x="1541894" y="2997200"/>
                </a:lnTo>
                <a:lnTo>
                  <a:pt x="1539392" y="2997200"/>
                </a:lnTo>
                <a:lnTo>
                  <a:pt x="1539392" y="3086100"/>
                </a:lnTo>
                <a:lnTo>
                  <a:pt x="1531886" y="3086100"/>
                </a:lnTo>
                <a:lnTo>
                  <a:pt x="1530578" y="3073400"/>
                </a:lnTo>
                <a:lnTo>
                  <a:pt x="1530515" y="3060700"/>
                </a:lnTo>
                <a:lnTo>
                  <a:pt x="1534833" y="3073400"/>
                </a:lnTo>
                <a:lnTo>
                  <a:pt x="1536890" y="3073400"/>
                </a:lnTo>
                <a:lnTo>
                  <a:pt x="1539392" y="3086100"/>
                </a:lnTo>
                <a:lnTo>
                  <a:pt x="1539392" y="2997200"/>
                </a:lnTo>
                <a:lnTo>
                  <a:pt x="1537792" y="2997200"/>
                </a:lnTo>
                <a:lnTo>
                  <a:pt x="1537792" y="2984500"/>
                </a:lnTo>
                <a:lnTo>
                  <a:pt x="1541894" y="2997200"/>
                </a:lnTo>
                <a:lnTo>
                  <a:pt x="1541894" y="2730500"/>
                </a:lnTo>
                <a:lnTo>
                  <a:pt x="1540294" y="2730500"/>
                </a:lnTo>
                <a:lnTo>
                  <a:pt x="1537792" y="2743200"/>
                </a:lnTo>
                <a:lnTo>
                  <a:pt x="1536585" y="2743200"/>
                </a:lnTo>
                <a:lnTo>
                  <a:pt x="1536585" y="2844800"/>
                </a:lnTo>
                <a:lnTo>
                  <a:pt x="1523301" y="2844800"/>
                </a:lnTo>
                <a:lnTo>
                  <a:pt x="1523301" y="3416300"/>
                </a:lnTo>
                <a:lnTo>
                  <a:pt x="1520964" y="3416300"/>
                </a:lnTo>
                <a:lnTo>
                  <a:pt x="1519770" y="3429000"/>
                </a:lnTo>
                <a:lnTo>
                  <a:pt x="1518386" y="3429000"/>
                </a:lnTo>
                <a:lnTo>
                  <a:pt x="1518386" y="3492500"/>
                </a:lnTo>
                <a:lnTo>
                  <a:pt x="1516291" y="3505200"/>
                </a:lnTo>
                <a:lnTo>
                  <a:pt x="1504353" y="3505200"/>
                </a:lnTo>
                <a:lnTo>
                  <a:pt x="1504353" y="3619500"/>
                </a:lnTo>
                <a:lnTo>
                  <a:pt x="1503832" y="3632200"/>
                </a:lnTo>
                <a:lnTo>
                  <a:pt x="1499920" y="3632200"/>
                </a:lnTo>
                <a:lnTo>
                  <a:pt x="1501559" y="3619500"/>
                </a:lnTo>
                <a:lnTo>
                  <a:pt x="1504353" y="3619500"/>
                </a:lnTo>
                <a:lnTo>
                  <a:pt x="1504353" y="3505200"/>
                </a:lnTo>
                <a:lnTo>
                  <a:pt x="1503895" y="3505200"/>
                </a:lnTo>
                <a:lnTo>
                  <a:pt x="1503832" y="3492500"/>
                </a:lnTo>
                <a:lnTo>
                  <a:pt x="1518386" y="3492500"/>
                </a:lnTo>
                <a:lnTo>
                  <a:pt x="1518386" y="3429000"/>
                </a:lnTo>
                <a:lnTo>
                  <a:pt x="1515960" y="3429000"/>
                </a:lnTo>
                <a:lnTo>
                  <a:pt x="1515960" y="3467100"/>
                </a:lnTo>
                <a:lnTo>
                  <a:pt x="1513535" y="3467100"/>
                </a:lnTo>
                <a:lnTo>
                  <a:pt x="1514754" y="3454400"/>
                </a:lnTo>
                <a:lnTo>
                  <a:pt x="1515960" y="3467100"/>
                </a:lnTo>
                <a:lnTo>
                  <a:pt x="1515960" y="3429000"/>
                </a:lnTo>
                <a:lnTo>
                  <a:pt x="1514144" y="3429000"/>
                </a:lnTo>
                <a:lnTo>
                  <a:pt x="1515402" y="3416300"/>
                </a:lnTo>
                <a:lnTo>
                  <a:pt x="1519605" y="3403600"/>
                </a:lnTo>
                <a:lnTo>
                  <a:pt x="1523301" y="3416300"/>
                </a:lnTo>
                <a:lnTo>
                  <a:pt x="1523301" y="2844800"/>
                </a:lnTo>
                <a:lnTo>
                  <a:pt x="1521117" y="2844800"/>
                </a:lnTo>
                <a:lnTo>
                  <a:pt x="1523238" y="2832100"/>
                </a:lnTo>
                <a:lnTo>
                  <a:pt x="1534160" y="2832100"/>
                </a:lnTo>
                <a:lnTo>
                  <a:pt x="1536585" y="2844800"/>
                </a:lnTo>
                <a:lnTo>
                  <a:pt x="1536585" y="2743200"/>
                </a:lnTo>
                <a:lnTo>
                  <a:pt x="1528089" y="2743200"/>
                </a:lnTo>
                <a:lnTo>
                  <a:pt x="1536585" y="2730500"/>
                </a:lnTo>
                <a:lnTo>
                  <a:pt x="1537792" y="2717800"/>
                </a:lnTo>
                <a:lnTo>
                  <a:pt x="1552346" y="2730500"/>
                </a:lnTo>
                <a:lnTo>
                  <a:pt x="1555991" y="2730500"/>
                </a:lnTo>
                <a:lnTo>
                  <a:pt x="1555991" y="2628900"/>
                </a:lnTo>
                <a:lnTo>
                  <a:pt x="1554226" y="2628900"/>
                </a:lnTo>
                <a:lnTo>
                  <a:pt x="1560842" y="2616200"/>
                </a:lnTo>
                <a:lnTo>
                  <a:pt x="1560842" y="2603500"/>
                </a:lnTo>
                <a:lnTo>
                  <a:pt x="1566240" y="2603500"/>
                </a:lnTo>
                <a:lnTo>
                  <a:pt x="1570393" y="2616200"/>
                </a:lnTo>
                <a:lnTo>
                  <a:pt x="1571586" y="2616200"/>
                </a:lnTo>
                <a:lnTo>
                  <a:pt x="1571586" y="2451100"/>
                </a:lnTo>
                <a:lnTo>
                  <a:pt x="1569364" y="2451100"/>
                </a:lnTo>
                <a:lnTo>
                  <a:pt x="1569935" y="2438400"/>
                </a:lnTo>
                <a:lnTo>
                  <a:pt x="1582889" y="2438400"/>
                </a:lnTo>
                <a:lnTo>
                  <a:pt x="1582889" y="2133600"/>
                </a:lnTo>
                <a:lnTo>
                  <a:pt x="1580235" y="2133600"/>
                </a:lnTo>
                <a:lnTo>
                  <a:pt x="1580235" y="2362200"/>
                </a:lnTo>
                <a:lnTo>
                  <a:pt x="1580235" y="2374900"/>
                </a:lnTo>
                <a:lnTo>
                  <a:pt x="1579486" y="2374900"/>
                </a:lnTo>
                <a:lnTo>
                  <a:pt x="1579486" y="2400300"/>
                </a:lnTo>
                <a:lnTo>
                  <a:pt x="1578114" y="2413000"/>
                </a:lnTo>
                <a:lnTo>
                  <a:pt x="1575396" y="2413000"/>
                </a:lnTo>
                <a:lnTo>
                  <a:pt x="1575396" y="2400300"/>
                </a:lnTo>
                <a:lnTo>
                  <a:pt x="1579486" y="2400300"/>
                </a:lnTo>
                <a:lnTo>
                  <a:pt x="1579486" y="2374900"/>
                </a:lnTo>
                <a:lnTo>
                  <a:pt x="1575396" y="2374900"/>
                </a:lnTo>
                <a:lnTo>
                  <a:pt x="1575396" y="2362200"/>
                </a:lnTo>
                <a:lnTo>
                  <a:pt x="1580235" y="2362200"/>
                </a:lnTo>
                <a:lnTo>
                  <a:pt x="1580235" y="2133600"/>
                </a:lnTo>
                <a:lnTo>
                  <a:pt x="1579029" y="2133600"/>
                </a:lnTo>
                <a:lnTo>
                  <a:pt x="1579029" y="2159000"/>
                </a:lnTo>
                <a:lnTo>
                  <a:pt x="1570393" y="2159000"/>
                </a:lnTo>
                <a:lnTo>
                  <a:pt x="1571701" y="2146300"/>
                </a:lnTo>
                <a:lnTo>
                  <a:pt x="1579029" y="2159000"/>
                </a:lnTo>
                <a:lnTo>
                  <a:pt x="1579029" y="2133600"/>
                </a:lnTo>
                <a:lnTo>
                  <a:pt x="1575790" y="2133600"/>
                </a:lnTo>
                <a:lnTo>
                  <a:pt x="1579486" y="2120900"/>
                </a:lnTo>
                <a:lnTo>
                  <a:pt x="1582953" y="2133600"/>
                </a:lnTo>
                <a:lnTo>
                  <a:pt x="1582953" y="1866900"/>
                </a:lnTo>
                <a:lnTo>
                  <a:pt x="1582661" y="1866900"/>
                </a:lnTo>
                <a:lnTo>
                  <a:pt x="1582661" y="1930400"/>
                </a:lnTo>
                <a:lnTo>
                  <a:pt x="1582661" y="1943100"/>
                </a:lnTo>
                <a:lnTo>
                  <a:pt x="1575841" y="1943100"/>
                </a:lnTo>
                <a:lnTo>
                  <a:pt x="1575841" y="2032000"/>
                </a:lnTo>
                <a:lnTo>
                  <a:pt x="1571752" y="2032000"/>
                </a:lnTo>
                <a:lnTo>
                  <a:pt x="1571752" y="2019300"/>
                </a:lnTo>
                <a:lnTo>
                  <a:pt x="1575841" y="2032000"/>
                </a:lnTo>
                <a:lnTo>
                  <a:pt x="1575841" y="1943100"/>
                </a:lnTo>
                <a:lnTo>
                  <a:pt x="1568399" y="1943100"/>
                </a:lnTo>
                <a:lnTo>
                  <a:pt x="1568399" y="2082800"/>
                </a:lnTo>
                <a:lnTo>
                  <a:pt x="1566900" y="2082800"/>
                </a:lnTo>
                <a:lnTo>
                  <a:pt x="1566900" y="2247900"/>
                </a:lnTo>
                <a:lnTo>
                  <a:pt x="1566176" y="2247900"/>
                </a:lnTo>
                <a:lnTo>
                  <a:pt x="1566176" y="2425700"/>
                </a:lnTo>
                <a:lnTo>
                  <a:pt x="1564754" y="2420569"/>
                </a:lnTo>
                <a:lnTo>
                  <a:pt x="1564754" y="2438400"/>
                </a:lnTo>
                <a:lnTo>
                  <a:pt x="1564754" y="2476500"/>
                </a:lnTo>
                <a:lnTo>
                  <a:pt x="1560322" y="2476500"/>
                </a:lnTo>
                <a:lnTo>
                  <a:pt x="1560842" y="2463800"/>
                </a:lnTo>
                <a:lnTo>
                  <a:pt x="1564754" y="2476500"/>
                </a:lnTo>
                <a:lnTo>
                  <a:pt x="1564754" y="2438400"/>
                </a:lnTo>
                <a:lnTo>
                  <a:pt x="1557591" y="2438400"/>
                </a:lnTo>
                <a:lnTo>
                  <a:pt x="1560842" y="2425700"/>
                </a:lnTo>
                <a:lnTo>
                  <a:pt x="1564754" y="2438400"/>
                </a:lnTo>
                <a:lnTo>
                  <a:pt x="1564754" y="2420569"/>
                </a:lnTo>
                <a:lnTo>
                  <a:pt x="1562658" y="2413000"/>
                </a:lnTo>
                <a:lnTo>
                  <a:pt x="1564474" y="2413000"/>
                </a:lnTo>
                <a:lnTo>
                  <a:pt x="1566176" y="2425700"/>
                </a:lnTo>
                <a:lnTo>
                  <a:pt x="1566176" y="2247900"/>
                </a:lnTo>
                <a:lnTo>
                  <a:pt x="1559687" y="2247900"/>
                </a:lnTo>
                <a:lnTo>
                  <a:pt x="1559687" y="2374900"/>
                </a:lnTo>
                <a:lnTo>
                  <a:pt x="1553565" y="2374900"/>
                </a:lnTo>
                <a:lnTo>
                  <a:pt x="1553565" y="2400300"/>
                </a:lnTo>
                <a:lnTo>
                  <a:pt x="1553311" y="2402954"/>
                </a:lnTo>
                <a:lnTo>
                  <a:pt x="1553311" y="2717800"/>
                </a:lnTo>
                <a:lnTo>
                  <a:pt x="1548879" y="2717800"/>
                </a:lnTo>
                <a:lnTo>
                  <a:pt x="1548714" y="2705100"/>
                </a:lnTo>
                <a:lnTo>
                  <a:pt x="1553311" y="2717800"/>
                </a:lnTo>
                <a:lnTo>
                  <a:pt x="1553311" y="2402954"/>
                </a:lnTo>
                <a:lnTo>
                  <a:pt x="1552346" y="2413000"/>
                </a:lnTo>
                <a:lnTo>
                  <a:pt x="1552346" y="2451100"/>
                </a:lnTo>
                <a:lnTo>
                  <a:pt x="1552346" y="2463800"/>
                </a:lnTo>
                <a:lnTo>
                  <a:pt x="1545069" y="2463800"/>
                </a:lnTo>
                <a:lnTo>
                  <a:pt x="1545069" y="2451100"/>
                </a:lnTo>
                <a:lnTo>
                  <a:pt x="1552346" y="2451100"/>
                </a:lnTo>
                <a:lnTo>
                  <a:pt x="1552346" y="2413000"/>
                </a:lnTo>
                <a:lnTo>
                  <a:pt x="1541437" y="2413000"/>
                </a:lnTo>
                <a:lnTo>
                  <a:pt x="1541437" y="2400300"/>
                </a:lnTo>
                <a:lnTo>
                  <a:pt x="1553565" y="2400300"/>
                </a:lnTo>
                <a:lnTo>
                  <a:pt x="1553565" y="2374900"/>
                </a:lnTo>
                <a:lnTo>
                  <a:pt x="1552968" y="2374900"/>
                </a:lnTo>
                <a:lnTo>
                  <a:pt x="1552346" y="2387600"/>
                </a:lnTo>
                <a:lnTo>
                  <a:pt x="1549730" y="2374900"/>
                </a:lnTo>
                <a:lnTo>
                  <a:pt x="1550530" y="2374900"/>
                </a:lnTo>
                <a:lnTo>
                  <a:pt x="1554048" y="2362200"/>
                </a:lnTo>
                <a:lnTo>
                  <a:pt x="1559623" y="2362200"/>
                </a:lnTo>
                <a:lnTo>
                  <a:pt x="1559687" y="2374900"/>
                </a:lnTo>
                <a:lnTo>
                  <a:pt x="1559687" y="2247900"/>
                </a:lnTo>
                <a:lnTo>
                  <a:pt x="1557197" y="2247900"/>
                </a:lnTo>
                <a:lnTo>
                  <a:pt x="1557197" y="2324100"/>
                </a:lnTo>
                <a:lnTo>
                  <a:pt x="1556283" y="2324100"/>
                </a:lnTo>
                <a:lnTo>
                  <a:pt x="1553451" y="2311400"/>
                </a:lnTo>
                <a:lnTo>
                  <a:pt x="1557197" y="2324100"/>
                </a:lnTo>
                <a:lnTo>
                  <a:pt x="1557197" y="2247900"/>
                </a:lnTo>
                <a:lnTo>
                  <a:pt x="1551139" y="2247900"/>
                </a:lnTo>
                <a:lnTo>
                  <a:pt x="1554454" y="2235200"/>
                </a:lnTo>
                <a:lnTo>
                  <a:pt x="1565630" y="2235200"/>
                </a:lnTo>
                <a:lnTo>
                  <a:pt x="1566900" y="2247900"/>
                </a:lnTo>
                <a:lnTo>
                  <a:pt x="1566900" y="2082800"/>
                </a:lnTo>
                <a:lnTo>
                  <a:pt x="1564474" y="2082800"/>
                </a:lnTo>
                <a:lnTo>
                  <a:pt x="1564474" y="2184400"/>
                </a:lnTo>
                <a:lnTo>
                  <a:pt x="1555991" y="2184400"/>
                </a:lnTo>
                <a:lnTo>
                  <a:pt x="1555991" y="2197100"/>
                </a:lnTo>
                <a:lnTo>
                  <a:pt x="1554772" y="2209800"/>
                </a:lnTo>
                <a:lnTo>
                  <a:pt x="1545069" y="2209800"/>
                </a:lnTo>
                <a:lnTo>
                  <a:pt x="1545069" y="2235200"/>
                </a:lnTo>
                <a:lnTo>
                  <a:pt x="1537792" y="2235200"/>
                </a:lnTo>
                <a:lnTo>
                  <a:pt x="1537792" y="2298700"/>
                </a:lnTo>
                <a:lnTo>
                  <a:pt x="1537792" y="2692400"/>
                </a:lnTo>
                <a:lnTo>
                  <a:pt x="1523238" y="2692400"/>
                </a:lnTo>
                <a:lnTo>
                  <a:pt x="1526540" y="2679700"/>
                </a:lnTo>
                <a:lnTo>
                  <a:pt x="1537220" y="2679700"/>
                </a:lnTo>
                <a:lnTo>
                  <a:pt x="1537792" y="2692400"/>
                </a:lnTo>
                <a:lnTo>
                  <a:pt x="1537792" y="2298700"/>
                </a:lnTo>
                <a:lnTo>
                  <a:pt x="1536204" y="2298700"/>
                </a:lnTo>
                <a:lnTo>
                  <a:pt x="1536204" y="2330691"/>
                </a:lnTo>
                <a:lnTo>
                  <a:pt x="1535214" y="2336800"/>
                </a:lnTo>
                <a:lnTo>
                  <a:pt x="1534744" y="2336800"/>
                </a:lnTo>
                <a:lnTo>
                  <a:pt x="1536204" y="2330691"/>
                </a:lnTo>
                <a:lnTo>
                  <a:pt x="1536204" y="2298700"/>
                </a:lnTo>
                <a:lnTo>
                  <a:pt x="1534160" y="2298700"/>
                </a:lnTo>
                <a:lnTo>
                  <a:pt x="1534160" y="2451100"/>
                </a:lnTo>
                <a:lnTo>
                  <a:pt x="1534160" y="2463800"/>
                </a:lnTo>
                <a:lnTo>
                  <a:pt x="1530972" y="2460472"/>
                </a:lnTo>
                <a:lnTo>
                  <a:pt x="1530972" y="2641600"/>
                </a:lnTo>
                <a:lnTo>
                  <a:pt x="1524152" y="2641600"/>
                </a:lnTo>
                <a:lnTo>
                  <a:pt x="1526882" y="2628900"/>
                </a:lnTo>
                <a:lnTo>
                  <a:pt x="1530972" y="2641600"/>
                </a:lnTo>
                <a:lnTo>
                  <a:pt x="1530972" y="2460472"/>
                </a:lnTo>
                <a:lnTo>
                  <a:pt x="1522031" y="2451100"/>
                </a:lnTo>
                <a:lnTo>
                  <a:pt x="1520812" y="2451100"/>
                </a:lnTo>
                <a:lnTo>
                  <a:pt x="1520812" y="3213100"/>
                </a:lnTo>
                <a:lnTo>
                  <a:pt x="1519605" y="3225800"/>
                </a:lnTo>
                <a:lnTo>
                  <a:pt x="1516418" y="3216059"/>
                </a:lnTo>
                <a:lnTo>
                  <a:pt x="1516418" y="3352800"/>
                </a:lnTo>
                <a:lnTo>
                  <a:pt x="1515059" y="3365500"/>
                </a:lnTo>
                <a:lnTo>
                  <a:pt x="1512328" y="3365500"/>
                </a:lnTo>
                <a:lnTo>
                  <a:pt x="1512328" y="3352800"/>
                </a:lnTo>
                <a:lnTo>
                  <a:pt x="1516418" y="3352800"/>
                </a:lnTo>
                <a:lnTo>
                  <a:pt x="1516418" y="3216059"/>
                </a:lnTo>
                <a:lnTo>
                  <a:pt x="1515452" y="3213100"/>
                </a:lnTo>
                <a:lnTo>
                  <a:pt x="1520812" y="3213100"/>
                </a:lnTo>
                <a:lnTo>
                  <a:pt x="1520812" y="2451100"/>
                </a:lnTo>
                <a:lnTo>
                  <a:pt x="1519605" y="2451100"/>
                </a:lnTo>
                <a:lnTo>
                  <a:pt x="1517180" y="2438400"/>
                </a:lnTo>
                <a:lnTo>
                  <a:pt x="1530743" y="2438400"/>
                </a:lnTo>
                <a:lnTo>
                  <a:pt x="1530286" y="2451100"/>
                </a:lnTo>
                <a:lnTo>
                  <a:pt x="1534160" y="2451100"/>
                </a:lnTo>
                <a:lnTo>
                  <a:pt x="1534160" y="2298700"/>
                </a:lnTo>
                <a:lnTo>
                  <a:pt x="1531734" y="2298700"/>
                </a:lnTo>
                <a:lnTo>
                  <a:pt x="1534160" y="2286000"/>
                </a:lnTo>
                <a:lnTo>
                  <a:pt x="1537335" y="2286000"/>
                </a:lnTo>
                <a:lnTo>
                  <a:pt x="1537792" y="2298700"/>
                </a:lnTo>
                <a:lnTo>
                  <a:pt x="1537792" y="2235200"/>
                </a:lnTo>
                <a:lnTo>
                  <a:pt x="1536890" y="2235200"/>
                </a:lnTo>
                <a:lnTo>
                  <a:pt x="1537220" y="2222500"/>
                </a:lnTo>
                <a:lnTo>
                  <a:pt x="1545069" y="2235200"/>
                </a:lnTo>
                <a:lnTo>
                  <a:pt x="1545069" y="2209800"/>
                </a:lnTo>
                <a:lnTo>
                  <a:pt x="1549920" y="2197100"/>
                </a:lnTo>
                <a:lnTo>
                  <a:pt x="1555991" y="2197100"/>
                </a:lnTo>
                <a:lnTo>
                  <a:pt x="1555991" y="2184400"/>
                </a:lnTo>
                <a:lnTo>
                  <a:pt x="1554924" y="2184400"/>
                </a:lnTo>
                <a:lnTo>
                  <a:pt x="1557147" y="2171700"/>
                </a:lnTo>
                <a:lnTo>
                  <a:pt x="1564474" y="2184400"/>
                </a:lnTo>
                <a:lnTo>
                  <a:pt x="1564474" y="2082800"/>
                </a:lnTo>
                <a:lnTo>
                  <a:pt x="1563966" y="2082800"/>
                </a:lnTo>
                <a:lnTo>
                  <a:pt x="1564474" y="2070100"/>
                </a:lnTo>
                <a:lnTo>
                  <a:pt x="1568399" y="2082800"/>
                </a:lnTo>
                <a:lnTo>
                  <a:pt x="1568399" y="1943100"/>
                </a:lnTo>
                <a:lnTo>
                  <a:pt x="1565617" y="1943100"/>
                </a:lnTo>
                <a:lnTo>
                  <a:pt x="1569021" y="1930400"/>
                </a:lnTo>
                <a:lnTo>
                  <a:pt x="1582661" y="1930400"/>
                </a:lnTo>
                <a:lnTo>
                  <a:pt x="1582661" y="1866900"/>
                </a:lnTo>
                <a:lnTo>
                  <a:pt x="1575396" y="1866900"/>
                </a:lnTo>
                <a:lnTo>
                  <a:pt x="1577263" y="1854200"/>
                </a:lnTo>
                <a:lnTo>
                  <a:pt x="1583118" y="1854200"/>
                </a:lnTo>
                <a:lnTo>
                  <a:pt x="1585112" y="1866900"/>
                </a:lnTo>
                <a:lnTo>
                  <a:pt x="1585112" y="1384300"/>
                </a:lnTo>
                <a:lnTo>
                  <a:pt x="1582953" y="1384300"/>
                </a:lnTo>
                <a:lnTo>
                  <a:pt x="1582661" y="1371600"/>
                </a:lnTo>
                <a:lnTo>
                  <a:pt x="1587042" y="1371600"/>
                </a:lnTo>
                <a:lnTo>
                  <a:pt x="1587042" y="1295400"/>
                </a:lnTo>
                <a:lnTo>
                  <a:pt x="1582661" y="1295400"/>
                </a:lnTo>
                <a:lnTo>
                  <a:pt x="1587512" y="1282700"/>
                </a:lnTo>
                <a:lnTo>
                  <a:pt x="1586306" y="1270000"/>
                </a:lnTo>
                <a:lnTo>
                  <a:pt x="1597215" y="1282700"/>
                </a:lnTo>
                <a:lnTo>
                  <a:pt x="1597215" y="1257300"/>
                </a:lnTo>
                <a:lnTo>
                  <a:pt x="1611833" y="1257300"/>
                </a:lnTo>
                <a:lnTo>
                  <a:pt x="1612226" y="1270000"/>
                </a:lnTo>
                <a:lnTo>
                  <a:pt x="1612226" y="1168400"/>
                </a:lnTo>
                <a:lnTo>
                  <a:pt x="1609344" y="1168400"/>
                </a:lnTo>
                <a:lnTo>
                  <a:pt x="1610563" y="1155700"/>
                </a:lnTo>
                <a:lnTo>
                  <a:pt x="1616621" y="1155700"/>
                </a:lnTo>
                <a:lnTo>
                  <a:pt x="1616621" y="1016000"/>
                </a:lnTo>
                <a:lnTo>
                  <a:pt x="1616062" y="1016000"/>
                </a:lnTo>
                <a:lnTo>
                  <a:pt x="1616062" y="1079500"/>
                </a:lnTo>
                <a:lnTo>
                  <a:pt x="1608556" y="1079500"/>
                </a:lnTo>
                <a:lnTo>
                  <a:pt x="1612988" y="1066800"/>
                </a:lnTo>
                <a:lnTo>
                  <a:pt x="1616062" y="1079500"/>
                </a:lnTo>
                <a:lnTo>
                  <a:pt x="1616062" y="1016000"/>
                </a:lnTo>
                <a:lnTo>
                  <a:pt x="1615414" y="1016000"/>
                </a:lnTo>
                <a:lnTo>
                  <a:pt x="1609344" y="1016000"/>
                </a:lnTo>
                <a:lnTo>
                  <a:pt x="1609344" y="1003300"/>
                </a:lnTo>
                <a:lnTo>
                  <a:pt x="1615414" y="1016000"/>
                </a:lnTo>
                <a:lnTo>
                  <a:pt x="1620266" y="1003300"/>
                </a:lnTo>
                <a:lnTo>
                  <a:pt x="1620266" y="901700"/>
                </a:lnTo>
                <a:lnTo>
                  <a:pt x="1620266" y="889000"/>
                </a:lnTo>
                <a:lnTo>
                  <a:pt x="1624355" y="889000"/>
                </a:lnTo>
                <a:lnTo>
                  <a:pt x="1624355" y="863600"/>
                </a:lnTo>
                <a:lnTo>
                  <a:pt x="1620266" y="863600"/>
                </a:lnTo>
                <a:lnTo>
                  <a:pt x="1620266" y="850900"/>
                </a:lnTo>
                <a:lnTo>
                  <a:pt x="1624355" y="863600"/>
                </a:lnTo>
                <a:lnTo>
                  <a:pt x="1624355" y="787400"/>
                </a:lnTo>
                <a:lnTo>
                  <a:pt x="1622691" y="787400"/>
                </a:lnTo>
                <a:lnTo>
                  <a:pt x="1617840" y="800557"/>
                </a:lnTo>
                <a:lnTo>
                  <a:pt x="1617840" y="876300"/>
                </a:lnTo>
                <a:lnTo>
                  <a:pt x="1614195" y="889000"/>
                </a:lnTo>
                <a:lnTo>
                  <a:pt x="1616621" y="876300"/>
                </a:lnTo>
                <a:lnTo>
                  <a:pt x="1617840" y="876300"/>
                </a:lnTo>
                <a:lnTo>
                  <a:pt x="1617840" y="800557"/>
                </a:lnTo>
                <a:lnTo>
                  <a:pt x="1613382" y="812634"/>
                </a:lnTo>
                <a:lnTo>
                  <a:pt x="1613382" y="876300"/>
                </a:lnTo>
                <a:lnTo>
                  <a:pt x="1610563" y="882942"/>
                </a:lnTo>
                <a:lnTo>
                  <a:pt x="1610563" y="990600"/>
                </a:lnTo>
                <a:lnTo>
                  <a:pt x="1608137" y="990600"/>
                </a:lnTo>
                <a:lnTo>
                  <a:pt x="1608137" y="1016000"/>
                </a:lnTo>
                <a:lnTo>
                  <a:pt x="1602066" y="1028700"/>
                </a:lnTo>
                <a:lnTo>
                  <a:pt x="1601825" y="1028344"/>
                </a:lnTo>
                <a:lnTo>
                  <a:pt x="1601825" y="1181100"/>
                </a:lnTo>
                <a:lnTo>
                  <a:pt x="1600860" y="1189723"/>
                </a:lnTo>
                <a:lnTo>
                  <a:pt x="1600860" y="1231900"/>
                </a:lnTo>
                <a:lnTo>
                  <a:pt x="1589938" y="1231900"/>
                </a:lnTo>
                <a:lnTo>
                  <a:pt x="1596009" y="1219200"/>
                </a:lnTo>
                <a:lnTo>
                  <a:pt x="1600860" y="1231900"/>
                </a:lnTo>
                <a:lnTo>
                  <a:pt x="1600860" y="1189723"/>
                </a:lnTo>
                <a:lnTo>
                  <a:pt x="1600403" y="1193800"/>
                </a:lnTo>
                <a:lnTo>
                  <a:pt x="1597393" y="1193800"/>
                </a:lnTo>
                <a:lnTo>
                  <a:pt x="1597215" y="1181100"/>
                </a:lnTo>
                <a:lnTo>
                  <a:pt x="1601825" y="1181100"/>
                </a:lnTo>
                <a:lnTo>
                  <a:pt x="1601825" y="1028344"/>
                </a:lnTo>
                <a:lnTo>
                  <a:pt x="1598587" y="1023493"/>
                </a:lnTo>
                <a:lnTo>
                  <a:pt x="1598587" y="1143000"/>
                </a:lnTo>
                <a:lnTo>
                  <a:pt x="1596478" y="1155700"/>
                </a:lnTo>
                <a:lnTo>
                  <a:pt x="1589938" y="1155700"/>
                </a:lnTo>
                <a:lnTo>
                  <a:pt x="1588731" y="1143000"/>
                </a:lnTo>
                <a:lnTo>
                  <a:pt x="1589938" y="1143000"/>
                </a:lnTo>
                <a:lnTo>
                  <a:pt x="1593583" y="1130300"/>
                </a:lnTo>
                <a:lnTo>
                  <a:pt x="1597279" y="1143000"/>
                </a:lnTo>
                <a:lnTo>
                  <a:pt x="1598587" y="1143000"/>
                </a:lnTo>
                <a:lnTo>
                  <a:pt x="1598587" y="1023493"/>
                </a:lnTo>
                <a:lnTo>
                  <a:pt x="1593583" y="1016000"/>
                </a:lnTo>
                <a:lnTo>
                  <a:pt x="1586306" y="1016000"/>
                </a:lnTo>
                <a:lnTo>
                  <a:pt x="1589938" y="1003300"/>
                </a:lnTo>
                <a:lnTo>
                  <a:pt x="1593583" y="1016000"/>
                </a:lnTo>
                <a:lnTo>
                  <a:pt x="1608137" y="1016000"/>
                </a:lnTo>
                <a:lnTo>
                  <a:pt x="1608137" y="990600"/>
                </a:lnTo>
                <a:lnTo>
                  <a:pt x="1591157" y="990600"/>
                </a:lnTo>
                <a:lnTo>
                  <a:pt x="1593583" y="977900"/>
                </a:lnTo>
                <a:lnTo>
                  <a:pt x="1610563" y="990600"/>
                </a:lnTo>
                <a:lnTo>
                  <a:pt x="1610563" y="882942"/>
                </a:lnTo>
                <a:lnTo>
                  <a:pt x="1607985" y="889000"/>
                </a:lnTo>
                <a:lnTo>
                  <a:pt x="1599628" y="889000"/>
                </a:lnTo>
                <a:lnTo>
                  <a:pt x="1598180" y="885202"/>
                </a:lnTo>
                <a:lnTo>
                  <a:pt x="1598180" y="952500"/>
                </a:lnTo>
                <a:lnTo>
                  <a:pt x="1593748" y="952500"/>
                </a:lnTo>
                <a:lnTo>
                  <a:pt x="1593583" y="939800"/>
                </a:lnTo>
                <a:lnTo>
                  <a:pt x="1598180" y="952500"/>
                </a:lnTo>
                <a:lnTo>
                  <a:pt x="1598180" y="885202"/>
                </a:lnTo>
                <a:lnTo>
                  <a:pt x="1594789" y="876300"/>
                </a:lnTo>
                <a:lnTo>
                  <a:pt x="1613382" y="876300"/>
                </a:lnTo>
                <a:lnTo>
                  <a:pt x="1613382" y="812634"/>
                </a:lnTo>
                <a:lnTo>
                  <a:pt x="1613319" y="812800"/>
                </a:lnTo>
                <a:lnTo>
                  <a:pt x="1594180" y="825500"/>
                </a:lnTo>
                <a:lnTo>
                  <a:pt x="1590916" y="827252"/>
                </a:lnTo>
                <a:lnTo>
                  <a:pt x="1590916" y="850900"/>
                </a:lnTo>
                <a:lnTo>
                  <a:pt x="1586471" y="850900"/>
                </a:lnTo>
                <a:lnTo>
                  <a:pt x="1586306" y="838200"/>
                </a:lnTo>
                <a:lnTo>
                  <a:pt x="1590916" y="850900"/>
                </a:lnTo>
                <a:lnTo>
                  <a:pt x="1590916" y="827252"/>
                </a:lnTo>
                <a:lnTo>
                  <a:pt x="1582153" y="831951"/>
                </a:lnTo>
                <a:lnTo>
                  <a:pt x="1582153" y="1384300"/>
                </a:lnTo>
                <a:lnTo>
                  <a:pt x="1579029" y="1397000"/>
                </a:lnTo>
                <a:lnTo>
                  <a:pt x="1578571" y="1394523"/>
                </a:lnTo>
                <a:lnTo>
                  <a:pt x="1578571" y="1422400"/>
                </a:lnTo>
                <a:lnTo>
                  <a:pt x="1577822" y="1422400"/>
                </a:lnTo>
                <a:lnTo>
                  <a:pt x="1576501" y="1419644"/>
                </a:lnTo>
                <a:lnTo>
                  <a:pt x="1578571" y="1422400"/>
                </a:lnTo>
                <a:lnTo>
                  <a:pt x="1578571" y="1394523"/>
                </a:lnTo>
                <a:lnTo>
                  <a:pt x="1576692" y="1384300"/>
                </a:lnTo>
                <a:lnTo>
                  <a:pt x="1582153" y="1384300"/>
                </a:lnTo>
                <a:lnTo>
                  <a:pt x="1582153" y="831951"/>
                </a:lnTo>
                <a:lnTo>
                  <a:pt x="1579486" y="833386"/>
                </a:lnTo>
                <a:lnTo>
                  <a:pt x="1579486" y="1066800"/>
                </a:lnTo>
                <a:lnTo>
                  <a:pt x="1578114" y="1079500"/>
                </a:lnTo>
                <a:lnTo>
                  <a:pt x="1576603" y="1079500"/>
                </a:lnTo>
                <a:lnTo>
                  <a:pt x="1576603" y="1397000"/>
                </a:lnTo>
                <a:lnTo>
                  <a:pt x="1573225" y="1408823"/>
                </a:lnTo>
                <a:lnTo>
                  <a:pt x="1573225" y="1498600"/>
                </a:lnTo>
                <a:lnTo>
                  <a:pt x="1571752" y="1498600"/>
                </a:lnTo>
                <a:lnTo>
                  <a:pt x="1571752" y="1854200"/>
                </a:lnTo>
                <a:lnTo>
                  <a:pt x="1566900" y="1843887"/>
                </a:lnTo>
                <a:lnTo>
                  <a:pt x="1566900" y="1879600"/>
                </a:lnTo>
                <a:lnTo>
                  <a:pt x="1566900" y="1892300"/>
                </a:lnTo>
                <a:lnTo>
                  <a:pt x="1552346" y="1892300"/>
                </a:lnTo>
                <a:lnTo>
                  <a:pt x="1552346" y="1955800"/>
                </a:lnTo>
                <a:lnTo>
                  <a:pt x="1552346" y="1968500"/>
                </a:lnTo>
                <a:lnTo>
                  <a:pt x="1542402" y="1968500"/>
                </a:lnTo>
                <a:lnTo>
                  <a:pt x="1542402" y="2171700"/>
                </a:lnTo>
                <a:lnTo>
                  <a:pt x="1540979" y="2184400"/>
                </a:lnTo>
                <a:lnTo>
                  <a:pt x="1537970" y="2184400"/>
                </a:lnTo>
                <a:lnTo>
                  <a:pt x="1537792" y="2171700"/>
                </a:lnTo>
                <a:lnTo>
                  <a:pt x="1542402" y="2171700"/>
                </a:lnTo>
                <a:lnTo>
                  <a:pt x="1542402" y="1968500"/>
                </a:lnTo>
                <a:lnTo>
                  <a:pt x="1537792" y="1968500"/>
                </a:lnTo>
                <a:lnTo>
                  <a:pt x="1537220" y="1966506"/>
                </a:lnTo>
                <a:lnTo>
                  <a:pt x="1537220" y="2133600"/>
                </a:lnTo>
                <a:lnTo>
                  <a:pt x="1533245" y="2146300"/>
                </a:lnTo>
                <a:lnTo>
                  <a:pt x="1530972" y="2146300"/>
                </a:lnTo>
                <a:lnTo>
                  <a:pt x="1530972" y="2336800"/>
                </a:lnTo>
                <a:lnTo>
                  <a:pt x="1530515" y="2341080"/>
                </a:lnTo>
                <a:lnTo>
                  <a:pt x="1530515" y="2400300"/>
                </a:lnTo>
                <a:lnTo>
                  <a:pt x="1530515" y="2413000"/>
                </a:lnTo>
                <a:lnTo>
                  <a:pt x="1523238" y="2413000"/>
                </a:lnTo>
                <a:lnTo>
                  <a:pt x="1523238" y="2400300"/>
                </a:lnTo>
                <a:lnTo>
                  <a:pt x="1530515" y="2400300"/>
                </a:lnTo>
                <a:lnTo>
                  <a:pt x="1530515" y="2341080"/>
                </a:lnTo>
                <a:lnTo>
                  <a:pt x="1529613" y="2349500"/>
                </a:lnTo>
                <a:lnTo>
                  <a:pt x="1526882" y="2349500"/>
                </a:lnTo>
                <a:lnTo>
                  <a:pt x="1526882" y="2336800"/>
                </a:lnTo>
                <a:lnTo>
                  <a:pt x="1530972" y="2336800"/>
                </a:lnTo>
                <a:lnTo>
                  <a:pt x="1530972" y="2146300"/>
                </a:lnTo>
                <a:lnTo>
                  <a:pt x="1529727" y="2146300"/>
                </a:lnTo>
                <a:lnTo>
                  <a:pt x="1534160" y="2133600"/>
                </a:lnTo>
                <a:lnTo>
                  <a:pt x="1537220" y="2133600"/>
                </a:lnTo>
                <a:lnTo>
                  <a:pt x="1537220" y="1966506"/>
                </a:lnTo>
                <a:lnTo>
                  <a:pt x="1536890" y="1965350"/>
                </a:lnTo>
                <a:lnTo>
                  <a:pt x="1536890" y="1993900"/>
                </a:lnTo>
                <a:lnTo>
                  <a:pt x="1534160" y="2006600"/>
                </a:lnTo>
                <a:lnTo>
                  <a:pt x="1534160" y="2019300"/>
                </a:lnTo>
                <a:lnTo>
                  <a:pt x="1530515" y="2019300"/>
                </a:lnTo>
                <a:lnTo>
                  <a:pt x="1530515" y="2070100"/>
                </a:lnTo>
                <a:lnTo>
                  <a:pt x="1528089" y="2070100"/>
                </a:lnTo>
                <a:lnTo>
                  <a:pt x="1528089" y="2235200"/>
                </a:lnTo>
                <a:lnTo>
                  <a:pt x="1518386" y="2247900"/>
                </a:lnTo>
                <a:lnTo>
                  <a:pt x="1516418" y="2247900"/>
                </a:lnTo>
                <a:lnTo>
                  <a:pt x="1516418" y="2603500"/>
                </a:lnTo>
                <a:lnTo>
                  <a:pt x="1515059" y="2616200"/>
                </a:lnTo>
                <a:lnTo>
                  <a:pt x="1512785" y="2616200"/>
                </a:lnTo>
                <a:lnTo>
                  <a:pt x="1512785" y="2806700"/>
                </a:lnTo>
                <a:lnTo>
                  <a:pt x="1511109" y="2806700"/>
                </a:lnTo>
                <a:lnTo>
                  <a:pt x="1511109" y="2870200"/>
                </a:lnTo>
                <a:lnTo>
                  <a:pt x="1511109" y="3378200"/>
                </a:lnTo>
                <a:lnTo>
                  <a:pt x="1505483" y="3390900"/>
                </a:lnTo>
                <a:lnTo>
                  <a:pt x="1491564" y="3390900"/>
                </a:lnTo>
                <a:lnTo>
                  <a:pt x="1491564" y="3530600"/>
                </a:lnTo>
                <a:lnTo>
                  <a:pt x="1485252" y="3543300"/>
                </a:lnTo>
                <a:lnTo>
                  <a:pt x="1483220" y="3543300"/>
                </a:lnTo>
                <a:lnTo>
                  <a:pt x="1483220" y="3632200"/>
                </a:lnTo>
                <a:lnTo>
                  <a:pt x="1482013" y="3644900"/>
                </a:lnTo>
                <a:lnTo>
                  <a:pt x="1481493" y="3644900"/>
                </a:lnTo>
                <a:lnTo>
                  <a:pt x="1483220" y="3632200"/>
                </a:lnTo>
                <a:lnTo>
                  <a:pt x="1483220" y="3543300"/>
                </a:lnTo>
                <a:lnTo>
                  <a:pt x="1478368" y="3543300"/>
                </a:lnTo>
                <a:lnTo>
                  <a:pt x="1478368" y="3530600"/>
                </a:lnTo>
                <a:lnTo>
                  <a:pt x="1462608" y="3530600"/>
                </a:lnTo>
                <a:lnTo>
                  <a:pt x="1465275" y="3517900"/>
                </a:lnTo>
                <a:lnTo>
                  <a:pt x="1480794" y="3517900"/>
                </a:lnTo>
                <a:lnTo>
                  <a:pt x="1479321" y="3530600"/>
                </a:lnTo>
                <a:lnTo>
                  <a:pt x="1491564" y="3530600"/>
                </a:lnTo>
                <a:lnTo>
                  <a:pt x="1491564" y="3390900"/>
                </a:lnTo>
                <a:lnTo>
                  <a:pt x="1489278" y="3378200"/>
                </a:lnTo>
                <a:lnTo>
                  <a:pt x="1511109" y="3378200"/>
                </a:lnTo>
                <a:lnTo>
                  <a:pt x="1511109" y="2870200"/>
                </a:lnTo>
                <a:lnTo>
                  <a:pt x="1509903" y="2877299"/>
                </a:lnTo>
                <a:lnTo>
                  <a:pt x="1509903" y="2899841"/>
                </a:lnTo>
                <a:lnTo>
                  <a:pt x="1509903" y="2946400"/>
                </a:lnTo>
                <a:lnTo>
                  <a:pt x="1508683" y="2949600"/>
                </a:lnTo>
                <a:lnTo>
                  <a:pt x="1508683" y="3289300"/>
                </a:lnTo>
                <a:lnTo>
                  <a:pt x="1508683" y="3302000"/>
                </a:lnTo>
                <a:lnTo>
                  <a:pt x="1508379" y="3302000"/>
                </a:lnTo>
                <a:lnTo>
                  <a:pt x="1508379" y="3327400"/>
                </a:lnTo>
                <a:lnTo>
                  <a:pt x="1500543" y="3340100"/>
                </a:lnTo>
                <a:lnTo>
                  <a:pt x="1492923" y="3340100"/>
                </a:lnTo>
                <a:lnTo>
                  <a:pt x="1495933" y="3327400"/>
                </a:lnTo>
                <a:lnTo>
                  <a:pt x="1508379" y="3327400"/>
                </a:lnTo>
                <a:lnTo>
                  <a:pt x="1508379" y="3302000"/>
                </a:lnTo>
                <a:lnTo>
                  <a:pt x="1501406" y="3302000"/>
                </a:lnTo>
                <a:lnTo>
                  <a:pt x="1501406" y="3289300"/>
                </a:lnTo>
                <a:lnTo>
                  <a:pt x="1496555" y="3289300"/>
                </a:lnTo>
                <a:lnTo>
                  <a:pt x="1489278" y="3276600"/>
                </a:lnTo>
                <a:lnTo>
                  <a:pt x="1500200" y="3276600"/>
                </a:lnTo>
                <a:lnTo>
                  <a:pt x="1503832" y="3289300"/>
                </a:lnTo>
                <a:lnTo>
                  <a:pt x="1508683" y="3289300"/>
                </a:lnTo>
                <a:lnTo>
                  <a:pt x="1508683" y="2949600"/>
                </a:lnTo>
                <a:lnTo>
                  <a:pt x="1507477" y="2952750"/>
                </a:lnTo>
                <a:lnTo>
                  <a:pt x="1507477" y="2971800"/>
                </a:lnTo>
                <a:lnTo>
                  <a:pt x="1507477" y="2984500"/>
                </a:lnTo>
                <a:lnTo>
                  <a:pt x="1503832" y="2984500"/>
                </a:lnTo>
                <a:lnTo>
                  <a:pt x="1500657" y="2984500"/>
                </a:lnTo>
                <a:lnTo>
                  <a:pt x="1500657" y="3086100"/>
                </a:lnTo>
                <a:lnTo>
                  <a:pt x="1499285" y="3098800"/>
                </a:lnTo>
                <a:lnTo>
                  <a:pt x="1496555" y="3098800"/>
                </a:lnTo>
                <a:lnTo>
                  <a:pt x="1496555" y="3086100"/>
                </a:lnTo>
                <a:lnTo>
                  <a:pt x="1500657" y="3086100"/>
                </a:lnTo>
                <a:lnTo>
                  <a:pt x="1500657" y="2984500"/>
                </a:lnTo>
                <a:lnTo>
                  <a:pt x="1496555" y="2984500"/>
                </a:lnTo>
                <a:lnTo>
                  <a:pt x="1497774" y="2971800"/>
                </a:lnTo>
                <a:lnTo>
                  <a:pt x="1503832" y="2984500"/>
                </a:lnTo>
                <a:lnTo>
                  <a:pt x="1507477" y="2971800"/>
                </a:lnTo>
                <a:lnTo>
                  <a:pt x="1507477" y="2952750"/>
                </a:lnTo>
                <a:lnTo>
                  <a:pt x="1505051" y="2959100"/>
                </a:lnTo>
                <a:lnTo>
                  <a:pt x="1499692" y="2959100"/>
                </a:lnTo>
                <a:lnTo>
                  <a:pt x="1499743" y="2946400"/>
                </a:lnTo>
                <a:lnTo>
                  <a:pt x="1509903" y="2946400"/>
                </a:lnTo>
                <a:lnTo>
                  <a:pt x="1509903" y="2899841"/>
                </a:lnTo>
                <a:lnTo>
                  <a:pt x="1507477" y="2908300"/>
                </a:lnTo>
                <a:lnTo>
                  <a:pt x="1505051" y="2908300"/>
                </a:lnTo>
                <a:lnTo>
                  <a:pt x="1509903" y="2899841"/>
                </a:lnTo>
                <a:lnTo>
                  <a:pt x="1509903" y="2877299"/>
                </a:lnTo>
                <a:lnTo>
                  <a:pt x="1508950" y="2882900"/>
                </a:lnTo>
                <a:lnTo>
                  <a:pt x="1501902" y="2882900"/>
                </a:lnTo>
                <a:lnTo>
                  <a:pt x="1503832" y="2870200"/>
                </a:lnTo>
                <a:lnTo>
                  <a:pt x="1511109" y="2870200"/>
                </a:lnTo>
                <a:lnTo>
                  <a:pt x="1511109" y="2806700"/>
                </a:lnTo>
                <a:lnTo>
                  <a:pt x="1508683" y="2806700"/>
                </a:lnTo>
                <a:lnTo>
                  <a:pt x="1508683" y="2794000"/>
                </a:lnTo>
                <a:lnTo>
                  <a:pt x="1512785" y="2806700"/>
                </a:lnTo>
                <a:lnTo>
                  <a:pt x="1512785" y="2616200"/>
                </a:lnTo>
                <a:lnTo>
                  <a:pt x="1512328" y="2616200"/>
                </a:lnTo>
                <a:lnTo>
                  <a:pt x="1512328" y="2603500"/>
                </a:lnTo>
                <a:lnTo>
                  <a:pt x="1516418" y="2603500"/>
                </a:lnTo>
                <a:lnTo>
                  <a:pt x="1516418" y="2247900"/>
                </a:lnTo>
                <a:lnTo>
                  <a:pt x="1515059" y="2260600"/>
                </a:lnTo>
                <a:lnTo>
                  <a:pt x="1512328" y="2260600"/>
                </a:lnTo>
                <a:lnTo>
                  <a:pt x="1512328" y="2247900"/>
                </a:lnTo>
                <a:lnTo>
                  <a:pt x="1513535" y="2247900"/>
                </a:lnTo>
                <a:lnTo>
                  <a:pt x="1519605" y="2235200"/>
                </a:lnTo>
                <a:lnTo>
                  <a:pt x="1528089" y="2235200"/>
                </a:lnTo>
                <a:lnTo>
                  <a:pt x="1528089" y="2070100"/>
                </a:lnTo>
                <a:lnTo>
                  <a:pt x="1527225" y="2070100"/>
                </a:lnTo>
                <a:lnTo>
                  <a:pt x="1527225" y="2146300"/>
                </a:lnTo>
                <a:lnTo>
                  <a:pt x="1525066" y="2146300"/>
                </a:lnTo>
                <a:lnTo>
                  <a:pt x="1523238" y="2151062"/>
                </a:lnTo>
                <a:lnTo>
                  <a:pt x="1523238" y="2209800"/>
                </a:lnTo>
                <a:lnTo>
                  <a:pt x="1521879" y="2209800"/>
                </a:lnTo>
                <a:lnTo>
                  <a:pt x="1519313" y="2197100"/>
                </a:lnTo>
                <a:lnTo>
                  <a:pt x="1523238" y="2209800"/>
                </a:lnTo>
                <a:lnTo>
                  <a:pt x="1523238" y="2151062"/>
                </a:lnTo>
                <a:lnTo>
                  <a:pt x="1520177" y="2159000"/>
                </a:lnTo>
                <a:lnTo>
                  <a:pt x="1512328" y="2159000"/>
                </a:lnTo>
                <a:lnTo>
                  <a:pt x="1515059" y="2146300"/>
                </a:lnTo>
                <a:lnTo>
                  <a:pt x="1520063" y="2146300"/>
                </a:lnTo>
                <a:lnTo>
                  <a:pt x="1523238" y="2133600"/>
                </a:lnTo>
                <a:lnTo>
                  <a:pt x="1527225" y="2146300"/>
                </a:lnTo>
                <a:lnTo>
                  <a:pt x="1527225" y="2070100"/>
                </a:lnTo>
                <a:lnTo>
                  <a:pt x="1524152" y="2070100"/>
                </a:lnTo>
                <a:lnTo>
                  <a:pt x="1523238" y="2062226"/>
                </a:lnTo>
                <a:lnTo>
                  <a:pt x="1523238" y="2108200"/>
                </a:lnTo>
                <a:lnTo>
                  <a:pt x="1521879" y="2108200"/>
                </a:lnTo>
                <a:lnTo>
                  <a:pt x="1519313" y="2095500"/>
                </a:lnTo>
                <a:lnTo>
                  <a:pt x="1523238" y="2108200"/>
                </a:lnTo>
                <a:lnTo>
                  <a:pt x="1523238" y="2062226"/>
                </a:lnTo>
                <a:lnTo>
                  <a:pt x="1522679" y="2057400"/>
                </a:lnTo>
                <a:lnTo>
                  <a:pt x="1519605" y="2057400"/>
                </a:lnTo>
                <a:lnTo>
                  <a:pt x="1523187" y="2044700"/>
                </a:lnTo>
                <a:lnTo>
                  <a:pt x="1525511" y="2057400"/>
                </a:lnTo>
                <a:lnTo>
                  <a:pt x="1527619" y="2057400"/>
                </a:lnTo>
                <a:lnTo>
                  <a:pt x="1530515" y="2070100"/>
                </a:lnTo>
                <a:lnTo>
                  <a:pt x="1530515" y="2019300"/>
                </a:lnTo>
                <a:lnTo>
                  <a:pt x="1529321" y="2019300"/>
                </a:lnTo>
                <a:lnTo>
                  <a:pt x="1525841" y="2011438"/>
                </a:lnTo>
                <a:lnTo>
                  <a:pt x="1524152" y="2019300"/>
                </a:lnTo>
                <a:lnTo>
                  <a:pt x="1519605" y="2019300"/>
                </a:lnTo>
                <a:lnTo>
                  <a:pt x="1515960" y="2006600"/>
                </a:lnTo>
                <a:lnTo>
                  <a:pt x="1519605" y="2006600"/>
                </a:lnTo>
                <a:lnTo>
                  <a:pt x="1519605" y="2019300"/>
                </a:lnTo>
                <a:lnTo>
                  <a:pt x="1525079" y="2009736"/>
                </a:lnTo>
                <a:lnTo>
                  <a:pt x="1523695" y="2006600"/>
                </a:lnTo>
                <a:lnTo>
                  <a:pt x="1519656" y="2006600"/>
                </a:lnTo>
                <a:lnTo>
                  <a:pt x="1519605" y="1993900"/>
                </a:lnTo>
                <a:lnTo>
                  <a:pt x="1525663" y="2006600"/>
                </a:lnTo>
                <a:lnTo>
                  <a:pt x="1526882" y="2006600"/>
                </a:lnTo>
                <a:lnTo>
                  <a:pt x="1532940" y="2006600"/>
                </a:lnTo>
                <a:lnTo>
                  <a:pt x="1534160" y="2019300"/>
                </a:lnTo>
                <a:lnTo>
                  <a:pt x="1534160" y="2006600"/>
                </a:lnTo>
                <a:lnTo>
                  <a:pt x="1534160" y="1993900"/>
                </a:lnTo>
                <a:lnTo>
                  <a:pt x="1536890" y="1993900"/>
                </a:lnTo>
                <a:lnTo>
                  <a:pt x="1536890" y="1965350"/>
                </a:lnTo>
                <a:lnTo>
                  <a:pt x="1534160" y="1955800"/>
                </a:lnTo>
                <a:lnTo>
                  <a:pt x="1552346" y="1955800"/>
                </a:lnTo>
                <a:lnTo>
                  <a:pt x="1552346" y="1892300"/>
                </a:lnTo>
                <a:lnTo>
                  <a:pt x="1554772" y="1879600"/>
                </a:lnTo>
                <a:lnTo>
                  <a:pt x="1566900" y="1879600"/>
                </a:lnTo>
                <a:lnTo>
                  <a:pt x="1566900" y="1843887"/>
                </a:lnTo>
                <a:lnTo>
                  <a:pt x="1565783" y="1841500"/>
                </a:lnTo>
                <a:lnTo>
                  <a:pt x="1549920" y="1841500"/>
                </a:lnTo>
                <a:lnTo>
                  <a:pt x="1549920" y="1828800"/>
                </a:lnTo>
                <a:lnTo>
                  <a:pt x="1562658" y="1828800"/>
                </a:lnTo>
                <a:lnTo>
                  <a:pt x="1566976" y="1841500"/>
                </a:lnTo>
                <a:lnTo>
                  <a:pt x="1570545" y="1841500"/>
                </a:lnTo>
                <a:lnTo>
                  <a:pt x="1571752" y="1854200"/>
                </a:lnTo>
                <a:lnTo>
                  <a:pt x="1571752" y="1498600"/>
                </a:lnTo>
                <a:lnTo>
                  <a:pt x="1566900" y="1498600"/>
                </a:lnTo>
                <a:lnTo>
                  <a:pt x="1566900" y="1638300"/>
                </a:lnTo>
                <a:lnTo>
                  <a:pt x="1563268" y="1651000"/>
                </a:lnTo>
                <a:lnTo>
                  <a:pt x="1557197" y="1651000"/>
                </a:lnTo>
                <a:lnTo>
                  <a:pt x="1555991" y="1638300"/>
                </a:lnTo>
                <a:lnTo>
                  <a:pt x="1566900" y="1638300"/>
                </a:lnTo>
                <a:lnTo>
                  <a:pt x="1566900" y="1498600"/>
                </a:lnTo>
                <a:lnTo>
                  <a:pt x="1564360" y="1498600"/>
                </a:lnTo>
                <a:lnTo>
                  <a:pt x="1569021" y="1485900"/>
                </a:lnTo>
                <a:lnTo>
                  <a:pt x="1573225" y="1498600"/>
                </a:lnTo>
                <a:lnTo>
                  <a:pt x="1573225" y="1408823"/>
                </a:lnTo>
                <a:lnTo>
                  <a:pt x="1572971" y="1409700"/>
                </a:lnTo>
                <a:lnTo>
                  <a:pt x="1571752" y="1409700"/>
                </a:lnTo>
                <a:lnTo>
                  <a:pt x="1569021" y="1409700"/>
                </a:lnTo>
                <a:lnTo>
                  <a:pt x="1563268" y="1409700"/>
                </a:lnTo>
                <a:lnTo>
                  <a:pt x="1563268" y="1549400"/>
                </a:lnTo>
                <a:lnTo>
                  <a:pt x="1560842" y="1549400"/>
                </a:lnTo>
                <a:lnTo>
                  <a:pt x="1562049" y="1536700"/>
                </a:lnTo>
                <a:lnTo>
                  <a:pt x="1563268" y="1549400"/>
                </a:lnTo>
                <a:lnTo>
                  <a:pt x="1563268" y="1409700"/>
                </a:lnTo>
                <a:lnTo>
                  <a:pt x="1560842" y="1409700"/>
                </a:lnTo>
                <a:lnTo>
                  <a:pt x="1560842" y="1498600"/>
                </a:lnTo>
                <a:lnTo>
                  <a:pt x="1558785" y="1498600"/>
                </a:lnTo>
                <a:lnTo>
                  <a:pt x="1552346" y="1486611"/>
                </a:lnTo>
                <a:lnTo>
                  <a:pt x="1552346" y="1638300"/>
                </a:lnTo>
                <a:lnTo>
                  <a:pt x="1550695" y="1651000"/>
                </a:lnTo>
                <a:lnTo>
                  <a:pt x="1534160" y="1651000"/>
                </a:lnTo>
                <a:lnTo>
                  <a:pt x="1535811" y="1638300"/>
                </a:lnTo>
                <a:lnTo>
                  <a:pt x="1552346" y="1638300"/>
                </a:lnTo>
                <a:lnTo>
                  <a:pt x="1552346" y="1486611"/>
                </a:lnTo>
                <a:lnTo>
                  <a:pt x="1551965" y="1485900"/>
                </a:lnTo>
                <a:lnTo>
                  <a:pt x="1549920" y="1498600"/>
                </a:lnTo>
                <a:lnTo>
                  <a:pt x="1545996" y="1485900"/>
                </a:lnTo>
                <a:lnTo>
                  <a:pt x="1550428" y="1485900"/>
                </a:lnTo>
                <a:lnTo>
                  <a:pt x="1549920" y="1473200"/>
                </a:lnTo>
                <a:lnTo>
                  <a:pt x="1552994" y="1473200"/>
                </a:lnTo>
                <a:lnTo>
                  <a:pt x="1553565" y="1485900"/>
                </a:lnTo>
                <a:lnTo>
                  <a:pt x="1555038" y="1485900"/>
                </a:lnTo>
                <a:lnTo>
                  <a:pt x="1560842" y="1498600"/>
                </a:lnTo>
                <a:lnTo>
                  <a:pt x="1560842" y="1409700"/>
                </a:lnTo>
                <a:lnTo>
                  <a:pt x="1559623" y="1409700"/>
                </a:lnTo>
                <a:lnTo>
                  <a:pt x="1560842" y="1397000"/>
                </a:lnTo>
                <a:lnTo>
                  <a:pt x="1576603" y="1397000"/>
                </a:lnTo>
                <a:lnTo>
                  <a:pt x="1576603" y="1079500"/>
                </a:lnTo>
                <a:lnTo>
                  <a:pt x="1575396" y="1079500"/>
                </a:lnTo>
                <a:lnTo>
                  <a:pt x="1575396" y="1066800"/>
                </a:lnTo>
                <a:lnTo>
                  <a:pt x="1579486" y="1066800"/>
                </a:lnTo>
                <a:lnTo>
                  <a:pt x="1579486" y="833386"/>
                </a:lnTo>
                <a:lnTo>
                  <a:pt x="1574177" y="836231"/>
                </a:lnTo>
                <a:lnTo>
                  <a:pt x="1574177" y="1016000"/>
                </a:lnTo>
                <a:lnTo>
                  <a:pt x="1572971" y="1018540"/>
                </a:lnTo>
                <a:lnTo>
                  <a:pt x="1572971" y="1079500"/>
                </a:lnTo>
                <a:lnTo>
                  <a:pt x="1571752" y="1079500"/>
                </a:lnTo>
                <a:lnTo>
                  <a:pt x="1571752" y="1295400"/>
                </a:lnTo>
                <a:lnTo>
                  <a:pt x="1571752" y="1308100"/>
                </a:lnTo>
                <a:lnTo>
                  <a:pt x="1556740" y="1308100"/>
                </a:lnTo>
                <a:lnTo>
                  <a:pt x="1556461" y="1295400"/>
                </a:lnTo>
                <a:lnTo>
                  <a:pt x="1553565" y="1295400"/>
                </a:lnTo>
                <a:lnTo>
                  <a:pt x="1553565" y="1282700"/>
                </a:lnTo>
                <a:lnTo>
                  <a:pt x="1558417" y="1295400"/>
                </a:lnTo>
                <a:lnTo>
                  <a:pt x="1571752" y="1295400"/>
                </a:lnTo>
                <a:lnTo>
                  <a:pt x="1571752" y="1079500"/>
                </a:lnTo>
                <a:lnTo>
                  <a:pt x="1570545" y="1079500"/>
                </a:lnTo>
                <a:lnTo>
                  <a:pt x="1570545" y="1155700"/>
                </a:lnTo>
                <a:lnTo>
                  <a:pt x="1569478" y="1168400"/>
                </a:lnTo>
                <a:lnTo>
                  <a:pt x="1563712" y="1168400"/>
                </a:lnTo>
                <a:lnTo>
                  <a:pt x="1568119" y="1155700"/>
                </a:lnTo>
                <a:lnTo>
                  <a:pt x="1570545" y="1155700"/>
                </a:lnTo>
                <a:lnTo>
                  <a:pt x="1570545" y="1079500"/>
                </a:lnTo>
                <a:lnTo>
                  <a:pt x="1560842" y="1079500"/>
                </a:lnTo>
                <a:lnTo>
                  <a:pt x="1560842" y="1206500"/>
                </a:lnTo>
                <a:lnTo>
                  <a:pt x="1555991" y="1219200"/>
                </a:lnTo>
                <a:lnTo>
                  <a:pt x="1553311" y="1219200"/>
                </a:lnTo>
                <a:lnTo>
                  <a:pt x="1553311" y="1371600"/>
                </a:lnTo>
                <a:lnTo>
                  <a:pt x="1548879" y="1371600"/>
                </a:lnTo>
                <a:lnTo>
                  <a:pt x="1548714" y="1358900"/>
                </a:lnTo>
                <a:lnTo>
                  <a:pt x="1553311" y="1371600"/>
                </a:lnTo>
                <a:lnTo>
                  <a:pt x="1553311" y="1219200"/>
                </a:lnTo>
                <a:lnTo>
                  <a:pt x="1548714" y="1219200"/>
                </a:lnTo>
                <a:lnTo>
                  <a:pt x="1548714" y="1333500"/>
                </a:lnTo>
                <a:lnTo>
                  <a:pt x="1548714" y="1346200"/>
                </a:lnTo>
                <a:lnTo>
                  <a:pt x="1545069" y="1346200"/>
                </a:lnTo>
                <a:lnTo>
                  <a:pt x="1545069" y="1371600"/>
                </a:lnTo>
                <a:lnTo>
                  <a:pt x="1541094" y="1371600"/>
                </a:lnTo>
                <a:lnTo>
                  <a:pt x="1542338" y="1358900"/>
                </a:lnTo>
                <a:lnTo>
                  <a:pt x="1543862" y="1358900"/>
                </a:lnTo>
                <a:lnTo>
                  <a:pt x="1545069" y="1371600"/>
                </a:lnTo>
                <a:lnTo>
                  <a:pt x="1545069" y="1346200"/>
                </a:lnTo>
                <a:lnTo>
                  <a:pt x="1541437" y="1346200"/>
                </a:lnTo>
                <a:lnTo>
                  <a:pt x="1541437" y="1333500"/>
                </a:lnTo>
                <a:lnTo>
                  <a:pt x="1548714" y="1333500"/>
                </a:lnTo>
                <a:lnTo>
                  <a:pt x="1548714" y="1219200"/>
                </a:lnTo>
                <a:lnTo>
                  <a:pt x="1547495" y="1219200"/>
                </a:lnTo>
                <a:lnTo>
                  <a:pt x="1547495" y="1206500"/>
                </a:lnTo>
                <a:lnTo>
                  <a:pt x="1560842" y="1206500"/>
                </a:lnTo>
                <a:lnTo>
                  <a:pt x="1560842" y="1079500"/>
                </a:lnTo>
                <a:lnTo>
                  <a:pt x="1555991" y="1079500"/>
                </a:lnTo>
                <a:lnTo>
                  <a:pt x="1557197" y="1066800"/>
                </a:lnTo>
                <a:lnTo>
                  <a:pt x="1549920" y="1066800"/>
                </a:lnTo>
                <a:lnTo>
                  <a:pt x="1551139" y="1054100"/>
                </a:lnTo>
                <a:lnTo>
                  <a:pt x="1560842" y="1066800"/>
                </a:lnTo>
                <a:lnTo>
                  <a:pt x="1560842" y="1054100"/>
                </a:lnTo>
                <a:lnTo>
                  <a:pt x="1566900" y="1066800"/>
                </a:lnTo>
                <a:lnTo>
                  <a:pt x="1560842" y="1066800"/>
                </a:lnTo>
                <a:lnTo>
                  <a:pt x="1557197" y="1066800"/>
                </a:lnTo>
                <a:lnTo>
                  <a:pt x="1572971" y="1079500"/>
                </a:lnTo>
                <a:lnTo>
                  <a:pt x="1572971" y="1018540"/>
                </a:lnTo>
                <a:lnTo>
                  <a:pt x="1568119" y="1028700"/>
                </a:lnTo>
                <a:lnTo>
                  <a:pt x="1564132" y="1028700"/>
                </a:lnTo>
                <a:lnTo>
                  <a:pt x="1563560" y="1016000"/>
                </a:lnTo>
                <a:lnTo>
                  <a:pt x="1564360" y="1016000"/>
                </a:lnTo>
                <a:lnTo>
                  <a:pt x="1564474" y="1003300"/>
                </a:lnTo>
                <a:lnTo>
                  <a:pt x="1570545" y="1016000"/>
                </a:lnTo>
                <a:lnTo>
                  <a:pt x="1574177" y="1016000"/>
                </a:lnTo>
                <a:lnTo>
                  <a:pt x="1574177" y="836231"/>
                </a:lnTo>
                <a:lnTo>
                  <a:pt x="1572971" y="836879"/>
                </a:lnTo>
                <a:lnTo>
                  <a:pt x="1572971" y="850900"/>
                </a:lnTo>
                <a:lnTo>
                  <a:pt x="1571752" y="855154"/>
                </a:lnTo>
                <a:lnTo>
                  <a:pt x="1571752" y="990600"/>
                </a:lnTo>
                <a:lnTo>
                  <a:pt x="1563268" y="1003300"/>
                </a:lnTo>
                <a:lnTo>
                  <a:pt x="1559623" y="990600"/>
                </a:lnTo>
                <a:lnTo>
                  <a:pt x="1571752" y="990600"/>
                </a:lnTo>
                <a:lnTo>
                  <a:pt x="1571752" y="855154"/>
                </a:lnTo>
                <a:lnTo>
                  <a:pt x="1569326" y="863600"/>
                </a:lnTo>
                <a:lnTo>
                  <a:pt x="1571752" y="850900"/>
                </a:lnTo>
                <a:lnTo>
                  <a:pt x="1572971" y="850900"/>
                </a:lnTo>
                <a:lnTo>
                  <a:pt x="1572971" y="836879"/>
                </a:lnTo>
                <a:lnTo>
                  <a:pt x="1570494" y="838200"/>
                </a:lnTo>
                <a:lnTo>
                  <a:pt x="1568119" y="839520"/>
                </a:lnTo>
                <a:lnTo>
                  <a:pt x="1568119" y="927100"/>
                </a:lnTo>
                <a:lnTo>
                  <a:pt x="1564589" y="927100"/>
                </a:lnTo>
                <a:lnTo>
                  <a:pt x="1563560" y="914400"/>
                </a:lnTo>
                <a:lnTo>
                  <a:pt x="1564474" y="914400"/>
                </a:lnTo>
                <a:lnTo>
                  <a:pt x="1568119" y="927100"/>
                </a:lnTo>
                <a:lnTo>
                  <a:pt x="1568119" y="839520"/>
                </a:lnTo>
                <a:lnTo>
                  <a:pt x="1562049" y="842873"/>
                </a:lnTo>
                <a:lnTo>
                  <a:pt x="1562049" y="927100"/>
                </a:lnTo>
                <a:lnTo>
                  <a:pt x="1560842" y="931329"/>
                </a:lnTo>
                <a:lnTo>
                  <a:pt x="1560842" y="965200"/>
                </a:lnTo>
                <a:lnTo>
                  <a:pt x="1560842" y="977900"/>
                </a:lnTo>
                <a:lnTo>
                  <a:pt x="1549920" y="977900"/>
                </a:lnTo>
                <a:lnTo>
                  <a:pt x="1547495" y="965200"/>
                </a:lnTo>
                <a:lnTo>
                  <a:pt x="1560842" y="965200"/>
                </a:lnTo>
                <a:lnTo>
                  <a:pt x="1560842" y="931329"/>
                </a:lnTo>
                <a:lnTo>
                  <a:pt x="1558417" y="939800"/>
                </a:lnTo>
                <a:lnTo>
                  <a:pt x="1555991" y="939800"/>
                </a:lnTo>
                <a:lnTo>
                  <a:pt x="1562049" y="927100"/>
                </a:lnTo>
                <a:lnTo>
                  <a:pt x="1562049" y="842873"/>
                </a:lnTo>
                <a:lnTo>
                  <a:pt x="1547495" y="850900"/>
                </a:lnTo>
                <a:lnTo>
                  <a:pt x="1537982" y="838200"/>
                </a:lnTo>
                <a:lnTo>
                  <a:pt x="1527784" y="825500"/>
                </a:lnTo>
                <a:lnTo>
                  <a:pt x="1517142" y="825500"/>
                </a:lnTo>
                <a:lnTo>
                  <a:pt x="1506258" y="838200"/>
                </a:lnTo>
                <a:lnTo>
                  <a:pt x="1522031" y="838200"/>
                </a:lnTo>
                <a:lnTo>
                  <a:pt x="1520812" y="850900"/>
                </a:lnTo>
                <a:lnTo>
                  <a:pt x="1537182" y="850900"/>
                </a:lnTo>
                <a:lnTo>
                  <a:pt x="1548104" y="863600"/>
                </a:lnTo>
                <a:lnTo>
                  <a:pt x="1553552" y="863600"/>
                </a:lnTo>
                <a:lnTo>
                  <a:pt x="1541907" y="876300"/>
                </a:lnTo>
                <a:lnTo>
                  <a:pt x="1530362" y="889000"/>
                </a:lnTo>
                <a:lnTo>
                  <a:pt x="1518602" y="901700"/>
                </a:lnTo>
                <a:lnTo>
                  <a:pt x="1506258" y="901700"/>
                </a:lnTo>
                <a:lnTo>
                  <a:pt x="1518488" y="914400"/>
                </a:lnTo>
                <a:lnTo>
                  <a:pt x="1537474" y="914400"/>
                </a:lnTo>
                <a:lnTo>
                  <a:pt x="1546275" y="927100"/>
                </a:lnTo>
                <a:lnTo>
                  <a:pt x="1541437" y="931202"/>
                </a:lnTo>
                <a:lnTo>
                  <a:pt x="1541437" y="1003300"/>
                </a:lnTo>
                <a:lnTo>
                  <a:pt x="1541437" y="1016000"/>
                </a:lnTo>
                <a:lnTo>
                  <a:pt x="1539011" y="1016000"/>
                </a:lnTo>
                <a:lnTo>
                  <a:pt x="1539011" y="1473200"/>
                </a:lnTo>
                <a:lnTo>
                  <a:pt x="1536890" y="1473200"/>
                </a:lnTo>
                <a:lnTo>
                  <a:pt x="1536890" y="1587500"/>
                </a:lnTo>
                <a:lnTo>
                  <a:pt x="1534160" y="1600200"/>
                </a:lnTo>
                <a:lnTo>
                  <a:pt x="1534160" y="1587500"/>
                </a:lnTo>
                <a:lnTo>
                  <a:pt x="1536890" y="1587500"/>
                </a:lnTo>
                <a:lnTo>
                  <a:pt x="1536890" y="1473200"/>
                </a:lnTo>
                <a:lnTo>
                  <a:pt x="1531429" y="1473200"/>
                </a:lnTo>
                <a:lnTo>
                  <a:pt x="1531429" y="1905000"/>
                </a:lnTo>
                <a:lnTo>
                  <a:pt x="1527225" y="1917700"/>
                </a:lnTo>
                <a:lnTo>
                  <a:pt x="1526882" y="1917319"/>
                </a:lnTo>
                <a:lnTo>
                  <a:pt x="1526882" y="1943100"/>
                </a:lnTo>
                <a:lnTo>
                  <a:pt x="1526882" y="1955800"/>
                </a:lnTo>
                <a:lnTo>
                  <a:pt x="1525117" y="1955800"/>
                </a:lnTo>
                <a:lnTo>
                  <a:pt x="1525117" y="1981200"/>
                </a:lnTo>
                <a:lnTo>
                  <a:pt x="1521879" y="1968500"/>
                </a:lnTo>
                <a:lnTo>
                  <a:pt x="1523238" y="1968500"/>
                </a:lnTo>
                <a:lnTo>
                  <a:pt x="1525117" y="1981200"/>
                </a:lnTo>
                <a:lnTo>
                  <a:pt x="1525117" y="1955800"/>
                </a:lnTo>
                <a:lnTo>
                  <a:pt x="1522031" y="1955800"/>
                </a:lnTo>
                <a:lnTo>
                  <a:pt x="1519605" y="1943100"/>
                </a:lnTo>
                <a:lnTo>
                  <a:pt x="1526882" y="1943100"/>
                </a:lnTo>
                <a:lnTo>
                  <a:pt x="1526882" y="1917319"/>
                </a:lnTo>
                <a:lnTo>
                  <a:pt x="1515960" y="1905000"/>
                </a:lnTo>
                <a:lnTo>
                  <a:pt x="1526540" y="1905000"/>
                </a:lnTo>
                <a:lnTo>
                  <a:pt x="1526882" y="1892300"/>
                </a:lnTo>
                <a:lnTo>
                  <a:pt x="1530629" y="1905000"/>
                </a:lnTo>
                <a:lnTo>
                  <a:pt x="1531429" y="1905000"/>
                </a:lnTo>
                <a:lnTo>
                  <a:pt x="1531429" y="1473200"/>
                </a:lnTo>
                <a:lnTo>
                  <a:pt x="1530972" y="1473200"/>
                </a:lnTo>
                <a:lnTo>
                  <a:pt x="1530972" y="1574800"/>
                </a:lnTo>
                <a:lnTo>
                  <a:pt x="1529613" y="1587500"/>
                </a:lnTo>
                <a:lnTo>
                  <a:pt x="1529308" y="1587500"/>
                </a:lnTo>
                <a:lnTo>
                  <a:pt x="1529308" y="1714500"/>
                </a:lnTo>
                <a:lnTo>
                  <a:pt x="1528089" y="1714500"/>
                </a:lnTo>
                <a:lnTo>
                  <a:pt x="1528089" y="1816100"/>
                </a:lnTo>
                <a:lnTo>
                  <a:pt x="1524457" y="1816100"/>
                </a:lnTo>
                <a:lnTo>
                  <a:pt x="1524457" y="1866900"/>
                </a:lnTo>
                <a:lnTo>
                  <a:pt x="1520812" y="1879600"/>
                </a:lnTo>
                <a:lnTo>
                  <a:pt x="1523238" y="1866900"/>
                </a:lnTo>
                <a:lnTo>
                  <a:pt x="1524457" y="1866900"/>
                </a:lnTo>
                <a:lnTo>
                  <a:pt x="1524457" y="1816100"/>
                </a:lnTo>
                <a:lnTo>
                  <a:pt x="1519834" y="1816100"/>
                </a:lnTo>
                <a:lnTo>
                  <a:pt x="1519834" y="1892300"/>
                </a:lnTo>
                <a:lnTo>
                  <a:pt x="1510957" y="1892300"/>
                </a:lnTo>
                <a:lnTo>
                  <a:pt x="1510957" y="2374900"/>
                </a:lnTo>
                <a:lnTo>
                  <a:pt x="1507477" y="2379662"/>
                </a:lnTo>
                <a:lnTo>
                  <a:pt x="1507477" y="2451100"/>
                </a:lnTo>
                <a:lnTo>
                  <a:pt x="1506258" y="2453563"/>
                </a:lnTo>
                <a:lnTo>
                  <a:pt x="1506258" y="2527300"/>
                </a:lnTo>
                <a:lnTo>
                  <a:pt x="1502016" y="2519908"/>
                </a:lnTo>
                <a:lnTo>
                  <a:pt x="1502016" y="2540000"/>
                </a:lnTo>
                <a:lnTo>
                  <a:pt x="1500200" y="2540000"/>
                </a:lnTo>
                <a:lnTo>
                  <a:pt x="1500200" y="2679700"/>
                </a:lnTo>
                <a:lnTo>
                  <a:pt x="1495818" y="2679700"/>
                </a:lnTo>
                <a:lnTo>
                  <a:pt x="1495818" y="2806700"/>
                </a:lnTo>
                <a:lnTo>
                  <a:pt x="1494129" y="2806700"/>
                </a:lnTo>
                <a:lnTo>
                  <a:pt x="1494129" y="2959100"/>
                </a:lnTo>
                <a:lnTo>
                  <a:pt x="1493380" y="2959100"/>
                </a:lnTo>
                <a:lnTo>
                  <a:pt x="1493380" y="3149600"/>
                </a:lnTo>
                <a:lnTo>
                  <a:pt x="1489278" y="3149600"/>
                </a:lnTo>
                <a:lnTo>
                  <a:pt x="1489278" y="3162300"/>
                </a:lnTo>
                <a:lnTo>
                  <a:pt x="1489278" y="3175000"/>
                </a:lnTo>
                <a:lnTo>
                  <a:pt x="1482013" y="3175000"/>
                </a:lnTo>
                <a:lnTo>
                  <a:pt x="1482013" y="3162300"/>
                </a:lnTo>
                <a:lnTo>
                  <a:pt x="1489278" y="3162300"/>
                </a:lnTo>
                <a:lnTo>
                  <a:pt x="1489278" y="3149600"/>
                </a:lnTo>
                <a:lnTo>
                  <a:pt x="1488084" y="3136900"/>
                </a:lnTo>
                <a:lnTo>
                  <a:pt x="1493380" y="3149600"/>
                </a:lnTo>
                <a:lnTo>
                  <a:pt x="1493380" y="2959100"/>
                </a:lnTo>
                <a:lnTo>
                  <a:pt x="1485188" y="2959100"/>
                </a:lnTo>
                <a:lnTo>
                  <a:pt x="1487411" y="2946400"/>
                </a:lnTo>
                <a:lnTo>
                  <a:pt x="1492923" y="2946400"/>
                </a:lnTo>
                <a:lnTo>
                  <a:pt x="1494129" y="2959100"/>
                </a:lnTo>
                <a:lnTo>
                  <a:pt x="1494129" y="2806700"/>
                </a:lnTo>
                <a:lnTo>
                  <a:pt x="1485252" y="2806700"/>
                </a:lnTo>
                <a:lnTo>
                  <a:pt x="1492923" y="2794000"/>
                </a:lnTo>
                <a:lnTo>
                  <a:pt x="1495818" y="2806700"/>
                </a:lnTo>
                <a:lnTo>
                  <a:pt x="1495818" y="2679700"/>
                </a:lnTo>
                <a:lnTo>
                  <a:pt x="1494002" y="2679700"/>
                </a:lnTo>
                <a:lnTo>
                  <a:pt x="1490649" y="2667000"/>
                </a:lnTo>
                <a:lnTo>
                  <a:pt x="1488427" y="2654300"/>
                </a:lnTo>
                <a:lnTo>
                  <a:pt x="1490992" y="2654300"/>
                </a:lnTo>
                <a:lnTo>
                  <a:pt x="1495653" y="2667000"/>
                </a:lnTo>
                <a:lnTo>
                  <a:pt x="1498942" y="2667000"/>
                </a:lnTo>
                <a:lnTo>
                  <a:pt x="1500200" y="2679700"/>
                </a:lnTo>
                <a:lnTo>
                  <a:pt x="1500200" y="2540000"/>
                </a:lnTo>
                <a:lnTo>
                  <a:pt x="1499628" y="2540000"/>
                </a:lnTo>
                <a:lnTo>
                  <a:pt x="1499628" y="2616200"/>
                </a:lnTo>
                <a:lnTo>
                  <a:pt x="1492123" y="2616200"/>
                </a:lnTo>
                <a:lnTo>
                  <a:pt x="1496555" y="2603500"/>
                </a:lnTo>
                <a:lnTo>
                  <a:pt x="1499628" y="2616200"/>
                </a:lnTo>
                <a:lnTo>
                  <a:pt x="1499628" y="2540000"/>
                </a:lnTo>
                <a:lnTo>
                  <a:pt x="1489278" y="2540000"/>
                </a:lnTo>
                <a:lnTo>
                  <a:pt x="1492923" y="2527300"/>
                </a:lnTo>
                <a:lnTo>
                  <a:pt x="1497126" y="2527300"/>
                </a:lnTo>
                <a:lnTo>
                  <a:pt x="1502016" y="2540000"/>
                </a:lnTo>
                <a:lnTo>
                  <a:pt x="1502016" y="2519908"/>
                </a:lnTo>
                <a:lnTo>
                  <a:pt x="1498981" y="2514600"/>
                </a:lnTo>
                <a:lnTo>
                  <a:pt x="1503832" y="2514600"/>
                </a:lnTo>
                <a:lnTo>
                  <a:pt x="1506258" y="2527300"/>
                </a:lnTo>
                <a:lnTo>
                  <a:pt x="1506258" y="2453563"/>
                </a:lnTo>
                <a:lnTo>
                  <a:pt x="1501165" y="2463800"/>
                </a:lnTo>
                <a:lnTo>
                  <a:pt x="1498828" y="2451100"/>
                </a:lnTo>
                <a:lnTo>
                  <a:pt x="1507477" y="2451100"/>
                </a:lnTo>
                <a:lnTo>
                  <a:pt x="1507477" y="2379662"/>
                </a:lnTo>
                <a:lnTo>
                  <a:pt x="1501660" y="2387600"/>
                </a:lnTo>
                <a:lnTo>
                  <a:pt x="1493380" y="2387600"/>
                </a:lnTo>
                <a:lnTo>
                  <a:pt x="1493380" y="2425700"/>
                </a:lnTo>
                <a:lnTo>
                  <a:pt x="1493380" y="2476500"/>
                </a:lnTo>
                <a:lnTo>
                  <a:pt x="1489278" y="2476500"/>
                </a:lnTo>
                <a:lnTo>
                  <a:pt x="1489278" y="2508250"/>
                </a:lnTo>
                <a:lnTo>
                  <a:pt x="1489278" y="2514600"/>
                </a:lnTo>
                <a:lnTo>
                  <a:pt x="1488071" y="2514600"/>
                </a:lnTo>
                <a:lnTo>
                  <a:pt x="1489278" y="2508250"/>
                </a:lnTo>
                <a:lnTo>
                  <a:pt x="1489278" y="2476500"/>
                </a:lnTo>
                <a:lnTo>
                  <a:pt x="1489278" y="2463800"/>
                </a:lnTo>
                <a:lnTo>
                  <a:pt x="1493380" y="2476500"/>
                </a:lnTo>
                <a:lnTo>
                  <a:pt x="1493380" y="2425700"/>
                </a:lnTo>
                <a:lnTo>
                  <a:pt x="1489278" y="2425700"/>
                </a:lnTo>
                <a:lnTo>
                  <a:pt x="1489278" y="2413000"/>
                </a:lnTo>
                <a:lnTo>
                  <a:pt x="1493380" y="2425700"/>
                </a:lnTo>
                <a:lnTo>
                  <a:pt x="1493380" y="2387600"/>
                </a:lnTo>
                <a:lnTo>
                  <a:pt x="1486852" y="2387600"/>
                </a:lnTo>
                <a:lnTo>
                  <a:pt x="1485646" y="2374900"/>
                </a:lnTo>
                <a:lnTo>
                  <a:pt x="1482013" y="2374900"/>
                </a:lnTo>
                <a:lnTo>
                  <a:pt x="1482013" y="2362200"/>
                </a:lnTo>
                <a:lnTo>
                  <a:pt x="1489278" y="2362200"/>
                </a:lnTo>
                <a:lnTo>
                  <a:pt x="1489278" y="2374900"/>
                </a:lnTo>
                <a:lnTo>
                  <a:pt x="1510957" y="2374900"/>
                </a:lnTo>
                <a:lnTo>
                  <a:pt x="1510957" y="1892300"/>
                </a:lnTo>
                <a:lnTo>
                  <a:pt x="1509903" y="1892300"/>
                </a:lnTo>
                <a:lnTo>
                  <a:pt x="1509903" y="2336800"/>
                </a:lnTo>
                <a:lnTo>
                  <a:pt x="1507477" y="2349500"/>
                </a:lnTo>
                <a:lnTo>
                  <a:pt x="1500200" y="2349500"/>
                </a:lnTo>
                <a:lnTo>
                  <a:pt x="1500200" y="2336800"/>
                </a:lnTo>
                <a:lnTo>
                  <a:pt x="1509903" y="2336800"/>
                </a:lnTo>
                <a:lnTo>
                  <a:pt x="1509903" y="1892300"/>
                </a:lnTo>
                <a:lnTo>
                  <a:pt x="1508683" y="1892300"/>
                </a:lnTo>
                <a:lnTo>
                  <a:pt x="1508353" y="1890255"/>
                </a:lnTo>
                <a:lnTo>
                  <a:pt x="1508353" y="2222500"/>
                </a:lnTo>
                <a:lnTo>
                  <a:pt x="1504137" y="2235200"/>
                </a:lnTo>
                <a:lnTo>
                  <a:pt x="1500200" y="2235200"/>
                </a:lnTo>
                <a:lnTo>
                  <a:pt x="1500200" y="2286000"/>
                </a:lnTo>
                <a:lnTo>
                  <a:pt x="1498612" y="2298700"/>
                </a:lnTo>
                <a:lnTo>
                  <a:pt x="1491335" y="2286000"/>
                </a:lnTo>
                <a:lnTo>
                  <a:pt x="1481023" y="2286000"/>
                </a:lnTo>
                <a:lnTo>
                  <a:pt x="1481023" y="3276600"/>
                </a:lnTo>
                <a:lnTo>
                  <a:pt x="1478368" y="3276600"/>
                </a:lnTo>
                <a:lnTo>
                  <a:pt x="1478368" y="3441700"/>
                </a:lnTo>
                <a:lnTo>
                  <a:pt x="1473517" y="3431298"/>
                </a:lnTo>
                <a:lnTo>
                  <a:pt x="1473517" y="3505200"/>
                </a:lnTo>
                <a:lnTo>
                  <a:pt x="1461389" y="3505200"/>
                </a:lnTo>
                <a:lnTo>
                  <a:pt x="1455331" y="3492500"/>
                </a:lnTo>
                <a:lnTo>
                  <a:pt x="1472311" y="3492500"/>
                </a:lnTo>
                <a:lnTo>
                  <a:pt x="1473517" y="3505200"/>
                </a:lnTo>
                <a:lnTo>
                  <a:pt x="1473517" y="3431298"/>
                </a:lnTo>
                <a:lnTo>
                  <a:pt x="1472450" y="3429000"/>
                </a:lnTo>
                <a:lnTo>
                  <a:pt x="1471091" y="3429000"/>
                </a:lnTo>
                <a:lnTo>
                  <a:pt x="1468818" y="3416300"/>
                </a:lnTo>
                <a:lnTo>
                  <a:pt x="1460182" y="3416300"/>
                </a:lnTo>
                <a:lnTo>
                  <a:pt x="1458963" y="3403600"/>
                </a:lnTo>
                <a:lnTo>
                  <a:pt x="1474736" y="3403600"/>
                </a:lnTo>
                <a:lnTo>
                  <a:pt x="1475473" y="3416300"/>
                </a:lnTo>
                <a:lnTo>
                  <a:pt x="1476095" y="3416300"/>
                </a:lnTo>
                <a:lnTo>
                  <a:pt x="1476946" y="3429000"/>
                </a:lnTo>
                <a:lnTo>
                  <a:pt x="1478368" y="3441700"/>
                </a:lnTo>
                <a:lnTo>
                  <a:pt x="1478368" y="3276600"/>
                </a:lnTo>
                <a:lnTo>
                  <a:pt x="1475409" y="3276600"/>
                </a:lnTo>
                <a:lnTo>
                  <a:pt x="1475409" y="3314700"/>
                </a:lnTo>
                <a:lnTo>
                  <a:pt x="1474736" y="3327400"/>
                </a:lnTo>
                <a:lnTo>
                  <a:pt x="1468247" y="3327400"/>
                </a:lnTo>
                <a:lnTo>
                  <a:pt x="1467459" y="3314700"/>
                </a:lnTo>
                <a:lnTo>
                  <a:pt x="1475409" y="3314700"/>
                </a:lnTo>
                <a:lnTo>
                  <a:pt x="1475409" y="3276600"/>
                </a:lnTo>
                <a:lnTo>
                  <a:pt x="1467459" y="3276600"/>
                </a:lnTo>
                <a:lnTo>
                  <a:pt x="1466240" y="3275012"/>
                </a:lnTo>
                <a:lnTo>
                  <a:pt x="1466240" y="3327400"/>
                </a:lnTo>
                <a:lnTo>
                  <a:pt x="1465033" y="3340100"/>
                </a:lnTo>
                <a:lnTo>
                  <a:pt x="1463116" y="3340100"/>
                </a:lnTo>
                <a:lnTo>
                  <a:pt x="1463116" y="3365500"/>
                </a:lnTo>
                <a:lnTo>
                  <a:pt x="1452257" y="3365500"/>
                </a:lnTo>
                <a:lnTo>
                  <a:pt x="1451686" y="3352800"/>
                </a:lnTo>
                <a:lnTo>
                  <a:pt x="1461236" y="3352800"/>
                </a:lnTo>
                <a:lnTo>
                  <a:pt x="1463116" y="3365500"/>
                </a:lnTo>
                <a:lnTo>
                  <a:pt x="1463116" y="3340100"/>
                </a:lnTo>
                <a:lnTo>
                  <a:pt x="1451686" y="3340100"/>
                </a:lnTo>
                <a:lnTo>
                  <a:pt x="1452905" y="3327400"/>
                </a:lnTo>
                <a:lnTo>
                  <a:pt x="1466240" y="3327400"/>
                </a:lnTo>
                <a:lnTo>
                  <a:pt x="1466240" y="3275012"/>
                </a:lnTo>
                <a:lnTo>
                  <a:pt x="1457756" y="3263900"/>
                </a:lnTo>
                <a:lnTo>
                  <a:pt x="1476857" y="3263900"/>
                </a:lnTo>
                <a:lnTo>
                  <a:pt x="1481023" y="3276600"/>
                </a:lnTo>
                <a:lnTo>
                  <a:pt x="1481023" y="2286000"/>
                </a:lnTo>
                <a:lnTo>
                  <a:pt x="1480794" y="2286000"/>
                </a:lnTo>
                <a:lnTo>
                  <a:pt x="1480794" y="3124200"/>
                </a:lnTo>
                <a:lnTo>
                  <a:pt x="1480794" y="3136900"/>
                </a:lnTo>
                <a:lnTo>
                  <a:pt x="1468666" y="3124200"/>
                </a:lnTo>
                <a:lnTo>
                  <a:pt x="1462608" y="3124200"/>
                </a:lnTo>
                <a:lnTo>
                  <a:pt x="1461389" y="3111500"/>
                </a:lnTo>
                <a:lnTo>
                  <a:pt x="1472311" y="3111500"/>
                </a:lnTo>
                <a:lnTo>
                  <a:pt x="1473517" y="3124200"/>
                </a:lnTo>
                <a:lnTo>
                  <a:pt x="1480794" y="3124200"/>
                </a:lnTo>
                <a:lnTo>
                  <a:pt x="1480794" y="2286000"/>
                </a:lnTo>
                <a:lnTo>
                  <a:pt x="1479588" y="2286000"/>
                </a:lnTo>
                <a:lnTo>
                  <a:pt x="1479588" y="2374900"/>
                </a:lnTo>
                <a:lnTo>
                  <a:pt x="1479588" y="2540000"/>
                </a:lnTo>
                <a:lnTo>
                  <a:pt x="1474736" y="2548471"/>
                </a:lnTo>
                <a:lnTo>
                  <a:pt x="1474736" y="3022600"/>
                </a:lnTo>
                <a:lnTo>
                  <a:pt x="1472895" y="3018752"/>
                </a:lnTo>
                <a:lnTo>
                  <a:pt x="1472895" y="3022600"/>
                </a:lnTo>
                <a:lnTo>
                  <a:pt x="1468513" y="3035300"/>
                </a:lnTo>
                <a:lnTo>
                  <a:pt x="1467459" y="3035300"/>
                </a:lnTo>
                <a:lnTo>
                  <a:pt x="1467459" y="3060700"/>
                </a:lnTo>
                <a:lnTo>
                  <a:pt x="1467459" y="3073400"/>
                </a:lnTo>
                <a:lnTo>
                  <a:pt x="1464322" y="3073400"/>
                </a:lnTo>
                <a:lnTo>
                  <a:pt x="1465186" y="3060700"/>
                </a:lnTo>
                <a:lnTo>
                  <a:pt x="1467459" y="3060700"/>
                </a:lnTo>
                <a:lnTo>
                  <a:pt x="1467459" y="3035300"/>
                </a:lnTo>
                <a:lnTo>
                  <a:pt x="1455559" y="3035300"/>
                </a:lnTo>
                <a:lnTo>
                  <a:pt x="1456232" y="3048000"/>
                </a:lnTo>
                <a:lnTo>
                  <a:pt x="1454645" y="3048000"/>
                </a:lnTo>
                <a:lnTo>
                  <a:pt x="1448054" y="3060700"/>
                </a:lnTo>
                <a:lnTo>
                  <a:pt x="1457756" y="3060700"/>
                </a:lnTo>
                <a:lnTo>
                  <a:pt x="1457756" y="3200400"/>
                </a:lnTo>
                <a:lnTo>
                  <a:pt x="1455331" y="3213100"/>
                </a:lnTo>
                <a:lnTo>
                  <a:pt x="1455331" y="3263900"/>
                </a:lnTo>
                <a:lnTo>
                  <a:pt x="1451686" y="3263900"/>
                </a:lnTo>
                <a:lnTo>
                  <a:pt x="1451063" y="3261728"/>
                </a:lnTo>
                <a:lnTo>
                  <a:pt x="1451063" y="3517900"/>
                </a:lnTo>
                <a:lnTo>
                  <a:pt x="1445260" y="3517900"/>
                </a:lnTo>
                <a:lnTo>
                  <a:pt x="1444409" y="3505200"/>
                </a:lnTo>
                <a:lnTo>
                  <a:pt x="1451063" y="3517900"/>
                </a:lnTo>
                <a:lnTo>
                  <a:pt x="1451063" y="3261728"/>
                </a:lnTo>
                <a:lnTo>
                  <a:pt x="1448054" y="3251200"/>
                </a:lnTo>
                <a:lnTo>
                  <a:pt x="1449260" y="3251200"/>
                </a:lnTo>
                <a:lnTo>
                  <a:pt x="1448054" y="3238500"/>
                </a:lnTo>
                <a:lnTo>
                  <a:pt x="1451686" y="3238500"/>
                </a:lnTo>
                <a:lnTo>
                  <a:pt x="1451686" y="3251200"/>
                </a:lnTo>
                <a:lnTo>
                  <a:pt x="1453172" y="3251200"/>
                </a:lnTo>
                <a:lnTo>
                  <a:pt x="1455331" y="3263900"/>
                </a:lnTo>
                <a:lnTo>
                  <a:pt x="1455331" y="3213100"/>
                </a:lnTo>
                <a:lnTo>
                  <a:pt x="1450479" y="3213100"/>
                </a:lnTo>
                <a:lnTo>
                  <a:pt x="1446834" y="3200400"/>
                </a:lnTo>
                <a:lnTo>
                  <a:pt x="1457756" y="3200400"/>
                </a:lnTo>
                <a:lnTo>
                  <a:pt x="1457756" y="3060700"/>
                </a:lnTo>
                <a:lnTo>
                  <a:pt x="1454111" y="3073400"/>
                </a:lnTo>
                <a:lnTo>
                  <a:pt x="1444866" y="3073400"/>
                </a:lnTo>
                <a:lnTo>
                  <a:pt x="1444866" y="3378200"/>
                </a:lnTo>
                <a:lnTo>
                  <a:pt x="1443507" y="3390900"/>
                </a:lnTo>
                <a:lnTo>
                  <a:pt x="1441983" y="3383813"/>
                </a:lnTo>
                <a:lnTo>
                  <a:pt x="1441983" y="3594100"/>
                </a:lnTo>
                <a:lnTo>
                  <a:pt x="1433779" y="3594100"/>
                </a:lnTo>
                <a:lnTo>
                  <a:pt x="1433042" y="3581400"/>
                </a:lnTo>
                <a:lnTo>
                  <a:pt x="1440776" y="3581400"/>
                </a:lnTo>
                <a:lnTo>
                  <a:pt x="1441983" y="3594100"/>
                </a:lnTo>
                <a:lnTo>
                  <a:pt x="1441983" y="3383813"/>
                </a:lnTo>
                <a:lnTo>
                  <a:pt x="1440776" y="3378200"/>
                </a:lnTo>
                <a:lnTo>
                  <a:pt x="1440776" y="3556000"/>
                </a:lnTo>
                <a:lnTo>
                  <a:pt x="1440776" y="3568700"/>
                </a:lnTo>
                <a:lnTo>
                  <a:pt x="1433499" y="3568700"/>
                </a:lnTo>
                <a:lnTo>
                  <a:pt x="1433499" y="3556000"/>
                </a:lnTo>
                <a:lnTo>
                  <a:pt x="1440776" y="3556000"/>
                </a:lnTo>
                <a:lnTo>
                  <a:pt x="1440776" y="3378200"/>
                </a:lnTo>
                <a:lnTo>
                  <a:pt x="1444866" y="3378200"/>
                </a:lnTo>
                <a:lnTo>
                  <a:pt x="1444866" y="3073400"/>
                </a:lnTo>
                <a:lnTo>
                  <a:pt x="1444409" y="3073400"/>
                </a:lnTo>
                <a:lnTo>
                  <a:pt x="1444409" y="3213100"/>
                </a:lnTo>
                <a:lnTo>
                  <a:pt x="1437132" y="3203587"/>
                </a:lnTo>
                <a:lnTo>
                  <a:pt x="1437132" y="3251200"/>
                </a:lnTo>
                <a:lnTo>
                  <a:pt x="1428648" y="3251200"/>
                </a:lnTo>
                <a:lnTo>
                  <a:pt x="1428648" y="3416300"/>
                </a:lnTo>
                <a:lnTo>
                  <a:pt x="1428648" y="3429000"/>
                </a:lnTo>
                <a:lnTo>
                  <a:pt x="1422577" y="3429000"/>
                </a:lnTo>
                <a:lnTo>
                  <a:pt x="1422577" y="3619500"/>
                </a:lnTo>
                <a:lnTo>
                  <a:pt x="1419948" y="3632200"/>
                </a:lnTo>
                <a:lnTo>
                  <a:pt x="1395895" y="3632200"/>
                </a:lnTo>
                <a:lnTo>
                  <a:pt x="1401267" y="3619500"/>
                </a:lnTo>
                <a:lnTo>
                  <a:pt x="1422577" y="3619500"/>
                </a:lnTo>
                <a:lnTo>
                  <a:pt x="1422577" y="3429000"/>
                </a:lnTo>
                <a:lnTo>
                  <a:pt x="1417726" y="3429000"/>
                </a:lnTo>
                <a:lnTo>
                  <a:pt x="1413471" y="3416300"/>
                </a:lnTo>
                <a:lnTo>
                  <a:pt x="1408176" y="3416300"/>
                </a:lnTo>
                <a:lnTo>
                  <a:pt x="1407668" y="3403600"/>
                </a:lnTo>
                <a:lnTo>
                  <a:pt x="1414830" y="3403600"/>
                </a:lnTo>
                <a:lnTo>
                  <a:pt x="1416367" y="3416300"/>
                </a:lnTo>
                <a:lnTo>
                  <a:pt x="1428648" y="3416300"/>
                </a:lnTo>
                <a:lnTo>
                  <a:pt x="1428648" y="3251200"/>
                </a:lnTo>
                <a:lnTo>
                  <a:pt x="1418945" y="3251200"/>
                </a:lnTo>
                <a:lnTo>
                  <a:pt x="1423797" y="3238500"/>
                </a:lnTo>
                <a:lnTo>
                  <a:pt x="1433499" y="3238500"/>
                </a:lnTo>
                <a:lnTo>
                  <a:pt x="1437132" y="3251200"/>
                </a:lnTo>
                <a:lnTo>
                  <a:pt x="1437132" y="3203587"/>
                </a:lnTo>
                <a:lnTo>
                  <a:pt x="1434693" y="3200400"/>
                </a:lnTo>
                <a:lnTo>
                  <a:pt x="1438440" y="3200400"/>
                </a:lnTo>
                <a:lnTo>
                  <a:pt x="1444409" y="3213100"/>
                </a:lnTo>
                <a:lnTo>
                  <a:pt x="1444409" y="3073400"/>
                </a:lnTo>
                <a:lnTo>
                  <a:pt x="1441983" y="3073400"/>
                </a:lnTo>
                <a:lnTo>
                  <a:pt x="1444409" y="3060700"/>
                </a:lnTo>
                <a:lnTo>
                  <a:pt x="1448054" y="3060700"/>
                </a:lnTo>
                <a:lnTo>
                  <a:pt x="1450492" y="3048000"/>
                </a:lnTo>
                <a:lnTo>
                  <a:pt x="1453959" y="3035300"/>
                </a:lnTo>
                <a:lnTo>
                  <a:pt x="1458112" y="3022600"/>
                </a:lnTo>
                <a:lnTo>
                  <a:pt x="1472895" y="3022600"/>
                </a:lnTo>
                <a:lnTo>
                  <a:pt x="1472895" y="3018752"/>
                </a:lnTo>
                <a:lnTo>
                  <a:pt x="1468666" y="3009900"/>
                </a:lnTo>
                <a:lnTo>
                  <a:pt x="1473517" y="3009900"/>
                </a:lnTo>
                <a:lnTo>
                  <a:pt x="1474736" y="3022600"/>
                </a:lnTo>
                <a:lnTo>
                  <a:pt x="1474736" y="2548471"/>
                </a:lnTo>
                <a:lnTo>
                  <a:pt x="1472311" y="2552700"/>
                </a:lnTo>
                <a:lnTo>
                  <a:pt x="1469885" y="2552700"/>
                </a:lnTo>
                <a:lnTo>
                  <a:pt x="1469885" y="2603500"/>
                </a:lnTo>
                <a:lnTo>
                  <a:pt x="1469885" y="2616200"/>
                </a:lnTo>
                <a:lnTo>
                  <a:pt x="1462608" y="2616200"/>
                </a:lnTo>
                <a:lnTo>
                  <a:pt x="1462608" y="2819400"/>
                </a:lnTo>
                <a:lnTo>
                  <a:pt x="1462608" y="2832100"/>
                </a:lnTo>
                <a:lnTo>
                  <a:pt x="1452905" y="2832100"/>
                </a:lnTo>
                <a:lnTo>
                  <a:pt x="1452905" y="2819400"/>
                </a:lnTo>
                <a:lnTo>
                  <a:pt x="1462608" y="2819400"/>
                </a:lnTo>
                <a:lnTo>
                  <a:pt x="1462608" y="2616200"/>
                </a:lnTo>
                <a:lnTo>
                  <a:pt x="1463814" y="2603500"/>
                </a:lnTo>
                <a:lnTo>
                  <a:pt x="1469885" y="2603500"/>
                </a:lnTo>
                <a:lnTo>
                  <a:pt x="1469885" y="2552700"/>
                </a:lnTo>
                <a:lnTo>
                  <a:pt x="1467459" y="2552700"/>
                </a:lnTo>
                <a:lnTo>
                  <a:pt x="1467459" y="2565400"/>
                </a:lnTo>
                <a:lnTo>
                  <a:pt x="1463814" y="2552700"/>
                </a:lnTo>
                <a:lnTo>
                  <a:pt x="1457756" y="2552700"/>
                </a:lnTo>
                <a:lnTo>
                  <a:pt x="1456537" y="2540000"/>
                </a:lnTo>
                <a:lnTo>
                  <a:pt x="1469885" y="2540000"/>
                </a:lnTo>
                <a:lnTo>
                  <a:pt x="1467459" y="2527300"/>
                </a:lnTo>
                <a:lnTo>
                  <a:pt x="1471091" y="2527300"/>
                </a:lnTo>
                <a:lnTo>
                  <a:pt x="1469885" y="2540000"/>
                </a:lnTo>
                <a:lnTo>
                  <a:pt x="1479588" y="2540000"/>
                </a:lnTo>
                <a:lnTo>
                  <a:pt x="1479588" y="2374900"/>
                </a:lnTo>
                <a:lnTo>
                  <a:pt x="1472311" y="2387600"/>
                </a:lnTo>
                <a:lnTo>
                  <a:pt x="1471155" y="2387600"/>
                </a:lnTo>
                <a:lnTo>
                  <a:pt x="1471155" y="2476500"/>
                </a:lnTo>
                <a:lnTo>
                  <a:pt x="1467459" y="2476500"/>
                </a:lnTo>
                <a:lnTo>
                  <a:pt x="1467459" y="2463800"/>
                </a:lnTo>
                <a:lnTo>
                  <a:pt x="1471155" y="2476500"/>
                </a:lnTo>
                <a:lnTo>
                  <a:pt x="1471155" y="2387600"/>
                </a:lnTo>
                <a:lnTo>
                  <a:pt x="1460182" y="2387600"/>
                </a:lnTo>
                <a:lnTo>
                  <a:pt x="1463243" y="2374900"/>
                </a:lnTo>
                <a:lnTo>
                  <a:pt x="1471091" y="2387600"/>
                </a:lnTo>
                <a:lnTo>
                  <a:pt x="1471091" y="2374900"/>
                </a:lnTo>
                <a:lnTo>
                  <a:pt x="1479588" y="2374900"/>
                </a:lnTo>
                <a:lnTo>
                  <a:pt x="1479588" y="2286000"/>
                </a:lnTo>
                <a:lnTo>
                  <a:pt x="1477683" y="2286000"/>
                </a:lnTo>
                <a:lnTo>
                  <a:pt x="1482013" y="2273300"/>
                </a:lnTo>
                <a:lnTo>
                  <a:pt x="1494129" y="2273300"/>
                </a:lnTo>
                <a:lnTo>
                  <a:pt x="1491703" y="2286000"/>
                </a:lnTo>
                <a:lnTo>
                  <a:pt x="1500200" y="2286000"/>
                </a:lnTo>
                <a:lnTo>
                  <a:pt x="1500200" y="2235200"/>
                </a:lnTo>
                <a:lnTo>
                  <a:pt x="1495044" y="2235200"/>
                </a:lnTo>
                <a:lnTo>
                  <a:pt x="1496860" y="2222500"/>
                </a:lnTo>
                <a:lnTo>
                  <a:pt x="1508353" y="2222500"/>
                </a:lnTo>
                <a:lnTo>
                  <a:pt x="1508353" y="1890255"/>
                </a:lnTo>
                <a:lnTo>
                  <a:pt x="1506639" y="1879600"/>
                </a:lnTo>
                <a:lnTo>
                  <a:pt x="1519605" y="1879600"/>
                </a:lnTo>
                <a:lnTo>
                  <a:pt x="1519834" y="1892300"/>
                </a:lnTo>
                <a:lnTo>
                  <a:pt x="1519834" y="1816100"/>
                </a:lnTo>
                <a:lnTo>
                  <a:pt x="1518691" y="1816100"/>
                </a:lnTo>
                <a:lnTo>
                  <a:pt x="1521193" y="1803400"/>
                </a:lnTo>
                <a:lnTo>
                  <a:pt x="1526882" y="1803400"/>
                </a:lnTo>
                <a:lnTo>
                  <a:pt x="1528089" y="1816100"/>
                </a:lnTo>
                <a:lnTo>
                  <a:pt x="1528089" y="1714500"/>
                </a:lnTo>
                <a:lnTo>
                  <a:pt x="1522031" y="1714500"/>
                </a:lnTo>
                <a:lnTo>
                  <a:pt x="1522031" y="1727200"/>
                </a:lnTo>
                <a:lnTo>
                  <a:pt x="1515960" y="1727200"/>
                </a:lnTo>
                <a:lnTo>
                  <a:pt x="1515960" y="1714500"/>
                </a:lnTo>
                <a:lnTo>
                  <a:pt x="1519605" y="1714500"/>
                </a:lnTo>
                <a:lnTo>
                  <a:pt x="1522031" y="1701800"/>
                </a:lnTo>
                <a:lnTo>
                  <a:pt x="1529308" y="1714500"/>
                </a:lnTo>
                <a:lnTo>
                  <a:pt x="1529308" y="1587500"/>
                </a:lnTo>
                <a:lnTo>
                  <a:pt x="1526882" y="1587500"/>
                </a:lnTo>
                <a:lnTo>
                  <a:pt x="1526882" y="1663700"/>
                </a:lnTo>
                <a:lnTo>
                  <a:pt x="1518386" y="1676400"/>
                </a:lnTo>
                <a:lnTo>
                  <a:pt x="1519605" y="1663700"/>
                </a:lnTo>
                <a:lnTo>
                  <a:pt x="1526882" y="1663700"/>
                </a:lnTo>
                <a:lnTo>
                  <a:pt x="1526882" y="1587500"/>
                </a:lnTo>
                <a:lnTo>
                  <a:pt x="1526882" y="1574800"/>
                </a:lnTo>
                <a:lnTo>
                  <a:pt x="1525663" y="1574800"/>
                </a:lnTo>
                <a:lnTo>
                  <a:pt x="1525663" y="1625600"/>
                </a:lnTo>
                <a:lnTo>
                  <a:pt x="1515960" y="1625600"/>
                </a:lnTo>
                <a:lnTo>
                  <a:pt x="1513535" y="1612900"/>
                </a:lnTo>
                <a:lnTo>
                  <a:pt x="1523238" y="1612900"/>
                </a:lnTo>
                <a:lnTo>
                  <a:pt x="1525663" y="1625600"/>
                </a:lnTo>
                <a:lnTo>
                  <a:pt x="1525663" y="1574800"/>
                </a:lnTo>
                <a:lnTo>
                  <a:pt x="1519885" y="1574800"/>
                </a:lnTo>
                <a:lnTo>
                  <a:pt x="1519148" y="1562100"/>
                </a:lnTo>
                <a:lnTo>
                  <a:pt x="1526882" y="1562100"/>
                </a:lnTo>
                <a:lnTo>
                  <a:pt x="1528089" y="1574800"/>
                </a:lnTo>
                <a:lnTo>
                  <a:pt x="1530972" y="1574800"/>
                </a:lnTo>
                <a:lnTo>
                  <a:pt x="1530972" y="1473200"/>
                </a:lnTo>
                <a:lnTo>
                  <a:pt x="1519605" y="1473200"/>
                </a:lnTo>
                <a:lnTo>
                  <a:pt x="1519605" y="1498600"/>
                </a:lnTo>
                <a:lnTo>
                  <a:pt x="1519605" y="1511300"/>
                </a:lnTo>
                <a:lnTo>
                  <a:pt x="1511109" y="1511300"/>
                </a:lnTo>
                <a:lnTo>
                  <a:pt x="1511109" y="1498600"/>
                </a:lnTo>
                <a:lnTo>
                  <a:pt x="1519605" y="1498600"/>
                </a:lnTo>
                <a:lnTo>
                  <a:pt x="1519605" y="1473200"/>
                </a:lnTo>
                <a:lnTo>
                  <a:pt x="1519605" y="1460500"/>
                </a:lnTo>
                <a:lnTo>
                  <a:pt x="1537792" y="1460500"/>
                </a:lnTo>
                <a:lnTo>
                  <a:pt x="1539011" y="1473200"/>
                </a:lnTo>
                <a:lnTo>
                  <a:pt x="1539011" y="1016000"/>
                </a:lnTo>
                <a:lnTo>
                  <a:pt x="1537792" y="1016000"/>
                </a:lnTo>
                <a:lnTo>
                  <a:pt x="1537792" y="1422400"/>
                </a:lnTo>
                <a:lnTo>
                  <a:pt x="1533194" y="1435100"/>
                </a:lnTo>
                <a:lnTo>
                  <a:pt x="1527340" y="1422400"/>
                </a:lnTo>
                <a:lnTo>
                  <a:pt x="1523974" y="1422400"/>
                </a:lnTo>
                <a:lnTo>
                  <a:pt x="1526882" y="1409700"/>
                </a:lnTo>
                <a:lnTo>
                  <a:pt x="1534160" y="1409700"/>
                </a:lnTo>
                <a:lnTo>
                  <a:pt x="1529308" y="1422400"/>
                </a:lnTo>
                <a:lnTo>
                  <a:pt x="1537792" y="1422400"/>
                </a:lnTo>
                <a:lnTo>
                  <a:pt x="1537792" y="1016000"/>
                </a:lnTo>
                <a:lnTo>
                  <a:pt x="1535366" y="1016000"/>
                </a:lnTo>
                <a:lnTo>
                  <a:pt x="1535366" y="1346200"/>
                </a:lnTo>
                <a:lnTo>
                  <a:pt x="1531734" y="1358900"/>
                </a:lnTo>
                <a:lnTo>
                  <a:pt x="1534160" y="1346200"/>
                </a:lnTo>
                <a:lnTo>
                  <a:pt x="1535366" y="1346200"/>
                </a:lnTo>
                <a:lnTo>
                  <a:pt x="1535366" y="1016000"/>
                </a:lnTo>
                <a:lnTo>
                  <a:pt x="1534782" y="1016000"/>
                </a:lnTo>
                <a:lnTo>
                  <a:pt x="1534782" y="1320800"/>
                </a:lnTo>
                <a:lnTo>
                  <a:pt x="1529156" y="1333500"/>
                </a:lnTo>
                <a:lnTo>
                  <a:pt x="1522336" y="1333500"/>
                </a:lnTo>
                <a:lnTo>
                  <a:pt x="1530858" y="1320800"/>
                </a:lnTo>
                <a:lnTo>
                  <a:pt x="1534782" y="1320800"/>
                </a:lnTo>
                <a:lnTo>
                  <a:pt x="1534782" y="1016000"/>
                </a:lnTo>
                <a:lnTo>
                  <a:pt x="1534160" y="1016000"/>
                </a:lnTo>
                <a:lnTo>
                  <a:pt x="1534160" y="1155700"/>
                </a:lnTo>
                <a:lnTo>
                  <a:pt x="1525003" y="1155700"/>
                </a:lnTo>
                <a:lnTo>
                  <a:pt x="1525003" y="1181100"/>
                </a:lnTo>
                <a:lnTo>
                  <a:pt x="1524609" y="1193800"/>
                </a:lnTo>
                <a:lnTo>
                  <a:pt x="1519948" y="1193800"/>
                </a:lnTo>
                <a:lnTo>
                  <a:pt x="1519948" y="1384300"/>
                </a:lnTo>
                <a:lnTo>
                  <a:pt x="1508569" y="1384300"/>
                </a:lnTo>
                <a:lnTo>
                  <a:pt x="1508683" y="1371600"/>
                </a:lnTo>
                <a:lnTo>
                  <a:pt x="1517789" y="1371600"/>
                </a:lnTo>
                <a:lnTo>
                  <a:pt x="1519948" y="1384300"/>
                </a:lnTo>
                <a:lnTo>
                  <a:pt x="1519948" y="1193800"/>
                </a:lnTo>
                <a:lnTo>
                  <a:pt x="1519885" y="1231900"/>
                </a:lnTo>
                <a:lnTo>
                  <a:pt x="1512722" y="1231900"/>
                </a:lnTo>
                <a:lnTo>
                  <a:pt x="1515960" y="1219200"/>
                </a:lnTo>
                <a:lnTo>
                  <a:pt x="1519885" y="1231900"/>
                </a:lnTo>
                <a:lnTo>
                  <a:pt x="1519885" y="1193800"/>
                </a:lnTo>
                <a:lnTo>
                  <a:pt x="1519148" y="1193800"/>
                </a:lnTo>
                <a:lnTo>
                  <a:pt x="1520913" y="1181100"/>
                </a:lnTo>
                <a:lnTo>
                  <a:pt x="1525003" y="1181100"/>
                </a:lnTo>
                <a:lnTo>
                  <a:pt x="1525003" y="1155700"/>
                </a:lnTo>
                <a:lnTo>
                  <a:pt x="1523238" y="1155700"/>
                </a:lnTo>
                <a:lnTo>
                  <a:pt x="1523238" y="1143000"/>
                </a:lnTo>
                <a:lnTo>
                  <a:pt x="1523238" y="1130300"/>
                </a:lnTo>
                <a:lnTo>
                  <a:pt x="1530515" y="1143000"/>
                </a:lnTo>
                <a:lnTo>
                  <a:pt x="1532940" y="1143000"/>
                </a:lnTo>
                <a:lnTo>
                  <a:pt x="1534160" y="1155700"/>
                </a:lnTo>
                <a:lnTo>
                  <a:pt x="1534160" y="1016000"/>
                </a:lnTo>
                <a:lnTo>
                  <a:pt x="1534160" y="1003300"/>
                </a:lnTo>
                <a:lnTo>
                  <a:pt x="1541437" y="1003300"/>
                </a:lnTo>
                <a:lnTo>
                  <a:pt x="1541437" y="931202"/>
                </a:lnTo>
                <a:lnTo>
                  <a:pt x="1534045" y="937463"/>
                </a:lnTo>
                <a:lnTo>
                  <a:pt x="1534045" y="1003300"/>
                </a:lnTo>
                <a:lnTo>
                  <a:pt x="1530515" y="1003300"/>
                </a:lnTo>
                <a:lnTo>
                  <a:pt x="1523352" y="1003300"/>
                </a:lnTo>
                <a:lnTo>
                  <a:pt x="1515960" y="990600"/>
                </a:lnTo>
                <a:lnTo>
                  <a:pt x="1519605" y="990600"/>
                </a:lnTo>
                <a:lnTo>
                  <a:pt x="1519605" y="977900"/>
                </a:lnTo>
                <a:lnTo>
                  <a:pt x="1525663" y="977900"/>
                </a:lnTo>
                <a:lnTo>
                  <a:pt x="1528089" y="990600"/>
                </a:lnTo>
                <a:lnTo>
                  <a:pt x="1526882" y="990600"/>
                </a:lnTo>
                <a:lnTo>
                  <a:pt x="1530515" y="1003300"/>
                </a:lnTo>
                <a:lnTo>
                  <a:pt x="1530515" y="990600"/>
                </a:lnTo>
                <a:lnTo>
                  <a:pt x="1534045" y="1003300"/>
                </a:lnTo>
                <a:lnTo>
                  <a:pt x="1534045" y="937463"/>
                </a:lnTo>
                <a:lnTo>
                  <a:pt x="1531277" y="939800"/>
                </a:lnTo>
                <a:lnTo>
                  <a:pt x="1526197" y="948956"/>
                </a:lnTo>
                <a:lnTo>
                  <a:pt x="1527340" y="952500"/>
                </a:lnTo>
                <a:lnTo>
                  <a:pt x="1524228" y="952500"/>
                </a:lnTo>
                <a:lnTo>
                  <a:pt x="1517180" y="965200"/>
                </a:lnTo>
                <a:lnTo>
                  <a:pt x="1515059" y="967244"/>
                </a:lnTo>
                <a:lnTo>
                  <a:pt x="1515059" y="1143000"/>
                </a:lnTo>
                <a:lnTo>
                  <a:pt x="1512328" y="1155700"/>
                </a:lnTo>
                <a:lnTo>
                  <a:pt x="1512328" y="1143000"/>
                </a:lnTo>
                <a:lnTo>
                  <a:pt x="1515059" y="1143000"/>
                </a:lnTo>
                <a:lnTo>
                  <a:pt x="1515059" y="967244"/>
                </a:lnTo>
                <a:lnTo>
                  <a:pt x="1505204" y="976731"/>
                </a:lnTo>
                <a:lnTo>
                  <a:pt x="1505204" y="1562100"/>
                </a:lnTo>
                <a:lnTo>
                  <a:pt x="1504797" y="1562100"/>
                </a:lnTo>
                <a:lnTo>
                  <a:pt x="1504797" y="1892300"/>
                </a:lnTo>
                <a:lnTo>
                  <a:pt x="1503832" y="1892300"/>
                </a:lnTo>
                <a:lnTo>
                  <a:pt x="1503832" y="1943100"/>
                </a:lnTo>
                <a:lnTo>
                  <a:pt x="1503832" y="1955800"/>
                </a:lnTo>
                <a:lnTo>
                  <a:pt x="1500657" y="1955800"/>
                </a:lnTo>
                <a:lnTo>
                  <a:pt x="1500657" y="2184400"/>
                </a:lnTo>
                <a:lnTo>
                  <a:pt x="1499285" y="2197100"/>
                </a:lnTo>
                <a:lnTo>
                  <a:pt x="1496555" y="2197100"/>
                </a:lnTo>
                <a:lnTo>
                  <a:pt x="1496555" y="2184400"/>
                </a:lnTo>
                <a:lnTo>
                  <a:pt x="1500657" y="2184400"/>
                </a:lnTo>
                <a:lnTo>
                  <a:pt x="1500657" y="1955800"/>
                </a:lnTo>
                <a:lnTo>
                  <a:pt x="1496555" y="1955800"/>
                </a:lnTo>
                <a:lnTo>
                  <a:pt x="1496555" y="1943100"/>
                </a:lnTo>
                <a:lnTo>
                  <a:pt x="1503832" y="1943100"/>
                </a:lnTo>
                <a:lnTo>
                  <a:pt x="1503832" y="1892300"/>
                </a:lnTo>
                <a:lnTo>
                  <a:pt x="1500365" y="1892300"/>
                </a:lnTo>
                <a:lnTo>
                  <a:pt x="1500200" y="1879600"/>
                </a:lnTo>
                <a:lnTo>
                  <a:pt x="1504797" y="1892300"/>
                </a:lnTo>
                <a:lnTo>
                  <a:pt x="1504797" y="1562100"/>
                </a:lnTo>
                <a:lnTo>
                  <a:pt x="1500479" y="1562100"/>
                </a:lnTo>
                <a:lnTo>
                  <a:pt x="1500479" y="1663700"/>
                </a:lnTo>
                <a:lnTo>
                  <a:pt x="1497926" y="1676400"/>
                </a:lnTo>
                <a:lnTo>
                  <a:pt x="1497076" y="1676400"/>
                </a:lnTo>
                <a:lnTo>
                  <a:pt x="1497076" y="1778000"/>
                </a:lnTo>
                <a:lnTo>
                  <a:pt x="1496555" y="1790700"/>
                </a:lnTo>
                <a:lnTo>
                  <a:pt x="1494129" y="1782851"/>
                </a:lnTo>
                <a:lnTo>
                  <a:pt x="1494129" y="1816100"/>
                </a:lnTo>
                <a:lnTo>
                  <a:pt x="1493202" y="1820964"/>
                </a:lnTo>
                <a:lnTo>
                  <a:pt x="1493202" y="1930400"/>
                </a:lnTo>
                <a:lnTo>
                  <a:pt x="1491665" y="1935378"/>
                </a:lnTo>
                <a:lnTo>
                  <a:pt x="1491665" y="2235200"/>
                </a:lnTo>
                <a:lnTo>
                  <a:pt x="1488376" y="2222500"/>
                </a:lnTo>
                <a:lnTo>
                  <a:pt x="1489278" y="2222500"/>
                </a:lnTo>
                <a:lnTo>
                  <a:pt x="1491665" y="2235200"/>
                </a:lnTo>
                <a:lnTo>
                  <a:pt x="1491665" y="1935378"/>
                </a:lnTo>
                <a:lnTo>
                  <a:pt x="1489278" y="1943100"/>
                </a:lnTo>
                <a:lnTo>
                  <a:pt x="1486039" y="1930400"/>
                </a:lnTo>
                <a:lnTo>
                  <a:pt x="1493202" y="1930400"/>
                </a:lnTo>
                <a:lnTo>
                  <a:pt x="1493202" y="1820964"/>
                </a:lnTo>
                <a:lnTo>
                  <a:pt x="1491703" y="1828800"/>
                </a:lnTo>
                <a:lnTo>
                  <a:pt x="1489278" y="1828800"/>
                </a:lnTo>
                <a:lnTo>
                  <a:pt x="1484566" y="1816100"/>
                </a:lnTo>
                <a:lnTo>
                  <a:pt x="1494129" y="1816100"/>
                </a:lnTo>
                <a:lnTo>
                  <a:pt x="1494129" y="1782851"/>
                </a:lnTo>
                <a:lnTo>
                  <a:pt x="1492745" y="1778355"/>
                </a:lnTo>
                <a:lnTo>
                  <a:pt x="1486446" y="1790700"/>
                </a:lnTo>
                <a:lnTo>
                  <a:pt x="1484401" y="1780781"/>
                </a:lnTo>
                <a:lnTo>
                  <a:pt x="1484401" y="1955800"/>
                </a:lnTo>
                <a:lnTo>
                  <a:pt x="1482458" y="1960626"/>
                </a:lnTo>
                <a:lnTo>
                  <a:pt x="1482458" y="2171700"/>
                </a:lnTo>
                <a:lnTo>
                  <a:pt x="1481099" y="2184400"/>
                </a:lnTo>
                <a:lnTo>
                  <a:pt x="1478368" y="2184400"/>
                </a:lnTo>
                <a:lnTo>
                  <a:pt x="1478368" y="2171700"/>
                </a:lnTo>
                <a:lnTo>
                  <a:pt x="1482458" y="2171700"/>
                </a:lnTo>
                <a:lnTo>
                  <a:pt x="1482458" y="1960626"/>
                </a:lnTo>
                <a:lnTo>
                  <a:pt x="1479283" y="1968500"/>
                </a:lnTo>
                <a:lnTo>
                  <a:pt x="1478648" y="1966366"/>
                </a:lnTo>
                <a:lnTo>
                  <a:pt x="1478648" y="2044700"/>
                </a:lnTo>
                <a:lnTo>
                  <a:pt x="1477010" y="2057400"/>
                </a:lnTo>
                <a:lnTo>
                  <a:pt x="1475943" y="2057400"/>
                </a:lnTo>
                <a:lnTo>
                  <a:pt x="1475943" y="2146300"/>
                </a:lnTo>
                <a:lnTo>
                  <a:pt x="1473517" y="2146300"/>
                </a:lnTo>
                <a:lnTo>
                  <a:pt x="1473517" y="2273300"/>
                </a:lnTo>
                <a:lnTo>
                  <a:pt x="1471549" y="2278456"/>
                </a:lnTo>
                <a:lnTo>
                  <a:pt x="1471549" y="2349500"/>
                </a:lnTo>
                <a:lnTo>
                  <a:pt x="1467459" y="2349500"/>
                </a:lnTo>
                <a:lnTo>
                  <a:pt x="1467459" y="2336800"/>
                </a:lnTo>
                <a:lnTo>
                  <a:pt x="1471549" y="2349500"/>
                </a:lnTo>
                <a:lnTo>
                  <a:pt x="1471549" y="2278456"/>
                </a:lnTo>
                <a:lnTo>
                  <a:pt x="1468666" y="2286000"/>
                </a:lnTo>
                <a:lnTo>
                  <a:pt x="1467904" y="2283345"/>
                </a:lnTo>
                <a:lnTo>
                  <a:pt x="1467904" y="2324100"/>
                </a:lnTo>
                <a:lnTo>
                  <a:pt x="1466545" y="2336800"/>
                </a:lnTo>
                <a:lnTo>
                  <a:pt x="1463814" y="2336800"/>
                </a:lnTo>
                <a:lnTo>
                  <a:pt x="1463814" y="2324100"/>
                </a:lnTo>
                <a:lnTo>
                  <a:pt x="1467904" y="2324100"/>
                </a:lnTo>
                <a:lnTo>
                  <a:pt x="1467904" y="2283345"/>
                </a:lnTo>
                <a:lnTo>
                  <a:pt x="1465033" y="2273300"/>
                </a:lnTo>
                <a:lnTo>
                  <a:pt x="1473517" y="2273300"/>
                </a:lnTo>
                <a:lnTo>
                  <a:pt x="1473517" y="2146300"/>
                </a:lnTo>
                <a:lnTo>
                  <a:pt x="1468666" y="2146300"/>
                </a:lnTo>
                <a:lnTo>
                  <a:pt x="1466240" y="2159000"/>
                </a:lnTo>
                <a:lnTo>
                  <a:pt x="1460182" y="2159000"/>
                </a:lnTo>
                <a:lnTo>
                  <a:pt x="1458963" y="2152624"/>
                </a:lnTo>
                <a:lnTo>
                  <a:pt x="1458963" y="2387600"/>
                </a:lnTo>
                <a:lnTo>
                  <a:pt x="1456296" y="2387600"/>
                </a:lnTo>
                <a:lnTo>
                  <a:pt x="1456296" y="2794000"/>
                </a:lnTo>
                <a:lnTo>
                  <a:pt x="1451864" y="2794000"/>
                </a:lnTo>
                <a:lnTo>
                  <a:pt x="1451686" y="2781300"/>
                </a:lnTo>
                <a:lnTo>
                  <a:pt x="1456296" y="2794000"/>
                </a:lnTo>
                <a:lnTo>
                  <a:pt x="1456296" y="2387600"/>
                </a:lnTo>
                <a:lnTo>
                  <a:pt x="1452905" y="2387600"/>
                </a:lnTo>
                <a:lnTo>
                  <a:pt x="1452905" y="2641600"/>
                </a:lnTo>
                <a:lnTo>
                  <a:pt x="1451686" y="2641600"/>
                </a:lnTo>
                <a:lnTo>
                  <a:pt x="1451686" y="2654300"/>
                </a:lnTo>
                <a:lnTo>
                  <a:pt x="1451686" y="2667000"/>
                </a:lnTo>
                <a:lnTo>
                  <a:pt x="1448498" y="2667000"/>
                </a:lnTo>
                <a:lnTo>
                  <a:pt x="1448498" y="2743200"/>
                </a:lnTo>
                <a:lnTo>
                  <a:pt x="1447139" y="2755900"/>
                </a:lnTo>
                <a:lnTo>
                  <a:pt x="1444409" y="2755900"/>
                </a:lnTo>
                <a:lnTo>
                  <a:pt x="1444409" y="2743200"/>
                </a:lnTo>
                <a:lnTo>
                  <a:pt x="1448498" y="2743200"/>
                </a:lnTo>
                <a:lnTo>
                  <a:pt x="1448498" y="2667000"/>
                </a:lnTo>
                <a:lnTo>
                  <a:pt x="1444409" y="2667000"/>
                </a:lnTo>
                <a:lnTo>
                  <a:pt x="1445628" y="2654300"/>
                </a:lnTo>
                <a:lnTo>
                  <a:pt x="1451686" y="2654300"/>
                </a:lnTo>
                <a:lnTo>
                  <a:pt x="1451686" y="2641600"/>
                </a:lnTo>
                <a:lnTo>
                  <a:pt x="1443951" y="2641600"/>
                </a:lnTo>
                <a:lnTo>
                  <a:pt x="1446517" y="2628900"/>
                </a:lnTo>
                <a:lnTo>
                  <a:pt x="1451686" y="2628900"/>
                </a:lnTo>
                <a:lnTo>
                  <a:pt x="1452905" y="2641600"/>
                </a:lnTo>
                <a:lnTo>
                  <a:pt x="1452905" y="2387600"/>
                </a:lnTo>
                <a:lnTo>
                  <a:pt x="1451686" y="2387600"/>
                </a:lnTo>
                <a:lnTo>
                  <a:pt x="1451686" y="2540000"/>
                </a:lnTo>
                <a:lnTo>
                  <a:pt x="1449247" y="2552700"/>
                </a:lnTo>
                <a:lnTo>
                  <a:pt x="1445780" y="2540000"/>
                </a:lnTo>
                <a:lnTo>
                  <a:pt x="1451686" y="2540000"/>
                </a:lnTo>
                <a:lnTo>
                  <a:pt x="1451686" y="2387600"/>
                </a:lnTo>
                <a:lnTo>
                  <a:pt x="1446834" y="2387600"/>
                </a:lnTo>
                <a:lnTo>
                  <a:pt x="1448054" y="2374900"/>
                </a:lnTo>
                <a:lnTo>
                  <a:pt x="1457147" y="2374900"/>
                </a:lnTo>
                <a:lnTo>
                  <a:pt x="1458963" y="2387600"/>
                </a:lnTo>
                <a:lnTo>
                  <a:pt x="1458963" y="2152624"/>
                </a:lnTo>
                <a:lnTo>
                  <a:pt x="1457756" y="2146300"/>
                </a:lnTo>
                <a:lnTo>
                  <a:pt x="1457756" y="2171700"/>
                </a:lnTo>
                <a:lnTo>
                  <a:pt x="1457604" y="2172233"/>
                </a:lnTo>
                <a:lnTo>
                  <a:pt x="1457604" y="2260600"/>
                </a:lnTo>
                <a:lnTo>
                  <a:pt x="1452600" y="2260600"/>
                </a:lnTo>
                <a:lnTo>
                  <a:pt x="1452372" y="2247900"/>
                </a:lnTo>
                <a:lnTo>
                  <a:pt x="1457312" y="2247900"/>
                </a:lnTo>
                <a:lnTo>
                  <a:pt x="1457604" y="2260600"/>
                </a:lnTo>
                <a:lnTo>
                  <a:pt x="1457604" y="2172233"/>
                </a:lnTo>
                <a:lnTo>
                  <a:pt x="1454111" y="2184400"/>
                </a:lnTo>
                <a:lnTo>
                  <a:pt x="1451686" y="2184400"/>
                </a:lnTo>
                <a:lnTo>
                  <a:pt x="1457756" y="2171700"/>
                </a:lnTo>
                <a:lnTo>
                  <a:pt x="1457756" y="2146300"/>
                </a:lnTo>
                <a:lnTo>
                  <a:pt x="1448054" y="2146300"/>
                </a:lnTo>
                <a:lnTo>
                  <a:pt x="1448054" y="2159000"/>
                </a:lnTo>
                <a:lnTo>
                  <a:pt x="1444866" y="2159000"/>
                </a:lnTo>
                <a:lnTo>
                  <a:pt x="1444866" y="2286000"/>
                </a:lnTo>
                <a:lnTo>
                  <a:pt x="1441983" y="2286000"/>
                </a:lnTo>
                <a:lnTo>
                  <a:pt x="1441983" y="2794000"/>
                </a:lnTo>
                <a:lnTo>
                  <a:pt x="1440776" y="2800324"/>
                </a:lnTo>
                <a:lnTo>
                  <a:pt x="1440776" y="2959100"/>
                </a:lnTo>
                <a:lnTo>
                  <a:pt x="1435925" y="2948495"/>
                </a:lnTo>
                <a:lnTo>
                  <a:pt x="1435925" y="3175000"/>
                </a:lnTo>
                <a:lnTo>
                  <a:pt x="1433817" y="3187700"/>
                </a:lnTo>
                <a:lnTo>
                  <a:pt x="1421422" y="3187700"/>
                </a:lnTo>
                <a:lnTo>
                  <a:pt x="1421371" y="3175000"/>
                </a:lnTo>
                <a:lnTo>
                  <a:pt x="1435925" y="3175000"/>
                </a:lnTo>
                <a:lnTo>
                  <a:pt x="1435925" y="2948495"/>
                </a:lnTo>
                <a:lnTo>
                  <a:pt x="1434973" y="2946400"/>
                </a:lnTo>
                <a:lnTo>
                  <a:pt x="1438389" y="2946400"/>
                </a:lnTo>
                <a:lnTo>
                  <a:pt x="1440776" y="2959100"/>
                </a:lnTo>
                <a:lnTo>
                  <a:pt x="1440776" y="2800324"/>
                </a:lnTo>
                <a:lnTo>
                  <a:pt x="1439557" y="2806700"/>
                </a:lnTo>
                <a:lnTo>
                  <a:pt x="1437132" y="2794000"/>
                </a:lnTo>
                <a:lnTo>
                  <a:pt x="1437132" y="2870200"/>
                </a:lnTo>
                <a:lnTo>
                  <a:pt x="1437132" y="2882900"/>
                </a:lnTo>
                <a:lnTo>
                  <a:pt x="1433042" y="2882900"/>
                </a:lnTo>
                <a:lnTo>
                  <a:pt x="1433042" y="2895600"/>
                </a:lnTo>
                <a:lnTo>
                  <a:pt x="1429346" y="2908300"/>
                </a:lnTo>
                <a:lnTo>
                  <a:pt x="1428648" y="2908300"/>
                </a:lnTo>
                <a:lnTo>
                  <a:pt x="1428648" y="3009900"/>
                </a:lnTo>
                <a:lnTo>
                  <a:pt x="1428648" y="3022600"/>
                </a:lnTo>
                <a:lnTo>
                  <a:pt x="1422869" y="3022600"/>
                </a:lnTo>
                <a:lnTo>
                  <a:pt x="1422869" y="3060700"/>
                </a:lnTo>
                <a:lnTo>
                  <a:pt x="1418437" y="3060700"/>
                </a:lnTo>
                <a:lnTo>
                  <a:pt x="1418945" y="3048000"/>
                </a:lnTo>
                <a:lnTo>
                  <a:pt x="1422869" y="3060700"/>
                </a:lnTo>
                <a:lnTo>
                  <a:pt x="1422869" y="3022600"/>
                </a:lnTo>
                <a:lnTo>
                  <a:pt x="1417726" y="3022600"/>
                </a:lnTo>
                <a:lnTo>
                  <a:pt x="1418945" y="3009900"/>
                </a:lnTo>
                <a:lnTo>
                  <a:pt x="1428648" y="3009900"/>
                </a:lnTo>
                <a:lnTo>
                  <a:pt x="1428648" y="2908300"/>
                </a:lnTo>
                <a:lnTo>
                  <a:pt x="1414094" y="2908300"/>
                </a:lnTo>
                <a:lnTo>
                  <a:pt x="1414094" y="2971800"/>
                </a:lnTo>
                <a:lnTo>
                  <a:pt x="1411820" y="2984500"/>
                </a:lnTo>
                <a:lnTo>
                  <a:pt x="1411414" y="2984500"/>
                </a:lnTo>
                <a:lnTo>
                  <a:pt x="1411414" y="3073400"/>
                </a:lnTo>
                <a:lnTo>
                  <a:pt x="1410004" y="3086100"/>
                </a:lnTo>
                <a:lnTo>
                  <a:pt x="1406982" y="3086100"/>
                </a:lnTo>
                <a:lnTo>
                  <a:pt x="1406817" y="3073400"/>
                </a:lnTo>
                <a:lnTo>
                  <a:pt x="1401965" y="3073400"/>
                </a:lnTo>
                <a:lnTo>
                  <a:pt x="1401965" y="3060700"/>
                </a:lnTo>
                <a:lnTo>
                  <a:pt x="1406817" y="3073400"/>
                </a:lnTo>
                <a:lnTo>
                  <a:pt x="1411414" y="3073400"/>
                </a:lnTo>
                <a:lnTo>
                  <a:pt x="1411414" y="2984500"/>
                </a:lnTo>
                <a:lnTo>
                  <a:pt x="1406867" y="2984500"/>
                </a:lnTo>
                <a:lnTo>
                  <a:pt x="1414094" y="2971800"/>
                </a:lnTo>
                <a:lnTo>
                  <a:pt x="1414094" y="2908300"/>
                </a:lnTo>
                <a:lnTo>
                  <a:pt x="1411668" y="2908300"/>
                </a:lnTo>
                <a:lnTo>
                  <a:pt x="1413141" y="2895600"/>
                </a:lnTo>
                <a:lnTo>
                  <a:pt x="1433042" y="2895600"/>
                </a:lnTo>
                <a:lnTo>
                  <a:pt x="1433042" y="2882900"/>
                </a:lnTo>
                <a:lnTo>
                  <a:pt x="1426222" y="2882900"/>
                </a:lnTo>
                <a:lnTo>
                  <a:pt x="1426222" y="2870200"/>
                </a:lnTo>
                <a:lnTo>
                  <a:pt x="1437132" y="2870200"/>
                </a:lnTo>
                <a:lnTo>
                  <a:pt x="1437132" y="2794000"/>
                </a:lnTo>
                <a:lnTo>
                  <a:pt x="1441983" y="2794000"/>
                </a:lnTo>
                <a:lnTo>
                  <a:pt x="1441983" y="2286000"/>
                </a:lnTo>
                <a:lnTo>
                  <a:pt x="1440776" y="2286000"/>
                </a:lnTo>
                <a:lnTo>
                  <a:pt x="1440776" y="2273300"/>
                </a:lnTo>
                <a:lnTo>
                  <a:pt x="1444866" y="2286000"/>
                </a:lnTo>
                <a:lnTo>
                  <a:pt x="1444866" y="2159000"/>
                </a:lnTo>
                <a:lnTo>
                  <a:pt x="1441983" y="2159000"/>
                </a:lnTo>
                <a:lnTo>
                  <a:pt x="1439557" y="2146300"/>
                </a:lnTo>
                <a:lnTo>
                  <a:pt x="1445628" y="2146300"/>
                </a:lnTo>
                <a:lnTo>
                  <a:pt x="1450479" y="2133600"/>
                </a:lnTo>
                <a:lnTo>
                  <a:pt x="1471091" y="2133600"/>
                </a:lnTo>
                <a:lnTo>
                  <a:pt x="1475943" y="2146300"/>
                </a:lnTo>
                <a:lnTo>
                  <a:pt x="1475943" y="2057400"/>
                </a:lnTo>
                <a:lnTo>
                  <a:pt x="1474216" y="2057400"/>
                </a:lnTo>
                <a:lnTo>
                  <a:pt x="1474736" y="2044700"/>
                </a:lnTo>
                <a:lnTo>
                  <a:pt x="1478648" y="2044700"/>
                </a:lnTo>
                <a:lnTo>
                  <a:pt x="1478648" y="1966366"/>
                </a:lnTo>
                <a:lnTo>
                  <a:pt x="1475524" y="1955800"/>
                </a:lnTo>
                <a:lnTo>
                  <a:pt x="1484401" y="1955800"/>
                </a:lnTo>
                <a:lnTo>
                  <a:pt x="1484401" y="1780781"/>
                </a:lnTo>
                <a:lnTo>
                  <a:pt x="1483829" y="1778000"/>
                </a:lnTo>
                <a:lnTo>
                  <a:pt x="1492643" y="1778000"/>
                </a:lnTo>
                <a:lnTo>
                  <a:pt x="1492745" y="1778355"/>
                </a:lnTo>
                <a:lnTo>
                  <a:pt x="1492923" y="1778000"/>
                </a:lnTo>
                <a:lnTo>
                  <a:pt x="1497076" y="1778000"/>
                </a:lnTo>
                <a:lnTo>
                  <a:pt x="1497076" y="1676400"/>
                </a:lnTo>
                <a:lnTo>
                  <a:pt x="1496555" y="1676400"/>
                </a:lnTo>
                <a:lnTo>
                  <a:pt x="1500479" y="1663700"/>
                </a:lnTo>
                <a:lnTo>
                  <a:pt x="1500479" y="1562100"/>
                </a:lnTo>
                <a:lnTo>
                  <a:pt x="1497533" y="1562100"/>
                </a:lnTo>
                <a:lnTo>
                  <a:pt x="1497533" y="1574800"/>
                </a:lnTo>
                <a:lnTo>
                  <a:pt x="1496110" y="1587500"/>
                </a:lnTo>
                <a:lnTo>
                  <a:pt x="1493088" y="1587500"/>
                </a:lnTo>
                <a:lnTo>
                  <a:pt x="1492923" y="1600200"/>
                </a:lnTo>
                <a:lnTo>
                  <a:pt x="1486954" y="1600200"/>
                </a:lnTo>
                <a:lnTo>
                  <a:pt x="1487004" y="1587500"/>
                </a:lnTo>
                <a:lnTo>
                  <a:pt x="1490027" y="1587500"/>
                </a:lnTo>
                <a:lnTo>
                  <a:pt x="1492923" y="1574800"/>
                </a:lnTo>
                <a:lnTo>
                  <a:pt x="1497533" y="1574800"/>
                </a:lnTo>
                <a:lnTo>
                  <a:pt x="1497533" y="1562100"/>
                </a:lnTo>
                <a:lnTo>
                  <a:pt x="1495348" y="1562100"/>
                </a:lnTo>
                <a:lnTo>
                  <a:pt x="1498981" y="1549400"/>
                </a:lnTo>
                <a:lnTo>
                  <a:pt x="1504238" y="1549400"/>
                </a:lnTo>
                <a:lnTo>
                  <a:pt x="1505204" y="1562100"/>
                </a:lnTo>
                <a:lnTo>
                  <a:pt x="1505204" y="976731"/>
                </a:lnTo>
                <a:lnTo>
                  <a:pt x="1503984" y="977900"/>
                </a:lnTo>
                <a:lnTo>
                  <a:pt x="1503832" y="978065"/>
                </a:lnTo>
                <a:lnTo>
                  <a:pt x="1503832" y="1333500"/>
                </a:lnTo>
                <a:lnTo>
                  <a:pt x="1499400" y="1346200"/>
                </a:lnTo>
                <a:lnTo>
                  <a:pt x="1497012" y="1338110"/>
                </a:lnTo>
                <a:lnTo>
                  <a:pt x="1497012" y="1422400"/>
                </a:lnTo>
                <a:lnTo>
                  <a:pt x="1495653" y="1435100"/>
                </a:lnTo>
                <a:lnTo>
                  <a:pt x="1492923" y="1435100"/>
                </a:lnTo>
                <a:lnTo>
                  <a:pt x="1492923" y="1422400"/>
                </a:lnTo>
                <a:lnTo>
                  <a:pt x="1497012" y="1422400"/>
                </a:lnTo>
                <a:lnTo>
                  <a:pt x="1497012" y="1338110"/>
                </a:lnTo>
                <a:lnTo>
                  <a:pt x="1495653" y="1333500"/>
                </a:lnTo>
                <a:lnTo>
                  <a:pt x="1503832" y="1333500"/>
                </a:lnTo>
                <a:lnTo>
                  <a:pt x="1503832" y="978065"/>
                </a:lnTo>
                <a:lnTo>
                  <a:pt x="1500200" y="981824"/>
                </a:lnTo>
                <a:lnTo>
                  <a:pt x="1500200" y="1155700"/>
                </a:lnTo>
                <a:lnTo>
                  <a:pt x="1500200" y="1168400"/>
                </a:lnTo>
                <a:lnTo>
                  <a:pt x="1498981" y="1168400"/>
                </a:lnTo>
                <a:lnTo>
                  <a:pt x="1498981" y="1295400"/>
                </a:lnTo>
                <a:lnTo>
                  <a:pt x="1494129" y="1308100"/>
                </a:lnTo>
                <a:lnTo>
                  <a:pt x="1492465" y="1308100"/>
                </a:lnTo>
                <a:lnTo>
                  <a:pt x="1492465" y="1498600"/>
                </a:lnTo>
                <a:lnTo>
                  <a:pt x="1486560" y="1498600"/>
                </a:lnTo>
                <a:lnTo>
                  <a:pt x="1486560" y="1536700"/>
                </a:lnTo>
                <a:lnTo>
                  <a:pt x="1483258" y="1549400"/>
                </a:lnTo>
                <a:lnTo>
                  <a:pt x="1485646" y="1536700"/>
                </a:lnTo>
                <a:lnTo>
                  <a:pt x="1486560" y="1536700"/>
                </a:lnTo>
                <a:lnTo>
                  <a:pt x="1486560" y="1498600"/>
                </a:lnTo>
                <a:lnTo>
                  <a:pt x="1483220" y="1498600"/>
                </a:lnTo>
                <a:lnTo>
                  <a:pt x="1483220" y="1790700"/>
                </a:lnTo>
                <a:lnTo>
                  <a:pt x="1482013" y="1803400"/>
                </a:lnTo>
                <a:lnTo>
                  <a:pt x="1479588" y="1798294"/>
                </a:lnTo>
                <a:lnTo>
                  <a:pt x="1479588" y="1866900"/>
                </a:lnTo>
                <a:lnTo>
                  <a:pt x="1475943" y="1879600"/>
                </a:lnTo>
                <a:lnTo>
                  <a:pt x="1478368" y="1866900"/>
                </a:lnTo>
                <a:lnTo>
                  <a:pt x="1479588" y="1866900"/>
                </a:lnTo>
                <a:lnTo>
                  <a:pt x="1479588" y="1798294"/>
                </a:lnTo>
                <a:lnTo>
                  <a:pt x="1475981" y="1790700"/>
                </a:lnTo>
                <a:lnTo>
                  <a:pt x="1483220" y="1790700"/>
                </a:lnTo>
                <a:lnTo>
                  <a:pt x="1483220" y="1498600"/>
                </a:lnTo>
                <a:lnTo>
                  <a:pt x="1482013" y="1498600"/>
                </a:lnTo>
                <a:lnTo>
                  <a:pt x="1482013" y="1485900"/>
                </a:lnTo>
                <a:lnTo>
                  <a:pt x="1489113" y="1485900"/>
                </a:lnTo>
                <a:lnTo>
                  <a:pt x="1492465" y="1498600"/>
                </a:lnTo>
                <a:lnTo>
                  <a:pt x="1492465" y="1308100"/>
                </a:lnTo>
                <a:lnTo>
                  <a:pt x="1485646" y="1308100"/>
                </a:lnTo>
                <a:lnTo>
                  <a:pt x="1488071" y="1295400"/>
                </a:lnTo>
                <a:lnTo>
                  <a:pt x="1492923" y="1295400"/>
                </a:lnTo>
                <a:lnTo>
                  <a:pt x="1492923" y="1282700"/>
                </a:lnTo>
                <a:lnTo>
                  <a:pt x="1489278" y="1282700"/>
                </a:lnTo>
                <a:lnTo>
                  <a:pt x="1490497" y="1270000"/>
                </a:lnTo>
                <a:lnTo>
                  <a:pt x="1498828" y="1270000"/>
                </a:lnTo>
                <a:lnTo>
                  <a:pt x="1497304" y="1282700"/>
                </a:lnTo>
                <a:lnTo>
                  <a:pt x="1492923" y="1282700"/>
                </a:lnTo>
                <a:lnTo>
                  <a:pt x="1497012" y="1295400"/>
                </a:lnTo>
                <a:lnTo>
                  <a:pt x="1498981" y="1295400"/>
                </a:lnTo>
                <a:lnTo>
                  <a:pt x="1498981" y="1168400"/>
                </a:lnTo>
                <a:lnTo>
                  <a:pt x="1492923" y="1168400"/>
                </a:lnTo>
                <a:lnTo>
                  <a:pt x="1492923" y="1155700"/>
                </a:lnTo>
                <a:lnTo>
                  <a:pt x="1500200" y="1155700"/>
                </a:lnTo>
                <a:lnTo>
                  <a:pt x="1500200" y="981824"/>
                </a:lnTo>
                <a:lnTo>
                  <a:pt x="1491703" y="990600"/>
                </a:lnTo>
                <a:lnTo>
                  <a:pt x="1489735" y="990600"/>
                </a:lnTo>
                <a:lnTo>
                  <a:pt x="1489735" y="1168400"/>
                </a:lnTo>
                <a:lnTo>
                  <a:pt x="1489278" y="1172679"/>
                </a:lnTo>
                <a:lnTo>
                  <a:pt x="1489278" y="1257300"/>
                </a:lnTo>
                <a:lnTo>
                  <a:pt x="1481556" y="1257300"/>
                </a:lnTo>
                <a:lnTo>
                  <a:pt x="1484109" y="1244600"/>
                </a:lnTo>
                <a:lnTo>
                  <a:pt x="1489278" y="1257300"/>
                </a:lnTo>
                <a:lnTo>
                  <a:pt x="1489278" y="1172679"/>
                </a:lnTo>
                <a:lnTo>
                  <a:pt x="1488376" y="1181100"/>
                </a:lnTo>
                <a:lnTo>
                  <a:pt x="1486852" y="1181100"/>
                </a:lnTo>
                <a:lnTo>
                  <a:pt x="1481099" y="1191158"/>
                </a:lnTo>
                <a:lnTo>
                  <a:pt x="1481099" y="1689100"/>
                </a:lnTo>
                <a:lnTo>
                  <a:pt x="1473517" y="1689100"/>
                </a:lnTo>
                <a:lnTo>
                  <a:pt x="1473517" y="1841500"/>
                </a:lnTo>
                <a:lnTo>
                  <a:pt x="1471091" y="1828800"/>
                </a:lnTo>
                <a:lnTo>
                  <a:pt x="1472717" y="1828800"/>
                </a:lnTo>
                <a:lnTo>
                  <a:pt x="1473517" y="1841500"/>
                </a:lnTo>
                <a:lnTo>
                  <a:pt x="1473517" y="1689100"/>
                </a:lnTo>
                <a:lnTo>
                  <a:pt x="1471828" y="1689100"/>
                </a:lnTo>
                <a:lnTo>
                  <a:pt x="1471091" y="1676400"/>
                </a:lnTo>
                <a:lnTo>
                  <a:pt x="1478483" y="1676400"/>
                </a:lnTo>
                <a:lnTo>
                  <a:pt x="1481099" y="1689100"/>
                </a:lnTo>
                <a:lnTo>
                  <a:pt x="1481099" y="1191158"/>
                </a:lnTo>
                <a:lnTo>
                  <a:pt x="1480794" y="1191691"/>
                </a:lnTo>
                <a:lnTo>
                  <a:pt x="1480794" y="1460500"/>
                </a:lnTo>
                <a:lnTo>
                  <a:pt x="1474736" y="1473200"/>
                </a:lnTo>
                <a:lnTo>
                  <a:pt x="1474736" y="1460500"/>
                </a:lnTo>
                <a:lnTo>
                  <a:pt x="1480794" y="1460500"/>
                </a:lnTo>
                <a:lnTo>
                  <a:pt x="1480794" y="1191691"/>
                </a:lnTo>
                <a:lnTo>
                  <a:pt x="1479588" y="1193800"/>
                </a:lnTo>
                <a:lnTo>
                  <a:pt x="1482013" y="1181100"/>
                </a:lnTo>
                <a:lnTo>
                  <a:pt x="1485646" y="1181100"/>
                </a:lnTo>
                <a:lnTo>
                  <a:pt x="1485646" y="1168400"/>
                </a:lnTo>
                <a:lnTo>
                  <a:pt x="1489735" y="1168400"/>
                </a:lnTo>
                <a:lnTo>
                  <a:pt x="1489735" y="990600"/>
                </a:lnTo>
                <a:lnTo>
                  <a:pt x="1477911" y="990600"/>
                </a:lnTo>
                <a:lnTo>
                  <a:pt x="1474279" y="982179"/>
                </a:lnTo>
                <a:lnTo>
                  <a:pt x="1474279" y="1193800"/>
                </a:lnTo>
                <a:lnTo>
                  <a:pt x="1467739" y="1193800"/>
                </a:lnTo>
                <a:lnTo>
                  <a:pt x="1467739" y="1473200"/>
                </a:lnTo>
                <a:lnTo>
                  <a:pt x="1466088" y="1485900"/>
                </a:lnTo>
                <a:lnTo>
                  <a:pt x="1463421" y="1485900"/>
                </a:lnTo>
                <a:lnTo>
                  <a:pt x="1463421" y="1816100"/>
                </a:lnTo>
                <a:lnTo>
                  <a:pt x="1463243" y="1816100"/>
                </a:lnTo>
                <a:lnTo>
                  <a:pt x="1463243" y="1943100"/>
                </a:lnTo>
                <a:lnTo>
                  <a:pt x="1460182" y="1943100"/>
                </a:lnTo>
                <a:lnTo>
                  <a:pt x="1461389" y="1955800"/>
                </a:lnTo>
                <a:lnTo>
                  <a:pt x="1458963" y="1955800"/>
                </a:lnTo>
                <a:lnTo>
                  <a:pt x="1458963" y="2019300"/>
                </a:lnTo>
                <a:lnTo>
                  <a:pt x="1449527" y="2019300"/>
                </a:lnTo>
                <a:lnTo>
                  <a:pt x="1449527" y="2133600"/>
                </a:lnTo>
                <a:lnTo>
                  <a:pt x="1437132" y="2133600"/>
                </a:lnTo>
                <a:lnTo>
                  <a:pt x="1437132" y="2247900"/>
                </a:lnTo>
                <a:lnTo>
                  <a:pt x="1437132" y="2260600"/>
                </a:lnTo>
                <a:lnTo>
                  <a:pt x="1433957" y="2260600"/>
                </a:lnTo>
                <a:lnTo>
                  <a:pt x="1433957" y="2679700"/>
                </a:lnTo>
                <a:lnTo>
                  <a:pt x="1433664" y="2679700"/>
                </a:lnTo>
                <a:lnTo>
                  <a:pt x="1433664" y="2705100"/>
                </a:lnTo>
                <a:lnTo>
                  <a:pt x="1433499" y="2708478"/>
                </a:lnTo>
                <a:lnTo>
                  <a:pt x="1433499" y="2794000"/>
                </a:lnTo>
                <a:lnTo>
                  <a:pt x="1428648" y="2794000"/>
                </a:lnTo>
                <a:lnTo>
                  <a:pt x="1429067" y="2781300"/>
                </a:lnTo>
                <a:lnTo>
                  <a:pt x="1433080" y="2781300"/>
                </a:lnTo>
                <a:lnTo>
                  <a:pt x="1433499" y="2794000"/>
                </a:lnTo>
                <a:lnTo>
                  <a:pt x="1433499" y="2708478"/>
                </a:lnTo>
                <a:lnTo>
                  <a:pt x="1433042" y="2717800"/>
                </a:lnTo>
                <a:lnTo>
                  <a:pt x="1426222" y="2717800"/>
                </a:lnTo>
                <a:lnTo>
                  <a:pt x="1426222" y="2755900"/>
                </a:lnTo>
                <a:lnTo>
                  <a:pt x="1426222" y="2768600"/>
                </a:lnTo>
                <a:lnTo>
                  <a:pt x="1426222" y="2857500"/>
                </a:lnTo>
                <a:lnTo>
                  <a:pt x="1420253" y="2844800"/>
                </a:lnTo>
                <a:lnTo>
                  <a:pt x="1423327" y="2844800"/>
                </a:lnTo>
                <a:lnTo>
                  <a:pt x="1426222" y="2857500"/>
                </a:lnTo>
                <a:lnTo>
                  <a:pt x="1426222" y="2768600"/>
                </a:lnTo>
                <a:lnTo>
                  <a:pt x="1422577" y="2757881"/>
                </a:lnTo>
                <a:lnTo>
                  <a:pt x="1422577" y="2768600"/>
                </a:lnTo>
                <a:lnTo>
                  <a:pt x="1421371" y="2781300"/>
                </a:lnTo>
                <a:lnTo>
                  <a:pt x="1417726" y="2768600"/>
                </a:lnTo>
                <a:lnTo>
                  <a:pt x="1411668" y="2768600"/>
                </a:lnTo>
                <a:lnTo>
                  <a:pt x="1411668" y="2755900"/>
                </a:lnTo>
                <a:lnTo>
                  <a:pt x="1418945" y="2755900"/>
                </a:lnTo>
                <a:lnTo>
                  <a:pt x="1418717" y="2768600"/>
                </a:lnTo>
                <a:lnTo>
                  <a:pt x="1422577" y="2768600"/>
                </a:lnTo>
                <a:lnTo>
                  <a:pt x="1422577" y="2757881"/>
                </a:lnTo>
                <a:lnTo>
                  <a:pt x="1421904" y="2755900"/>
                </a:lnTo>
                <a:lnTo>
                  <a:pt x="1426222" y="2755900"/>
                </a:lnTo>
                <a:lnTo>
                  <a:pt x="1426222" y="2717800"/>
                </a:lnTo>
                <a:lnTo>
                  <a:pt x="1422577" y="2717800"/>
                </a:lnTo>
                <a:lnTo>
                  <a:pt x="1420152" y="2705100"/>
                </a:lnTo>
                <a:lnTo>
                  <a:pt x="1433664" y="2705100"/>
                </a:lnTo>
                <a:lnTo>
                  <a:pt x="1433664" y="2679700"/>
                </a:lnTo>
                <a:lnTo>
                  <a:pt x="1429854" y="2679700"/>
                </a:lnTo>
                <a:lnTo>
                  <a:pt x="1429854" y="2667000"/>
                </a:lnTo>
                <a:lnTo>
                  <a:pt x="1433957" y="2679700"/>
                </a:lnTo>
                <a:lnTo>
                  <a:pt x="1433957" y="2260600"/>
                </a:lnTo>
                <a:lnTo>
                  <a:pt x="1429854" y="2260600"/>
                </a:lnTo>
                <a:lnTo>
                  <a:pt x="1429854" y="2247900"/>
                </a:lnTo>
                <a:lnTo>
                  <a:pt x="1437132" y="2247900"/>
                </a:lnTo>
                <a:lnTo>
                  <a:pt x="1437132" y="2133600"/>
                </a:lnTo>
                <a:lnTo>
                  <a:pt x="1428648" y="2133600"/>
                </a:lnTo>
                <a:lnTo>
                  <a:pt x="1428648" y="2235200"/>
                </a:lnTo>
                <a:lnTo>
                  <a:pt x="1428648" y="2654300"/>
                </a:lnTo>
                <a:lnTo>
                  <a:pt x="1426222" y="2667000"/>
                </a:lnTo>
                <a:lnTo>
                  <a:pt x="1417726" y="2667000"/>
                </a:lnTo>
                <a:lnTo>
                  <a:pt x="1414221" y="2667000"/>
                </a:lnTo>
                <a:lnTo>
                  <a:pt x="1414221" y="2705100"/>
                </a:lnTo>
                <a:lnTo>
                  <a:pt x="1411312" y="2705100"/>
                </a:lnTo>
                <a:lnTo>
                  <a:pt x="1411312" y="2946400"/>
                </a:lnTo>
                <a:lnTo>
                  <a:pt x="1410449" y="2959100"/>
                </a:lnTo>
                <a:lnTo>
                  <a:pt x="1401965" y="2959100"/>
                </a:lnTo>
                <a:lnTo>
                  <a:pt x="1405597" y="2946400"/>
                </a:lnTo>
                <a:lnTo>
                  <a:pt x="1400746" y="2946400"/>
                </a:lnTo>
                <a:lnTo>
                  <a:pt x="1400746" y="2984500"/>
                </a:lnTo>
                <a:lnTo>
                  <a:pt x="1400505" y="2984500"/>
                </a:lnTo>
                <a:lnTo>
                  <a:pt x="1400505" y="3568700"/>
                </a:lnTo>
                <a:lnTo>
                  <a:pt x="1396072" y="3568700"/>
                </a:lnTo>
                <a:lnTo>
                  <a:pt x="1395895" y="3556000"/>
                </a:lnTo>
                <a:lnTo>
                  <a:pt x="1400505" y="3568700"/>
                </a:lnTo>
                <a:lnTo>
                  <a:pt x="1400505" y="2984500"/>
                </a:lnTo>
                <a:lnTo>
                  <a:pt x="1396009" y="2984500"/>
                </a:lnTo>
                <a:lnTo>
                  <a:pt x="1396009" y="3263900"/>
                </a:lnTo>
                <a:lnTo>
                  <a:pt x="1393177" y="3263900"/>
                </a:lnTo>
                <a:lnTo>
                  <a:pt x="1387144" y="3276600"/>
                </a:lnTo>
                <a:lnTo>
                  <a:pt x="1385443" y="3276600"/>
                </a:lnTo>
                <a:lnTo>
                  <a:pt x="1385443" y="3314700"/>
                </a:lnTo>
                <a:lnTo>
                  <a:pt x="1384985" y="3314700"/>
                </a:lnTo>
                <a:lnTo>
                  <a:pt x="1384985" y="3606800"/>
                </a:lnTo>
                <a:lnTo>
                  <a:pt x="1382560" y="3619500"/>
                </a:lnTo>
                <a:lnTo>
                  <a:pt x="1377708" y="3606800"/>
                </a:lnTo>
                <a:lnTo>
                  <a:pt x="1384985" y="3606800"/>
                </a:lnTo>
                <a:lnTo>
                  <a:pt x="1384985" y="3314700"/>
                </a:lnTo>
                <a:lnTo>
                  <a:pt x="1381353" y="3314700"/>
                </a:lnTo>
                <a:lnTo>
                  <a:pt x="1381353" y="3302000"/>
                </a:lnTo>
                <a:lnTo>
                  <a:pt x="1385443" y="3314700"/>
                </a:lnTo>
                <a:lnTo>
                  <a:pt x="1385443" y="3276600"/>
                </a:lnTo>
                <a:lnTo>
                  <a:pt x="1381353" y="3276600"/>
                </a:lnTo>
                <a:lnTo>
                  <a:pt x="1384985" y="3263900"/>
                </a:lnTo>
                <a:lnTo>
                  <a:pt x="1391043" y="3263900"/>
                </a:lnTo>
                <a:lnTo>
                  <a:pt x="1392262" y="3251200"/>
                </a:lnTo>
                <a:lnTo>
                  <a:pt x="1396009" y="3263900"/>
                </a:lnTo>
                <a:lnTo>
                  <a:pt x="1396009" y="2984500"/>
                </a:lnTo>
                <a:lnTo>
                  <a:pt x="1386205" y="2984500"/>
                </a:lnTo>
                <a:lnTo>
                  <a:pt x="1389837" y="2971800"/>
                </a:lnTo>
                <a:lnTo>
                  <a:pt x="1394688" y="2971800"/>
                </a:lnTo>
                <a:lnTo>
                  <a:pt x="1400746" y="2984500"/>
                </a:lnTo>
                <a:lnTo>
                  <a:pt x="1400746" y="2946400"/>
                </a:lnTo>
                <a:lnTo>
                  <a:pt x="1399540" y="2946400"/>
                </a:lnTo>
                <a:lnTo>
                  <a:pt x="1403464" y="2933700"/>
                </a:lnTo>
                <a:lnTo>
                  <a:pt x="1408176" y="2946400"/>
                </a:lnTo>
                <a:lnTo>
                  <a:pt x="1411312" y="2946400"/>
                </a:lnTo>
                <a:lnTo>
                  <a:pt x="1411312" y="2705100"/>
                </a:lnTo>
                <a:lnTo>
                  <a:pt x="1410449" y="2705100"/>
                </a:lnTo>
                <a:lnTo>
                  <a:pt x="1410449" y="2717800"/>
                </a:lnTo>
                <a:lnTo>
                  <a:pt x="1409090" y="2730500"/>
                </a:lnTo>
                <a:lnTo>
                  <a:pt x="1405382" y="2730500"/>
                </a:lnTo>
                <a:lnTo>
                  <a:pt x="1405382" y="2806700"/>
                </a:lnTo>
                <a:lnTo>
                  <a:pt x="1401965" y="2819400"/>
                </a:lnTo>
                <a:lnTo>
                  <a:pt x="1399540" y="2806700"/>
                </a:lnTo>
                <a:lnTo>
                  <a:pt x="1405382" y="2806700"/>
                </a:lnTo>
                <a:lnTo>
                  <a:pt x="1405382" y="2730500"/>
                </a:lnTo>
                <a:lnTo>
                  <a:pt x="1399540" y="2730500"/>
                </a:lnTo>
                <a:lnTo>
                  <a:pt x="1399540" y="2743200"/>
                </a:lnTo>
                <a:lnTo>
                  <a:pt x="1399540" y="2755900"/>
                </a:lnTo>
                <a:lnTo>
                  <a:pt x="1396352" y="2755900"/>
                </a:lnTo>
                <a:lnTo>
                  <a:pt x="1396352" y="2946400"/>
                </a:lnTo>
                <a:lnTo>
                  <a:pt x="1394993" y="2959100"/>
                </a:lnTo>
                <a:lnTo>
                  <a:pt x="1392262" y="2959100"/>
                </a:lnTo>
                <a:lnTo>
                  <a:pt x="1392262" y="2946400"/>
                </a:lnTo>
                <a:lnTo>
                  <a:pt x="1396352" y="2946400"/>
                </a:lnTo>
                <a:lnTo>
                  <a:pt x="1396352" y="2755900"/>
                </a:lnTo>
                <a:lnTo>
                  <a:pt x="1395895" y="2755900"/>
                </a:lnTo>
                <a:lnTo>
                  <a:pt x="1395895" y="2743200"/>
                </a:lnTo>
                <a:lnTo>
                  <a:pt x="1392262" y="2743200"/>
                </a:lnTo>
                <a:lnTo>
                  <a:pt x="1392262" y="2933700"/>
                </a:lnTo>
                <a:lnTo>
                  <a:pt x="1391348" y="2933700"/>
                </a:lnTo>
                <a:lnTo>
                  <a:pt x="1388516" y="2921000"/>
                </a:lnTo>
                <a:lnTo>
                  <a:pt x="1392262" y="2933700"/>
                </a:lnTo>
                <a:lnTo>
                  <a:pt x="1392262" y="2743200"/>
                </a:lnTo>
                <a:lnTo>
                  <a:pt x="1386205" y="2743200"/>
                </a:lnTo>
                <a:lnTo>
                  <a:pt x="1385443" y="2735262"/>
                </a:lnTo>
                <a:lnTo>
                  <a:pt x="1385443" y="2997200"/>
                </a:lnTo>
                <a:lnTo>
                  <a:pt x="1384985" y="3001441"/>
                </a:lnTo>
                <a:lnTo>
                  <a:pt x="1384985" y="3073400"/>
                </a:lnTo>
                <a:lnTo>
                  <a:pt x="1376502" y="3083280"/>
                </a:lnTo>
                <a:lnTo>
                  <a:pt x="1376502" y="3175000"/>
                </a:lnTo>
                <a:lnTo>
                  <a:pt x="1376045" y="3187700"/>
                </a:lnTo>
                <a:lnTo>
                  <a:pt x="1370203" y="3187700"/>
                </a:lnTo>
                <a:lnTo>
                  <a:pt x="1370203" y="3517900"/>
                </a:lnTo>
                <a:lnTo>
                  <a:pt x="1370203" y="3657600"/>
                </a:lnTo>
                <a:lnTo>
                  <a:pt x="1363383" y="3657600"/>
                </a:lnTo>
                <a:lnTo>
                  <a:pt x="1366799" y="3644900"/>
                </a:lnTo>
                <a:lnTo>
                  <a:pt x="1370203" y="3657600"/>
                </a:lnTo>
                <a:lnTo>
                  <a:pt x="1370203" y="3517900"/>
                </a:lnTo>
                <a:lnTo>
                  <a:pt x="1366799" y="3530600"/>
                </a:lnTo>
                <a:lnTo>
                  <a:pt x="1363383" y="3530600"/>
                </a:lnTo>
                <a:lnTo>
                  <a:pt x="1366799" y="3517900"/>
                </a:lnTo>
                <a:lnTo>
                  <a:pt x="1370203" y="3517900"/>
                </a:lnTo>
                <a:lnTo>
                  <a:pt x="1370203" y="3187700"/>
                </a:lnTo>
                <a:lnTo>
                  <a:pt x="1358303" y="3187700"/>
                </a:lnTo>
                <a:lnTo>
                  <a:pt x="1361948" y="3175000"/>
                </a:lnTo>
                <a:lnTo>
                  <a:pt x="1376502" y="3175000"/>
                </a:lnTo>
                <a:lnTo>
                  <a:pt x="1376502" y="3083280"/>
                </a:lnTo>
                <a:lnTo>
                  <a:pt x="1374076" y="3086100"/>
                </a:lnTo>
                <a:lnTo>
                  <a:pt x="1380896" y="3073400"/>
                </a:lnTo>
                <a:lnTo>
                  <a:pt x="1384985" y="3073400"/>
                </a:lnTo>
                <a:lnTo>
                  <a:pt x="1384985" y="3001441"/>
                </a:lnTo>
                <a:lnTo>
                  <a:pt x="1384071" y="3009900"/>
                </a:lnTo>
                <a:lnTo>
                  <a:pt x="1381353" y="3009900"/>
                </a:lnTo>
                <a:lnTo>
                  <a:pt x="1381353" y="2997200"/>
                </a:lnTo>
                <a:lnTo>
                  <a:pt x="1385443" y="2997200"/>
                </a:lnTo>
                <a:lnTo>
                  <a:pt x="1385443" y="2735262"/>
                </a:lnTo>
                <a:lnTo>
                  <a:pt x="1384985" y="2730500"/>
                </a:lnTo>
                <a:lnTo>
                  <a:pt x="1392377" y="2730500"/>
                </a:lnTo>
                <a:lnTo>
                  <a:pt x="1395895" y="2743200"/>
                </a:lnTo>
                <a:lnTo>
                  <a:pt x="1397609" y="2743200"/>
                </a:lnTo>
                <a:lnTo>
                  <a:pt x="1399540" y="2755900"/>
                </a:lnTo>
                <a:lnTo>
                  <a:pt x="1399540" y="2743200"/>
                </a:lnTo>
                <a:lnTo>
                  <a:pt x="1395793" y="2730500"/>
                </a:lnTo>
                <a:lnTo>
                  <a:pt x="1397723" y="2730500"/>
                </a:lnTo>
                <a:lnTo>
                  <a:pt x="1403286" y="2717800"/>
                </a:lnTo>
                <a:lnTo>
                  <a:pt x="1410449" y="2717800"/>
                </a:lnTo>
                <a:lnTo>
                  <a:pt x="1410449" y="2705100"/>
                </a:lnTo>
                <a:lnTo>
                  <a:pt x="1407058" y="2705100"/>
                </a:lnTo>
                <a:lnTo>
                  <a:pt x="1410296" y="2692400"/>
                </a:lnTo>
                <a:lnTo>
                  <a:pt x="1414221" y="2705100"/>
                </a:lnTo>
                <a:lnTo>
                  <a:pt x="1414221" y="2667000"/>
                </a:lnTo>
                <a:lnTo>
                  <a:pt x="1411668" y="2667000"/>
                </a:lnTo>
                <a:lnTo>
                  <a:pt x="1404391" y="2676525"/>
                </a:lnTo>
                <a:lnTo>
                  <a:pt x="1408023" y="2667000"/>
                </a:lnTo>
                <a:lnTo>
                  <a:pt x="1406817" y="2667000"/>
                </a:lnTo>
                <a:lnTo>
                  <a:pt x="1406817" y="2654300"/>
                </a:lnTo>
                <a:lnTo>
                  <a:pt x="1414094" y="2654300"/>
                </a:lnTo>
                <a:lnTo>
                  <a:pt x="1417726" y="2667000"/>
                </a:lnTo>
                <a:lnTo>
                  <a:pt x="1428648" y="2654300"/>
                </a:lnTo>
                <a:lnTo>
                  <a:pt x="1428648" y="2235200"/>
                </a:lnTo>
                <a:lnTo>
                  <a:pt x="1427429" y="2247900"/>
                </a:lnTo>
                <a:lnTo>
                  <a:pt x="1426679" y="2247188"/>
                </a:lnTo>
                <a:lnTo>
                  <a:pt x="1426679" y="2413000"/>
                </a:lnTo>
                <a:lnTo>
                  <a:pt x="1425308" y="2425700"/>
                </a:lnTo>
                <a:lnTo>
                  <a:pt x="1424851" y="2425700"/>
                </a:lnTo>
                <a:lnTo>
                  <a:pt x="1424851" y="2565400"/>
                </a:lnTo>
                <a:lnTo>
                  <a:pt x="1422501" y="2572232"/>
                </a:lnTo>
                <a:lnTo>
                  <a:pt x="1422501" y="2616200"/>
                </a:lnTo>
                <a:lnTo>
                  <a:pt x="1421066" y="2628900"/>
                </a:lnTo>
                <a:lnTo>
                  <a:pt x="1418259" y="2628900"/>
                </a:lnTo>
                <a:lnTo>
                  <a:pt x="1417726" y="2616200"/>
                </a:lnTo>
                <a:lnTo>
                  <a:pt x="1414094" y="2628900"/>
                </a:lnTo>
                <a:lnTo>
                  <a:pt x="1406817" y="2628900"/>
                </a:lnTo>
                <a:lnTo>
                  <a:pt x="1410449" y="2616200"/>
                </a:lnTo>
                <a:lnTo>
                  <a:pt x="1417726" y="2616200"/>
                </a:lnTo>
                <a:lnTo>
                  <a:pt x="1422501" y="2616200"/>
                </a:lnTo>
                <a:lnTo>
                  <a:pt x="1422501" y="2572232"/>
                </a:lnTo>
                <a:lnTo>
                  <a:pt x="1420482" y="2578100"/>
                </a:lnTo>
                <a:lnTo>
                  <a:pt x="1411668" y="2578100"/>
                </a:lnTo>
                <a:lnTo>
                  <a:pt x="1410449" y="2565400"/>
                </a:lnTo>
                <a:lnTo>
                  <a:pt x="1416519" y="2565400"/>
                </a:lnTo>
                <a:lnTo>
                  <a:pt x="1418945" y="2552700"/>
                </a:lnTo>
                <a:lnTo>
                  <a:pt x="1424457" y="2565400"/>
                </a:lnTo>
                <a:lnTo>
                  <a:pt x="1424851" y="2565400"/>
                </a:lnTo>
                <a:lnTo>
                  <a:pt x="1424851" y="2425700"/>
                </a:lnTo>
                <a:lnTo>
                  <a:pt x="1422577" y="2425700"/>
                </a:lnTo>
                <a:lnTo>
                  <a:pt x="1422577" y="2413000"/>
                </a:lnTo>
                <a:lnTo>
                  <a:pt x="1426679" y="2413000"/>
                </a:lnTo>
                <a:lnTo>
                  <a:pt x="1426679" y="2247188"/>
                </a:lnTo>
                <a:lnTo>
                  <a:pt x="1417726" y="2238667"/>
                </a:lnTo>
                <a:lnTo>
                  <a:pt x="1417726" y="2273300"/>
                </a:lnTo>
                <a:lnTo>
                  <a:pt x="1417726" y="2476500"/>
                </a:lnTo>
                <a:lnTo>
                  <a:pt x="1414094" y="2489200"/>
                </a:lnTo>
                <a:lnTo>
                  <a:pt x="1410449" y="2489200"/>
                </a:lnTo>
                <a:lnTo>
                  <a:pt x="1410449" y="2476500"/>
                </a:lnTo>
                <a:lnTo>
                  <a:pt x="1417726" y="2476500"/>
                </a:lnTo>
                <a:lnTo>
                  <a:pt x="1417726" y="2273300"/>
                </a:lnTo>
                <a:lnTo>
                  <a:pt x="1416519" y="2286000"/>
                </a:lnTo>
                <a:lnTo>
                  <a:pt x="1414094" y="2273300"/>
                </a:lnTo>
                <a:lnTo>
                  <a:pt x="1417726" y="2273300"/>
                </a:lnTo>
                <a:lnTo>
                  <a:pt x="1417726" y="2238667"/>
                </a:lnTo>
                <a:lnTo>
                  <a:pt x="1414094" y="2235200"/>
                </a:lnTo>
                <a:lnTo>
                  <a:pt x="1428648" y="2235200"/>
                </a:lnTo>
                <a:lnTo>
                  <a:pt x="1428648" y="2133600"/>
                </a:lnTo>
                <a:lnTo>
                  <a:pt x="1426832" y="2133600"/>
                </a:lnTo>
                <a:lnTo>
                  <a:pt x="1426832" y="2146300"/>
                </a:lnTo>
                <a:lnTo>
                  <a:pt x="1425003" y="2159000"/>
                </a:lnTo>
                <a:lnTo>
                  <a:pt x="1422577" y="2159000"/>
                </a:lnTo>
                <a:lnTo>
                  <a:pt x="1420152" y="2146300"/>
                </a:lnTo>
                <a:lnTo>
                  <a:pt x="1426832" y="2146300"/>
                </a:lnTo>
                <a:lnTo>
                  <a:pt x="1426832" y="2133600"/>
                </a:lnTo>
                <a:lnTo>
                  <a:pt x="1418945" y="2133600"/>
                </a:lnTo>
                <a:lnTo>
                  <a:pt x="1418945" y="2171700"/>
                </a:lnTo>
                <a:lnTo>
                  <a:pt x="1418945" y="2184400"/>
                </a:lnTo>
                <a:lnTo>
                  <a:pt x="1409661" y="2184400"/>
                </a:lnTo>
                <a:lnTo>
                  <a:pt x="1409661" y="2286000"/>
                </a:lnTo>
                <a:lnTo>
                  <a:pt x="1407731" y="2286000"/>
                </a:lnTo>
                <a:lnTo>
                  <a:pt x="1404150" y="2275205"/>
                </a:lnTo>
                <a:lnTo>
                  <a:pt x="1409661" y="2286000"/>
                </a:lnTo>
                <a:lnTo>
                  <a:pt x="1409661" y="2184400"/>
                </a:lnTo>
                <a:lnTo>
                  <a:pt x="1409242" y="2184400"/>
                </a:lnTo>
                <a:lnTo>
                  <a:pt x="1408023" y="2171700"/>
                </a:lnTo>
                <a:lnTo>
                  <a:pt x="1418945" y="2171700"/>
                </a:lnTo>
                <a:lnTo>
                  <a:pt x="1418945" y="2133600"/>
                </a:lnTo>
                <a:lnTo>
                  <a:pt x="1418170" y="2133600"/>
                </a:lnTo>
                <a:lnTo>
                  <a:pt x="1417878" y="2146300"/>
                </a:lnTo>
                <a:lnTo>
                  <a:pt x="1406817" y="2146300"/>
                </a:lnTo>
                <a:lnTo>
                  <a:pt x="1406817" y="2235200"/>
                </a:lnTo>
                <a:lnTo>
                  <a:pt x="1404391" y="2247900"/>
                </a:lnTo>
                <a:lnTo>
                  <a:pt x="1403172" y="2247900"/>
                </a:lnTo>
                <a:lnTo>
                  <a:pt x="1403172" y="2514600"/>
                </a:lnTo>
                <a:lnTo>
                  <a:pt x="1403172" y="2527300"/>
                </a:lnTo>
                <a:lnTo>
                  <a:pt x="1395895" y="2527300"/>
                </a:lnTo>
                <a:lnTo>
                  <a:pt x="1395895" y="2514600"/>
                </a:lnTo>
                <a:lnTo>
                  <a:pt x="1403172" y="2514600"/>
                </a:lnTo>
                <a:lnTo>
                  <a:pt x="1403172" y="2247900"/>
                </a:lnTo>
                <a:lnTo>
                  <a:pt x="1396695" y="2247900"/>
                </a:lnTo>
                <a:lnTo>
                  <a:pt x="1396695" y="2273300"/>
                </a:lnTo>
                <a:lnTo>
                  <a:pt x="1395895" y="2273300"/>
                </a:lnTo>
                <a:lnTo>
                  <a:pt x="1395895" y="2336800"/>
                </a:lnTo>
                <a:lnTo>
                  <a:pt x="1394688" y="2349500"/>
                </a:lnTo>
                <a:lnTo>
                  <a:pt x="1393063" y="2346109"/>
                </a:lnTo>
                <a:lnTo>
                  <a:pt x="1393063" y="2527300"/>
                </a:lnTo>
                <a:lnTo>
                  <a:pt x="1385557" y="2527300"/>
                </a:lnTo>
                <a:lnTo>
                  <a:pt x="1388618" y="2514600"/>
                </a:lnTo>
                <a:lnTo>
                  <a:pt x="1393063" y="2527300"/>
                </a:lnTo>
                <a:lnTo>
                  <a:pt x="1393063" y="2346109"/>
                </a:lnTo>
                <a:lnTo>
                  <a:pt x="1391869" y="2343607"/>
                </a:lnTo>
                <a:lnTo>
                  <a:pt x="1391869" y="2451100"/>
                </a:lnTo>
                <a:lnTo>
                  <a:pt x="1388960" y="2451100"/>
                </a:lnTo>
                <a:lnTo>
                  <a:pt x="1388960" y="2489200"/>
                </a:lnTo>
                <a:lnTo>
                  <a:pt x="1388618" y="2501900"/>
                </a:lnTo>
                <a:lnTo>
                  <a:pt x="1384642" y="2514600"/>
                </a:lnTo>
                <a:lnTo>
                  <a:pt x="1383030" y="2514600"/>
                </a:lnTo>
                <a:lnTo>
                  <a:pt x="1383030" y="2794000"/>
                </a:lnTo>
                <a:lnTo>
                  <a:pt x="1377861" y="2806700"/>
                </a:lnTo>
                <a:lnTo>
                  <a:pt x="1373822" y="2794000"/>
                </a:lnTo>
                <a:lnTo>
                  <a:pt x="1383030" y="2794000"/>
                </a:lnTo>
                <a:lnTo>
                  <a:pt x="1383030" y="2514600"/>
                </a:lnTo>
                <a:lnTo>
                  <a:pt x="1381353" y="2514600"/>
                </a:lnTo>
                <a:lnTo>
                  <a:pt x="1381353" y="2641600"/>
                </a:lnTo>
                <a:lnTo>
                  <a:pt x="1381353" y="2654300"/>
                </a:lnTo>
                <a:lnTo>
                  <a:pt x="1376502" y="2644152"/>
                </a:lnTo>
                <a:lnTo>
                  <a:pt x="1376502" y="2768600"/>
                </a:lnTo>
                <a:lnTo>
                  <a:pt x="1375283" y="2781300"/>
                </a:lnTo>
                <a:lnTo>
                  <a:pt x="1370711" y="2781300"/>
                </a:lnTo>
                <a:lnTo>
                  <a:pt x="1370711" y="2997200"/>
                </a:lnTo>
                <a:lnTo>
                  <a:pt x="1369072" y="3009900"/>
                </a:lnTo>
                <a:lnTo>
                  <a:pt x="1366278" y="3009900"/>
                </a:lnTo>
                <a:lnTo>
                  <a:pt x="1366799" y="2997200"/>
                </a:lnTo>
                <a:lnTo>
                  <a:pt x="1370711" y="2997200"/>
                </a:lnTo>
                <a:lnTo>
                  <a:pt x="1370711" y="2781300"/>
                </a:lnTo>
                <a:lnTo>
                  <a:pt x="1364373" y="2781300"/>
                </a:lnTo>
                <a:lnTo>
                  <a:pt x="1376502" y="2768600"/>
                </a:lnTo>
                <a:lnTo>
                  <a:pt x="1376502" y="2644152"/>
                </a:lnTo>
                <a:lnTo>
                  <a:pt x="1375283" y="2641600"/>
                </a:lnTo>
                <a:lnTo>
                  <a:pt x="1374076" y="2641600"/>
                </a:lnTo>
                <a:lnTo>
                  <a:pt x="1374076" y="2755900"/>
                </a:lnTo>
                <a:lnTo>
                  <a:pt x="1374076" y="2768600"/>
                </a:lnTo>
                <a:lnTo>
                  <a:pt x="1366799" y="2768600"/>
                </a:lnTo>
                <a:lnTo>
                  <a:pt x="1366799" y="2755900"/>
                </a:lnTo>
                <a:lnTo>
                  <a:pt x="1374076" y="2755900"/>
                </a:lnTo>
                <a:lnTo>
                  <a:pt x="1374076" y="2641600"/>
                </a:lnTo>
                <a:lnTo>
                  <a:pt x="1372857" y="2641600"/>
                </a:lnTo>
                <a:lnTo>
                  <a:pt x="1374076" y="2628900"/>
                </a:lnTo>
                <a:lnTo>
                  <a:pt x="1378927" y="2628900"/>
                </a:lnTo>
                <a:lnTo>
                  <a:pt x="1381353" y="2641600"/>
                </a:lnTo>
                <a:lnTo>
                  <a:pt x="1381353" y="2514600"/>
                </a:lnTo>
                <a:lnTo>
                  <a:pt x="1380134" y="2514600"/>
                </a:lnTo>
                <a:lnTo>
                  <a:pt x="1380134" y="2603500"/>
                </a:lnTo>
                <a:lnTo>
                  <a:pt x="1370431" y="2603500"/>
                </a:lnTo>
                <a:lnTo>
                  <a:pt x="1368005" y="2590800"/>
                </a:lnTo>
                <a:lnTo>
                  <a:pt x="1377708" y="2590800"/>
                </a:lnTo>
                <a:lnTo>
                  <a:pt x="1380134" y="2603500"/>
                </a:lnTo>
                <a:lnTo>
                  <a:pt x="1380134" y="2514600"/>
                </a:lnTo>
                <a:lnTo>
                  <a:pt x="1377708" y="2514600"/>
                </a:lnTo>
                <a:lnTo>
                  <a:pt x="1375092" y="2501900"/>
                </a:lnTo>
                <a:lnTo>
                  <a:pt x="1382141" y="2501900"/>
                </a:lnTo>
                <a:lnTo>
                  <a:pt x="1384985" y="2489200"/>
                </a:lnTo>
                <a:lnTo>
                  <a:pt x="1388960" y="2489200"/>
                </a:lnTo>
                <a:lnTo>
                  <a:pt x="1388960" y="2451100"/>
                </a:lnTo>
                <a:lnTo>
                  <a:pt x="1380134" y="2451100"/>
                </a:lnTo>
                <a:lnTo>
                  <a:pt x="1380134" y="2463800"/>
                </a:lnTo>
                <a:lnTo>
                  <a:pt x="1378927" y="2476500"/>
                </a:lnTo>
                <a:lnTo>
                  <a:pt x="1376502" y="2463800"/>
                </a:lnTo>
                <a:lnTo>
                  <a:pt x="1380134" y="2463800"/>
                </a:lnTo>
                <a:lnTo>
                  <a:pt x="1380134" y="2451100"/>
                </a:lnTo>
                <a:lnTo>
                  <a:pt x="1377708" y="2451100"/>
                </a:lnTo>
                <a:lnTo>
                  <a:pt x="1382141" y="2438400"/>
                </a:lnTo>
                <a:lnTo>
                  <a:pt x="1384985" y="2438400"/>
                </a:lnTo>
                <a:lnTo>
                  <a:pt x="1391869" y="2451100"/>
                </a:lnTo>
                <a:lnTo>
                  <a:pt x="1391869" y="2343607"/>
                </a:lnTo>
                <a:lnTo>
                  <a:pt x="1388618" y="2336800"/>
                </a:lnTo>
                <a:lnTo>
                  <a:pt x="1395895" y="2336800"/>
                </a:lnTo>
                <a:lnTo>
                  <a:pt x="1395895" y="2273300"/>
                </a:lnTo>
                <a:lnTo>
                  <a:pt x="1393177" y="2273300"/>
                </a:lnTo>
                <a:lnTo>
                  <a:pt x="1389189" y="2260600"/>
                </a:lnTo>
                <a:lnTo>
                  <a:pt x="1392262" y="2260600"/>
                </a:lnTo>
                <a:lnTo>
                  <a:pt x="1396695" y="2273300"/>
                </a:lnTo>
                <a:lnTo>
                  <a:pt x="1396695" y="2247900"/>
                </a:lnTo>
                <a:lnTo>
                  <a:pt x="1395895" y="2247900"/>
                </a:lnTo>
                <a:lnTo>
                  <a:pt x="1400390" y="2235200"/>
                </a:lnTo>
                <a:lnTo>
                  <a:pt x="1406817" y="2235200"/>
                </a:lnTo>
                <a:lnTo>
                  <a:pt x="1406817" y="2146300"/>
                </a:lnTo>
                <a:lnTo>
                  <a:pt x="1401965" y="2146300"/>
                </a:lnTo>
                <a:lnTo>
                  <a:pt x="1401965" y="2159000"/>
                </a:lnTo>
                <a:lnTo>
                  <a:pt x="1399540" y="2159000"/>
                </a:lnTo>
                <a:lnTo>
                  <a:pt x="1399540" y="2197100"/>
                </a:lnTo>
                <a:lnTo>
                  <a:pt x="1394688" y="2209800"/>
                </a:lnTo>
                <a:lnTo>
                  <a:pt x="1388618" y="2209800"/>
                </a:lnTo>
                <a:lnTo>
                  <a:pt x="1388618" y="2247900"/>
                </a:lnTo>
                <a:lnTo>
                  <a:pt x="1387411" y="2251506"/>
                </a:lnTo>
                <a:lnTo>
                  <a:pt x="1387411" y="2374900"/>
                </a:lnTo>
                <a:lnTo>
                  <a:pt x="1380134" y="2387600"/>
                </a:lnTo>
                <a:lnTo>
                  <a:pt x="1380134" y="2374900"/>
                </a:lnTo>
                <a:lnTo>
                  <a:pt x="1387411" y="2374900"/>
                </a:lnTo>
                <a:lnTo>
                  <a:pt x="1387411" y="2251506"/>
                </a:lnTo>
                <a:lnTo>
                  <a:pt x="1384363" y="2260600"/>
                </a:lnTo>
                <a:lnTo>
                  <a:pt x="1379067" y="2260600"/>
                </a:lnTo>
                <a:lnTo>
                  <a:pt x="1378559" y="2247900"/>
                </a:lnTo>
                <a:lnTo>
                  <a:pt x="1388618" y="2247900"/>
                </a:lnTo>
                <a:lnTo>
                  <a:pt x="1388618" y="2209800"/>
                </a:lnTo>
                <a:lnTo>
                  <a:pt x="1383779" y="2197100"/>
                </a:lnTo>
                <a:lnTo>
                  <a:pt x="1386205" y="2209800"/>
                </a:lnTo>
                <a:lnTo>
                  <a:pt x="1377708" y="2209800"/>
                </a:lnTo>
                <a:lnTo>
                  <a:pt x="1377708" y="2197100"/>
                </a:lnTo>
                <a:lnTo>
                  <a:pt x="1377137" y="2197100"/>
                </a:lnTo>
                <a:lnTo>
                  <a:pt x="1377137" y="2247900"/>
                </a:lnTo>
                <a:lnTo>
                  <a:pt x="1375892" y="2247900"/>
                </a:lnTo>
                <a:lnTo>
                  <a:pt x="1375892" y="2336800"/>
                </a:lnTo>
                <a:lnTo>
                  <a:pt x="1374076" y="2343785"/>
                </a:lnTo>
                <a:lnTo>
                  <a:pt x="1374076" y="2413000"/>
                </a:lnTo>
                <a:lnTo>
                  <a:pt x="1374076" y="2425700"/>
                </a:lnTo>
                <a:lnTo>
                  <a:pt x="1372857" y="2425700"/>
                </a:lnTo>
                <a:lnTo>
                  <a:pt x="1372857" y="2501900"/>
                </a:lnTo>
                <a:lnTo>
                  <a:pt x="1372857" y="2514600"/>
                </a:lnTo>
                <a:lnTo>
                  <a:pt x="1365580" y="2514600"/>
                </a:lnTo>
                <a:lnTo>
                  <a:pt x="1365580" y="2501900"/>
                </a:lnTo>
                <a:lnTo>
                  <a:pt x="1372857" y="2501900"/>
                </a:lnTo>
                <a:lnTo>
                  <a:pt x="1372857" y="2425700"/>
                </a:lnTo>
                <a:lnTo>
                  <a:pt x="1362570" y="2425700"/>
                </a:lnTo>
                <a:lnTo>
                  <a:pt x="1362570" y="2806700"/>
                </a:lnTo>
                <a:lnTo>
                  <a:pt x="1356093" y="2806700"/>
                </a:lnTo>
                <a:lnTo>
                  <a:pt x="1358303" y="2794000"/>
                </a:lnTo>
                <a:lnTo>
                  <a:pt x="1362570" y="2806700"/>
                </a:lnTo>
                <a:lnTo>
                  <a:pt x="1362570" y="2425700"/>
                </a:lnTo>
                <a:lnTo>
                  <a:pt x="1361948" y="2425700"/>
                </a:lnTo>
                <a:lnTo>
                  <a:pt x="1361948" y="2565400"/>
                </a:lnTo>
                <a:lnTo>
                  <a:pt x="1361147" y="2565400"/>
                </a:lnTo>
                <a:lnTo>
                  <a:pt x="1358303" y="2578100"/>
                </a:lnTo>
                <a:lnTo>
                  <a:pt x="1355877" y="2569629"/>
                </a:lnTo>
                <a:lnTo>
                  <a:pt x="1355877" y="3098800"/>
                </a:lnTo>
                <a:lnTo>
                  <a:pt x="1354670" y="3111500"/>
                </a:lnTo>
                <a:lnTo>
                  <a:pt x="1351483" y="3111500"/>
                </a:lnTo>
                <a:lnTo>
                  <a:pt x="1351483" y="3238500"/>
                </a:lnTo>
                <a:lnTo>
                  <a:pt x="1350124" y="3251200"/>
                </a:lnTo>
                <a:lnTo>
                  <a:pt x="1348181" y="3251200"/>
                </a:lnTo>
                <a:lnTo>
                  <a:pt x="1348181" y="3429000"/>
                </a:lnTo>
                <a:lnTo>
                  <a:pt x="1340688" y="3429000"/>
                </a:lnTo>
                <a:lnTo>
                  <a:pt x="1343748" y="3416300"/>
                </a:lnTo>
                <a:lnTo>
                  <a:pt x="1348181" y="3429000"/>
                </a:lnTo>
                <a:lnTo>
                  <a:pt x="1348181" y="3251200"/>
                </a:lnTo>
                <a:lnTo>
                  <a:pt x="1347393" y="3251200"/>
                </a:lnTo>
                <a:lnTo>
                  <a:pt x="1347393" y="3238500"/>
                </a:lnTo>
                <a:lnTo>
                  <a:pt x="1351483" y="3238500"/>
                </a:lnTo>
                <a:lnTo>
                  <a:pt x="1351483" y="3111500"/>
                </a:lnTo>
                <a:lnTo>
                  <a:pt x="1344968" y="3111500"/>
                </a:lnTo>
                <a:lnTo>
                  <a:pt x="1344968" y="3098800"/>
                </a:lnTo>
                <a:lnTo>
                  <a:pt x="1355877" y="3098800"/>
                </a:lnTo>
                <a:lnTo>
                  <a:pt x="1355877" y="2569629"/>
                </a:lnTo>
                <a:lnTo>
                  <a:pt x="1354670" y="2565400"/>
                </a:lnTo>
                <a:lnTo>
                  <a:pt x="1354670" y="2667000"/>
                </a:lnTo>
                <a:lnTo>
                  <a:pt x="1352245" y="2667000"/>
                </a:lnTo>
                <a:lnTo>
                  <a:pt x="1352245" y="2705100"/>
                </a:lnTo>
                <a:lnTo>
                  <a:pt x="1351940" y="2708275"/>
                </a:lnTo>
                <a:lnTo>
                  <a:pt x="1351940" y="3060700"/>
                </a:lnTo>
                <a:lnTo>
                  <a:pt x="1349819" y="3060700"/>
                </a:lnTo>
                <a:lnTo>
                  <a:pt x="1349819" y="3073400"/>
                </a:lnTo>
                <a:lnTo>
                  <a:pt x="1348600" y="3086100"/>
                </a:lnTo>
                <a:lnTo>
                  <a:pt x="1346174" y="3073400"/>
                </a:lnTo>
                <a:lnTo>
                  <a:pt x="1349819" y="3073400"/>
                </a:lnTo>
                <a:lnTo>
                  <a:pt x="1349819" y="3060700"/>
                </a:lnTo>
                <a:lnTo>
                  <a:pt x="1347393" y="3060700"/>
                </a:lnTo>
                <a:lnTo>
                  <a:pt x="1347393" y="3048000"/>
                </a:lnTo>
                <a:lnTo>
                  <a:pt x="1351254" y="3048000"/>
                </a:lnTo>
                <a:lnTo>
                  <a:pt x="1351940" y="3060700"/>
                </a:lnTo>
                <a:lnTo>
                  <a:pt x="1351940" y="2708275"/>
                </a:lnTo>
                <a:lnTo>
                  <a:pt x="1351026" y="2717800"/>
                </a:lnTo>
                <a:lnTo>
                  <a:pt x="1351026" y="2806700"/>
                </a:lnTo>
                <a:lnTo>
                  <a:pt x="1351026" y="2819400"/>
                </a:lnTo>
                <a:lnTo>
                  <a:pt x="1347939" y="2819400"/>
                </a:lnTo>
                <a:lnTo>
                  <a:pt x="1347939" y="2984500"/>
                </a:lnTo>
                <a:lnTo>
                  <a:pt x="1337691" y="2984500"/>
                </a:lnTo>
                <a:lnTo>
                  <a:pt x="1338897" y="2971800"/>
                </a:lnTo>
                <a:lnTo>
                  <a:pt x="1347546" y="2971800"/>
                </a:lnTo>
                <a:lnTo>
                  <a:pt x="1347939" y="2984500"/>
                </a:lnTo>
                <a:lnTo>
                  <a:pt x="1347939" y="2819400"/>
                </a:lnTo>
                <a:lnTo>
                  <a:pt x="1340116" y="2819400"/>
                </a:lnTo>
                <a:lnTo>
                  <a:pt x="1340116" y="2806700"/>
                </a:lnTo>
                <a:lnTo>
                  <a:pt x="1351026" y="2806700"/>
                </a:lnTo>
                <a:lnTo>
                  <a:pt x="1351026" y="2717800"/>
                </a:lnTo>
                <a:lnTo>
                  <a:pt x="1347393" y="2717800"/>
                </a:lnTo>
                <a:lnTo>
                  <a:pt x="1340116" y="2717800"/>
                </a:lnTo>
                <a:lnTo>
                  <a:pt x="1341323" y="2705100"/>
                </a:lnTo>
                <a:lnTo>
                  <a:pt x="1347393" y="2717800"/>
                </a:lnTo>
                <a:lnTo>
                  <a:pt x="1347393" y="2705100"/>
                </a:lnTo>
                <a:lnTo>
                  <a:pt x="1352245" y="2705100"/>
                </a:lnTo>
                <a:lnTo>
                  <a:pt x="1352245" y="2667000"/>
                </a:lnTo>
                <a:lnTo>
                  <a:pt x="1345272" y="2667000"/>
                </a:lnTo>
                <a:lnTo>
                  <a:pt x="1345272" y="2692400"/>
                </a:lnTo>
                <a:lnTo>
                  <a:pt x="1340154" y="2705100"/>
                </a:lnTo>
                <a:lnTo>
                  <a:pt x="1336128" y="2705100"/>
                </a:lnTo>
                <a:lnTo>
                  <a:pt x="1336128" y="3251200"/>
                </a:lnTo>
                <a:lnTo>
                  <a:pt x="1334046" y="3251200"/>
                </a:lnTo>
                <a:lnTo>
                  <a:pt x="1334046" y="3492500"/>
                </a:lnTo>
                <a:lnTo>
                  <a:pt x="1325562" y="3492500"/>
                </a:lnTo>
                <a:lnTo>
                  <a:pt x="1325562" y="3479800"/>
                </a:lnTo>
                <a:lnTo>
                  <a:pt x="1332839" y="3479800"/>
                </a:lnTo>
                <a:lnTo>
                  <a:pt x="1334046" y="3492500"/>
                </a:lnTo>
                <a:lnTo>
                  <a:pt x="1334046" y="3251200"/>
                </a:lnTo>
                <a:lnTo>
                  <a:pt x="1329486" y="3251200"/>
                </a:lnTo>
                <a:lnTo>
                  <a:pt x="1329486" y="3276600"/>
                </a:lnTo>
                <a:lnTo>
                  <a:pt x="1327835" y="3289300"/>
                </a:lnTo>
                <a:lnTo>
                  <a:pt x="1325054" y="3289300"/>
                </a:lnTo>
                <a:lnTo>
                  <a:pt x="1325562" y="3276600"/>
                </a:lnTo>
                <a:lnTo>
                  <a:pt x="1329486" y="3276600"/>
                </a:lnTo>
                <a:lnTo>
                  <a:pt x="1329486" y="3251200"/>
                </a:lnTo>
                <a:lnTo>
                  <a:pt x="1328966" y="3251200"/>
                </a:lnTo>
                <a:lnTo>
                  <a:pt x="1329423" y="3238500"/>
                </a:lnTo>
                <a:lnTo>
                  <a:pt x="1333741" y="3238500"/>
                </a:lnTo>
                <a:lnTo>
                  <a:pt x="1336128" y="3251200"/>
                </a:lnTo>
                <a:lnTo>
                  <a:pt x="1336128" y="2705100"/>
                </a:lnTo>
                <a:lnTo>
                  <a:pt x="1331620" y="2705100"/>
                </a:lnTo>
                <a:lnTo>
                  <a:pt x="1330413" y="2692400"/>
                </a:lnTo>
                <a:lnTo>
                  <a:pt x="1345272" y="2692400"/>
                </a:lnTo>
                <a:lnTo>
                  <a:pt x="1345272" y="2667000"/>
                </a:lnTo>
                <a:lnTo>
                  <a:pt x="1340116" y="2667000"/>
                </a:lnTo>
                <a:lnTo>
                  <a:pt x="1336586" y="2654300"/>
                </a:lnTo>
                <a:lnTo>
                  <a:pt x="1350010" y="2654300"/>
                </a:lnTo>
                <a:lnTo>
                  <a:pt x="1354670" y="2667000"/>
                </a:lnTo>
                <a:lnTo>
                  <a:pt x="1354670" y="2565400"/>
                </a:lnTo>
                <a:lnTo>
                  <a:pt x="1352842" y="2565400"/>
                </a:lnTo>
                <a:lnTo>
                  <a:pt x="1351826" y="2552700"/>
                </a:lnTo>
                <a:lnTo>
                  <a:pt x="1360004" y="2552700"/>
                </a:lnTo>
                <a:lnTo>
                  <a:pt x="1361948" y="2565400"/>
                </a:lnTo>
                <a:lnTo>
                  <a:pt x="1361948" y="2425700"/>
                </a:lnTo>
                <a:lnTo>
                  <a:pt x="1360728" y="2425700"/>
                </a:lnTo>
                <a:lnTo>
                  <a:pt x="1355877" y="2413000"/>
                </a:lnTo>
                <a:lnTo>
                  <a:pt x="1374076" y="2413000"/>
                </a:lnTo>
                <a:lnTo>
                  <a:pt x="1374076" y="2343785"/>
                </a:lnTo>
                <a:lnTo>
                  <a:pt x="1372590" y="2349500"/>
                </a:lnTo>
                <a:lnTo>
                  <a:pt x="1370431" y="2336800"/>
                </a:lnTo>
                <a:lnTo>
                  <a:pt x="1375892" y="2336800"/>
                </a:lnTo>
                <a:lnTo>
                  <a:pt x="1375892" y="2247900"/>
                </a:lnTo>
                <a:lnTo>
                  <a:pt x="1369631" y="2247900"/>
                </a:lnTo>
                <a:lnTo>
                  <a:pt x="1374076" y="2235200"/>
                </a:lnTo>
                <a:lnTo>
                  <a:pt x="1377137" y="2247900"/>
                </a:lnTo>
                <a:lnTo>
                  <a:pt x="1377137" y="2197100"/>
                </a:lnTo>
                <a:lnTo>
                  <a:pt x="1369225" y="2197100"/>
                </a:lnTo>
                <a:lnTo>
                  <a:pt x="1365580" y="2184400"/>
                </a:lnTo>
                <a:lnTo>
                  <a:pt x="1373098" y="2184400"/>
                </a:lnTo>
                <a:lnTo>
                  <a:pt x="1381201" y="2197100"/>
                </a:lnTo>
                <a:lnTo>
                  <a:pt x="1383779" y="2197100"/>
                </a:lnTo>
                <a:lnTo>
                  <a:pt x="1399540" y="2197100"/>
                </a:lnTo>
                <a:lnTo>
                  <a:pt x="1399540" y="2159000"/>
                </a:lnTo>
                <a:lnTo>
                  <a:pt x="1395895" y="2159000"/>
                </a:lnTo>
                <a:lnTo>
                  <a:pt x="1395895" y="2146300"/>
                </a:lnTo>
                <a:lnTo>
                  <a:pt x="1401965" y="2159000"/>
                </a:lnTo>
                <a:lnTo>
                  <a:pt x="1401965" y="2146300"/>
                </a:lnTo>
                <a:lnTo>
                  <a:pt x="1395971" y="2146300"/>
                </a:lnTo>
                <a:lnTo>
                  <a:pt x="1399540" y="2133600"/>
                </a:lnTo>
                <a:lnTo>
                  <a:pt x="1404924" y="2133600"/>
                </a:lnTo>
                <a:lnTo>
                  <a:pt x="1411668" y="2120900"/>
                </a:lnTo>
                <a:lnTo>
                  <a:pt x="1432280" y="2120900"/>
                </a:lnTo>
                <a:lnTo>
                  <a:pt x="1437132" y="2133600"/>
                </a:lnTo>
                <a:lnTo>
                  <a:pt x="1440776" y="2120900"/>
                </a:lnTo>
                <a:lnTo>
                  <a:pt x="1448054" y="2120900"/>
                </a:lnTo>
                <a:lnTo>
                  <a:pt x="1449527" y="2133600"/>
                </a:lnTo>
                <a:lnTo>
                  <a:pt x="1449527" y="2019300"/>
                </a:lnTo>
                <a:lnTo>
                  <a:pt x="1437868" y="2019300"/>
                </a:lnTo>
                <a:lnTo>
                  <a:pt x="1440319" y="2006600"/>
                </a:lnTo>
                <a:lnTo>
                  <a:pt x="1446631" y="2006600"/>
                </a:lnTo>
                <a:lnTo>
                  <a:pt x="1451686" y="1993900"/>
                </a:lnTo>
                <a:lnTo>
                  <a:pt x="1457756" y="2006600"/>
                </a:lnTo>
                <a:lnTo>
                  <a:pt x="1456537" y="2006600"/>
                </a:lnTo>
                <a:lnTo>
                  <a:pt x="1458963" y="2019300"/>
                </a:lnTo>
                <a:lnTo>
                  <a:pt x="1458963" y="1955800"/>
                </a:lnTo>
                <a:lnTo>
                  <a:pt x="1448054" y="1955800"/>
                </a:lnTo>
                <a:lnTo>
                  <a:pt x="1451686" y="1943100"/>
                </a:lnTo>
                <a:lnTo>
                  <a:pt x="1455737" y="1943100"/>
                </a:lnTo>
                <a:lnTo>
                  <a:pt x="1460182" y="1930400"/>
                </a:lnTo>
                <a:lnTo>
                  <a:pt x="1463243" y="1943100"/>
                </a:lnTo>
                <a:lnTo>
                  <a:pt x="1463243" y="1816100"/>
                </a:lnTo>
                <a:lnTo>
                  <a:pt x="1456258" y="1816100"/>
                </a:lnTo>
                <a:lnTo>
                  <a:pt x="1460182" y="1803400"/>
                </a:lnTo>
                <a:lnTo>
                  <a:pt x="1463421" y="1816100"/>
                </a:lnTo>
                <a:lnTo>
                  <a:pt x="1463421" y="1485900"/>
                </a:lnTo>
                <a:lnTo>
                  <a:pt x="1463814" y="1473200"/>
                </a:lnTo>
                <a:lnTo>
                  <a:pt x="1467739" y="1473200"/>
                </a:lnTo>
                <a:lnTo>
                  <a:pt x="1467739" y="1193800"/>
                </a:lnTo>
                <a:lnTo>
                  <a:pt x="1467459" y="1193800"/>
                </a:lnTo>
                <a:lnTo>
                  <a:pt x="1469212" y="1181100"/>
                </a:lnTo>
                <a:lnTo>
                  <a:pt x="1474279" y="1193800"/>
                </a:lnTo>
                <a:lnTo>
                  <a:pt x="1474279" y="982179"/>
                </a:lnTo>
                <a:lnTo>
                  <a:pt x="1472438" y="977900"/>
                </a:lnTo>
                <a:lnTo>
                  <a:pt x="1468666" y="977900"/>
                </a:lnTo>
                <a:lnTo>
                  <a:pt x="1443342" y="1003300"/>
                </a:lnTo>
                <a:lnTo>
                  <a:pt x="1430972" y="1003300"/>
                </a:lnTo>
                <a:lnTo>
                  <a:pt x="1418945" y="1016000"/>
                </a:lnTo>
                <a:lnTo>
                  <a:pt x="1431251" y="1016000"/>
                </a:lnTo>
                <a:lnTo>
                  <a:pt x="1454073" y="1028700"/>
                </a:lnTo>
                <a:lnTo>
                  <a:pt x="1465021" y="1041400"/>
                </a:lnTo>
                <a:lnTo>
                  <a:pt x="1462595" y="1041400"/>
                </a:lnTo>
                <a:lnTo>
                  <a:pt x="1466240" y="1054100"/>
                </a:lnTo>
                <a:lnTo>
                  <a:pt x="1464614" y="1054100"/>
                </a:lnTo>
                <a:lnTo>
                  <a:pt x="1464614" y="1092200"/>
                </a:lnTo>
                <a:lnTo>
                  <a:pt x="1462735" y="1097597"/>
                </a:lnTo>
                <a:lnTo>
                  <a:pt x="1462735" y="1549400"/>
                </a:lnTo>
                <a:lnTo>
                  <a:pt x="1462455" y="1562100"/>
                </a:lnTo>
                <a:lnTo>
                  <a:pt x="1459928" y="1562100"/>
                </a:lnTo>
                <a:lnTo>
                  <a:pt x="1459928" y="1739900"/>
                </a:lnTo>
                <a:lnTo>
                  <a:pt x="1458506" y="1752600"/>
                </a:lnTo>
                <a:lnTo>
                  <a:pt x="1455496" y="1752600"/>
                </a:lnTo>
                <a:lnTo>
                  <a:pt x="1455331" y="1739900"/>
                </a:lnTo>
                <a:lnTo>
                  <a:pt x="1455331" y="1828800"/>
                </a:lnTo>
                <a:lnTo>
                  <a:pt x="1455331" y="1841500"/>
                </a:lnTo>
                <a:lnTo>
                  <a:pt x="1454759" y="1828800"/>
                </a:lnTo>
                <a:lnTo>
                  <a:pt x="1455331" y="1828800"/>
                </a:lnTo>
                <a:lnTo>
                  <a:pt x="1455331" y="1739900"/>
                </a:lnTo>
                <a:lnTo>
                  <a:pt x="1459928" y="1739900"/>
                </a:lnTo>
                <a:lnTo>
                  <a:pt x="1459928" y="1562100"/>
                </a:lnTo>
                <a:lnTo>
                  <a:pt x="1456537" y="1562100"/>
                </a:lnTo>
                <a:lnTo>
                  <a:pt x="1456537" y="1625600"/>
                </a:lnTo>
                <a:lnTo>
                  <a:pt x="1452372" y="1625600"/>
                </a:lnTo>
                <a:lnTo>
                  <a:pt x="1452372" y="1765300"/>
                </a:lnTo>
                <a:lnTo>
                  <a:pt x="1451686" y="1765300"/>
                </a:lnTo>
                <a:lnTo>
                  <a:pt x="1450479" y="1752600"/>
                </a:lnTo>
                <a:lnTo>
                  <a:pt x="1450479" y="1816100"/>
                </a:lnTo>
                <a:lnTo>
                  <a:pt x="1446834" y="1816100"/>
                </a:lnTo>
                <a:lnTo>
                  <a:pt x="1446834" y="1866900"/>
                </a:lnTo>
                <a:lnTo>
                  <a:pt x="1444409" y="1879600"/>
                </a:lnTo>
                <a:lnTo>
                  <a:pt x="1444409" y="1905000"/>
                </a:lnTo>
                <a:lnTo>
                  <a:pt x="1444409" y="1917700"/>
                </a:lnTo>
                <a:lnTo>
                  <a:pt x="1437132" y="1917700"/>
                </a:lnTo>
                <a:lnTo>
                  <a:pt x="1437132" y="1905000"/>
                </a:lnTo>
                <a:lnTo>
                  <a:pt x="1444409" y="1905000"/>
                </a:lnTo>
                <a:lnTo>
                  <a:pt x="1444409" y="1879600"/>
                </a:lnTo>
                <a:lnTo>
                  <a:pt x="1433957" y="1879600"/>
                </a:lnTo>
                <a:lnTo>
                  <a:pt x="1433957" y="1993900"/>
                </a:lnTo>
                <a:lnTo>
                  <a:pt x="1433093" y="1993900"/>
                </a:lnTo>
                <a:lnTo>
                  <a:pt x="1433499" y="2006600"/>
                </a:lnTo>
                <a:lnTo>
                  <a:pt x="1429854" y="1994458"/>
                </a:lnTo>
                <a:lnTo>
                  <a:pt x="1429854" y="2032000"/>
                </a:lnTo>
                <a:lnTo>
                  <a:pt x="1424406" y="2021586"/>
                </a:lnTo>
                <a:lnTo>
                  <a:pt x="1424406" y="2082800"/>
                </a:lnTo>
                <a:lnTo>
                  <a:pt x="1411668" y="2082800"/>
                </a:lnTo>
                <a:lnTo>
                  <a:pt x="1409242" y="2070100"/>
                </a:lnTo>
                <a:lnTo>
                  <a:pt x="1424292" y="2070100"/>
                </a:lnTo>
                <a:lnTo>
                  <a:pt x="1424406" y="2082800"/>
                </a:lnTo>
                <a:lnTo>
                  <a:pt x="1424406" y="2021586"/>
                </a:lnTo>
                <a:lnTo>
                  <a:pt x="1423212" y="2019300"/>
                </a:lnTo>
                <a:lnTo>
                  <a:pt x="1421371" y="2019300"/>
                </a:lnTo>
                <a:lnTo>
                  <a:pt x="1415745" y="2032000"/>
                </a:lnTo>
                <a:lnTo>
                  <a:pt x="1412722" y="2019300"/>
                </a:lnTo>
                <a:lnTo>
                  <a:pt x="1419402" y="2019300"/>
                </a:lnTo>
                <a:lnTo>
                  <a:pt x="1420825" y="2006600"/>
                </a:lnTo>
                <a:lnTo>
                  <a:pt x="1426616" y="2006600"/>
                </a:lnTo>
                <a:lnTo>
                  <a:pt x="1427581" y="2019300"/>
                </a:lnTo>
                <a:lnTo>
                  <a:pt x="1429689" y="2019300"/>
                </a:lnTo>
                <a:lnTo>
                  <a:pt x="1429854" y="2032000"/>
                </a:lnTo>
                <a:lnTo>
                  <a:pt x="1429854" y="1994458"/>
                </a:lnTo>
                <a:lnTo>
                  <a:pt x="1429689" y="1993900"/>
                </a:lnTo>
                <a:lnTo>
                  <a:pt x="1429397" y="1993900"/>
                </a:lnTo>
                <a:lnTo>
                  <a:pt x="1430261" y="1981200"/>
                </a:lnTo>
                <a:lnTo>
                  <a:pt x="1433664" y="1981200"/>
                </a:lnTo>
                <a:lnTo>
                  <a:pt x="1433957" y="1993900"/>
                </a:lnTo>
                <a:lnTo>
                  <a:pt x="1433957" y="1879600"/>
                </a:lnTo>
                <a:lnTo>
                  <a:pt x="1433499" y="1879600"/>
                </a:lnTo>
                <a:lnTo>
                  <a:pt x="1433499" y="1854200"/>
                </a:lnTo>
                <a:lnTo>
                  <a:pt x="1439557" y="1854200"/>
                </a:lnTo>
                <a:lnTo>
                  <a:pt x="1446834" y="1866900"/>
                </a:lnTo>
                <a:lnTo>
                  <a:pt x="1446834" y="1816100"/>
                </a:lnTo>
                <a:lnTo>
                  <a:pt x="1445628" y="1816100"/>
                </a:lnTo>
                <a:lnTo>
                  <a:pt x="1444409" y="1828800"/>
                </a:lnTo>
                <a:lnTo>
                  <a:pt x="1440776" y="1828800"/>
                </a:lnTo>
                <a:lnTo>
                  <a:pt x="1439557" y="1816100"/>
                </a:lnTo>
                <a:lnTo>
                  <a:pt x="1432280" y="1816100"/>
                </a:lnTo>
                <a:lnTo>
                  <a:pt x="1432280" y="1854200"/>
                </a:lnTo>
                <a:lnTo>
                  <a:pt x="1428699" y="1854200"/>
                </a:lnTo>
                <a:lnTo>
                  <a:pt x="1428648" y="1841500"/>
                </a:lnTo>
                <a:lnTo>
                  <a:pt x="1432280" y="1854200"/>
                </a:lnTo>
                <a:lnTo>
                  <a:pt x="1432280" y="1816100"/>
                </a:lnTo>
                <a:lnTo>
                  <a:pt x="1427810" y="1816100"/>
                </a:lnTo>
                <a:lnTo>
                  <a:pt x="1427810" y="1854200"/>
                </a:lnTo>
                <a:lnTo>
                  <a:pt x="1427429" y="1854200"/>
                </a:lnTo>
                <a:lnTo>
                  <a:pt x="1427429" y="1930400"/>
                </a:lnTo>
                <a:lnTo>
                  <a:pt x="1422577" y="1930400"/>
                </a:lnTo>
                <a:lnTo>
                  <a:pt x="1422577" y="1943100"/>
                </a:lnTo>
                <a:lnTo>
                  <a:pt x="1417015" y="1943100"/>
                </a:lnTo>
                <a:lnTo>
                  <a:pt x="1416215" y="1930400"/>
                </a:lnTo>
                <a:lnTo>
                  <a:pt x="1418945" y="1930400"/>
                </a:lnTo>
                <a:lnTo>
                  <a:pt x="1422577" y="1943100"/>
                </a:lnTo>
                <a:lnTo>
                  <a:pt x="1422577" y="1930400"/>
                </a:lnTo>
                <a:lnTo>
                  <a:pt x="1419517" y="1930400"/>
                </a:lnTo>
                <a:lnTo>
                  <a:pt x="1426222" y="1917700"/>
                </a:lnTo>
                <a:lnTo>
                  <a:pt x="1427429" y="1930400"/>
                </a:lnTo>
                <a:lnTo>
                  <a:pt x="1427429" y="1854200"/>
                </a:lnTo>
                <a:lnTo>
                  <a:pt x="1423885" y="1854200"/>
                </a:lnTo>
                <a:lnTo>
                  <a:pt x="1422920" y="1851469"/>
                </a:lnTo>
                <a:lnTo>
                  <a:pt x="1422920" y="1879600"/>
                </a:lnTo>
                <a:lnTo>
                  <a:pt x="1417129" y="1892300"/>
                </a:lnTo>
                <a:lnTo>
                  <a:pt x="1411668" y="1892300"/>
                </a:lnTo>
                <a:lnTo>
                  <a:pt x="1411668" y="2032000"/>
                </a:lnTo>
                <a:lnTo>
                  <a:pt x="1411668" y="2044700"/>
                </a:lnTo>
                <a:lnTo>
                  <a:pt x="1407515" y="2032000"/>
                </a:lnTo>
                <a:lnTo>
                  <a:pt x="1411668" y="2032000"/>
                </a:lnTo>
                <a:lnTo>
                  <a:pt x="1411668" y="1892300"/>
                </a:lnTo>
                <a:lnTo>
                  <a:pt x="1401864" y="1892300"/>
                </a:lnTo>
                <a:lnTo>
                  <a:pt x="1401864" y="2006600"/>
                </a:lnTo>
                <a:lnTo>
                  <a:pt x="1399997" y="2019300"/>
                </a:lnTo>
                <a:lnTo>
                  <a:pt x="1396987" y="2019300"/>
                </a:lnTo>
                <a:lnTo>
                  <a:pt x="1396415" y="2025954"/>
                </a:lnTo>
                <a:lnTo>
                  <a:pt x="1396415" y="2095500"/>
                </a:lnTo>
                <a:lnTo>
                  <a:pt x="1395895" y="2108200"/>
                </a:lnTo>
                <a:lnTo>
                  <a:pt x="1391983" y="2095500"/>
                </a:lnTo>
                <a:lnTo>
                  <a:pt x="1396415" y="2095500"/>
                </a:lnTo>
                <a:lnTo>
                  <a:pt x="1396415" y="2025954"/>
                </a:lnTo>
                <a:lnTo>
                  <a:pt x="1395895" y="2032000"/>
                </a:lnTo>
                <a:lnTo>
                  <a:pt x="1392097" y="2019300"/>
                </a:lnTo>
                <a:lnTo>
                  <a:pt x="1391805" y="2019300"/>
                </a:lnTo>
                <a:lnTo>
                  <a:pt x="1392656" y="2006600"/>
                </a:lnTo>
                <a:lnTo>
                  <a:pt x="1401864" y="2006600"/>
                </a:lnTo>
                <a:lnTo>
                  <a:pt x="1401864" y="1892300"/>
                </a:lnTo>
                <a:lnTo>
                  <a:pt x="1401495" y="1892300"/>
                </a:lnTo>
                <a:lnTo>
                  <a:pt x="1408480" y="1879600"/>
                </a:lnTo>
                <a:lnTo>
                  <a:pt x="1422920" y="1879600"/>
                </a:lnTo>
                <a:lnTo>
                  <a:pt x="1422920" y="1851469"/>
                </a:lnTo>
                <a:lnTo>
                  <a:pt x="1419402" y="1841500"/>
                </a:lnTo>
                <a:lnTo>
                  <a:pt x="1417408" y="1841500"/>
                </a:lnTo>
                <a:lnTo>
                  <a:pt x="1418945" y="1828800"/>
                </a:lnTo>
                <a:lnTo>
                  <a:pt x="1425079" y="1828800"/>
                </a:lnTo>
                <a:lnTo>
                  <a:pt x="1427124" y="1841500"/>
                </a:lnTo>
                <a:lnTo>
                  <a:pt x="1427810" y="1854200"/>
                </a:lnTo>
                <a:lnTo>
                  <a:pt x="1427810" y="1816100"/>
                </a:lnTo>
                <a:lnTo>
                  <a:pt x="1426222" y="1816100"/>
                </a:lnTo>
                <a:lnTo>
                  <a:pt x="1435925" y="1803400"/>
                </a:lnTo>
                <a:lnTo>
                  <a:pt x="1446834" y="1803400"/>
                </a:lnTo>
                <a:lnTo>
                  <a:pt x="1450479" y="1816100"/>
                </a:lnTo>
                <a:lnTo>
                  <a:pt x="1450479" y="1752600"/>
                </a:lnTo>
                <a:lnTo>
                  <a:pt x="1452372" y="1765300"/>
                </a:lnTo>
                <a:lnTo>
                  <a:pt x="1452372" y="1625600"/>
                </a:lnTo>
                <a:lnTo>
                  <a:pt x="1450022" y="1625600"/>
                </a:lnTo>
                <a:lnTo>
                  <a:pt x="1445209" y="1635010"/>
                </a:lnTo>
                <a:lnTo>
                  <a:pt x="1445209" y="1765300"/>
                </a:lnTo>
                <a:lnTo>
                  <a:pt x="1441678" y="1778000"/>
                </a:lnTo>
                <a:lnTo>
                  <a:pt x="1437703" y="1765300"/>
                </a:lnTo>
                <a:lnTo>
                  <a:pt x="1445209" y="1765300"/>
                </a:lnTo>
                <a:lnTo>
                  <a:pt x="1445209" y="1635010"/>
                </a:lnTo>
                <a:lnTo>
                  <a:pt x="1443520" y="1638300"/>
                </a:lnTo>
                <a:lnTo>
                  <a:pt x="1437132" y="1638300"/>
                </a:lnTo>
                <a:lnTo>
                  <a:pt x="1437132" y="1651000"/>
                </a:lnTo>
                <a:lnTo>
                  <a:pt x="1429854" y="1651000"/>
                </a:lnTo>
                <a:lnTo>
                  <a:pt x="1429854" y="1638300"/>
                </a:lnTo>
                <a:lnTo>
                  <a:pt x="1435925" y="1638300"/>
                </a:lnTo>
                <a:lnTo>
                  <a:pt x="1437132" y="1651000"/>
                </a:lnTo>
                <a:lnTo>
                  <a:pt x="1437132" y="1638300"/>
                </a:lnTo>
                <a:lnTo>
                  <a:pt x="1437538" y="1625600"/>
                </a:lnTo>
                <a:lnTo>
                  <a:pt x="1449247" y="1625600"/>
                </a:lnTo>
                <a:lnTo>
                  <a:pt x="1451686" y="1612900"/>
                </a:lnTo>
                <a:lnTo>
                  <a:pt x="1455331" y="1612900"/>
                </a:lnTo>
                <a:lnTo>
                  <a:pt x="1456537" y="1625600"/>
                </a:lnTo>
                <a:lnTo>
                  <a:pt x="1456537" y="1562100"/>
                </a:lnTo>
                <a:lnTo>
                  <a:pt x="1455331" y="1562100"/>
                </a:lnTo>
                <a:lnTo>
                  <a:pt x="1456537" y="1549400"/>
                </a:lnTo>
                <a:lnTo>
                  <a:pt x="1462735" y="1549400"/>
                </a:lnTo>
                <a:lnTo>
                  <a:pt x="1462735" y="1097597"/>
                </a:lnTo>
                <a:lnTo>
                  <a:pt x="1460182" y="1104900"/>
                </a:lnTo>
                <a:lnTo>
                  <a:pt x="1458963" y="1104900"/>
                </a:lnTo>
                <a:lnTo>
                  <a:pt x="1458963" y="1295400"/>
                </a:lnTo>
                <a:lnTo>
                  <a:pt x="1458963" y="1308100"/>
                </a:lnTo>
                <a:lnTo>
                  <a:pt x="1457718" y="1308100"/>
                </a:lnTo>
                <a:lnTo>
                  <a:pt x="1457718" y="1524000"/>
                </a:lnTo>
                <a:lnTo>
                  <a:pt x="1454416" y="1511300"/>
                </a:lnTo>
                <a:lnTo>
                  <a:pt x="1455331" y="1511300"/>
                </a:lnTo>
                <a:lnTo>
                  <a:pt x="1457718" y="1524000"/>
                </a:lnTo>
                <a:lnTo>
                  <a:pt x="1457718" y="1308100"/>
                </a:lnTo>
                <a:lnTo>
                  <a:pt x="1451686" y="1308100"/>
                </a:lnTo>
                <a:lnTo>
                  <a:pt x="1451686" y="1574800"/>
                </a:lnTo>
                <a:lnTo>
                  <a:pt x="1451686" y="1587500"/>
                </a:lnTo>
                <a:lnTo>
                  <a:pt x="1441119" y="1587500"/>
                </a:lnTo>
                <a:lnTo>
                  <a:pt x="1441119" y="1612900"/>
                </a:lnTo>
                <a:lnTo>
                  <a:pt x="1429854" y="1625600"/>
                </a:lnTo>
                <a:lnTo>
                  <a:pt x="1436344" y="1612900"/>
                </a:lnTo>
                <a:lnTo>
                  <a:pt x="1441119" y="1612900"/>
                </a:lnTo>
                <a:lnTo>
                  <a:pt x="1441119" y="1587500"/>
                </a:lnTo>
                <a:lnTo>
                  <a:pt x="1438351" y="1587500"/>
                </a:lnTo>
                <a:lnTo>
                  <a:pt x="1433499" y="1574800"/>
                </a:lnTo>
                <a:lnTo>
                  <a:pt x="1441754" y="1574800"/>
                </a:lnTo>
                <a:lnTo>
                  <a:pt x="1448054" y="1562100"/>
                </a:lnTo>
                <a:lnTo>
                  <a:pt x="1449260" y="1562100"/>
                </a:lnTo>
                <a:lnTo>
                  <a:pt x="1450098" y="1574800"/>
                </a:lnTo>
                <a:lnTo>
                  <a:pt x="1451686" y="1574800"/>
                </a:lnTo>
                <a:lnTo>
                  <a:pt x="1451686" y="1308100"/>
                </a:lnTo>
                <a:lnTo>
                  <a:pt x="1451686" y="1295400"/>
                </a:lnTo>
                <a:lnTo>
                  <a:pt x="1458963" y="1295400"/>
                </a:lnTo>
                <a:lnTo>
                  <a:pt x="1458963" y="1104900"/>
                </a:lnTo>
                <a:lnTo>
                  <a:pt x="1455331" y="1104900"/>
                </a:lnTo>
                <a:lnTo>
                  <a:pt x="1455331" y="1181100"/>
                </a:lnTo>
                <a:lnTo>
                  <a:pt x="1455331" y="1270000"/>
                </a:lnTo>
                <a:lnTo>
                  <a:pt x="1451686" y="1270000"/>
                </a:lnTo>
                <a:lnTo>
                  <a:pt x="1449260" y="1261529"/>
                </a:lnTo>
                <a:lnTo>
                  <a:pt x="1449260" y="1536700"/>
                </a:lnTo>
                <a:lnTo>
                  <a:pt x="1438351" y="1536700"/>
                </a:lnTo>
                <a:lnTo>
                  <a:pt x="1437132" y="1524000"/>
                </a:lnTo>
                <a:lnTo>
                  <a:pt x="1448054" y="1524000"/>
                </a:lnTo>
                <a:lnTo>
                  <a:pt x="1449260" y="1536700"/>
                </a:lnTo>
                <a:lnTo>
                  <a:pt x="1449260" y="1261529"/>
                </a:lnTo>
                <a:lnTo>
                  <a:pt x="1448054" y="1257300"/>
                </a:lnTo>
                <a:lnTo>
                  <a:pt x="1453172" y="1257300"/>
                </a:lnTo>
                <a:lnTo>
                  <a:pt x="1455331" y="1270000"/>
                </a:lnTo>
                <a:lnTo>
                  <a:pt x="1455331" y="1181100"/>
                </a:lnTo>
                <a:lnTo>
                  <a:pt x="1452308" y="1193800"/>
                </a:lnTo>
                <a:lnTo>
                  <a:pt x="1444409" y="1193800"/>
                </a:lnTo>
                <a:lnTo>
                  <a:pt x="1444409" y="1384300"/>
                </a:lnTo>
                <a:lnTo>
                  <a:pt x="1444409" y="1397000"/>
                </a:lnTo>
                <a:lnTo>
                  <a:pt x="1438503" y="1397000"/>
                </a:lnTo>
                <a:lnTo>
                  <a:pt x="1433893" y="1384300"/>
                </a:lnTo>
                <a:lnTo>
                  <a:pt x="1444409" y="1384300"/>
                </a:lnTo>
                <a:lnTo>
                  <a:pt x="1444409" y="1193800"/>
                </a:lnTo>
                <a:lnTo>
                  <a:pt x="1441983" y="1193800"/>
                </a:lnTo>
                <a:lnTo>
                  <a:pt x="1441983" y="1282700"/>
                </a:lnTo>
                <a:lnTo>
                  <a:pt x="1438351" y="1295400"/>
                </a:lnTo>
                <a:lnTo>
                  <a:pt x="1440776" y="1282700"/>
                </a:lnTo>
                <a:lnTo>
                  <a:pt x="1441983" y="1282700"/>
                </a:lnTo>
                <a:lnTo>
                  <a:pt x="1441983" y="1193800"/>
                </a:lnTo>
                <a:lnTo>
                  <a:pt x="1440827" y="1193800"/>
                </a:lnTo>
                <a:lnTo>
                  <a:pt x="1437132" y="1206500"/>
                </a:lnTo>
                <a:lnTo>
                  <a:pt x="1434007" y="1193800"/>
                </a:lnTo>
                <a:lnTo>
                  <a:pt x="1438503" y="1193800"/>
                </a:lnTo>
                <a:lnTo>
                  <a:pt x="1446860" y="1181100"/>
                </a:lnTo>
                <a:lnTo>
                  <a:pt x="1455331" y="1181100"/>
                </a:lnTo>
                <a:lnTo>
                  <a:pt x="1455331" y="1104900"/>
                </a:lnTo>
                <a:lnTo>
                  <a:pt x="1449260" y="1104900"/>
                </a:lnTo>
                <a:lnTo>
                  <a:pt x="1455331" y="1092200"/>
                </a:lnTo>
                <a:lnTo>
                  <a:pt x="1464614" y="1092200"/>
                </a:lnTo>
                <a:lnTo>
                  <a:pt x="1464614" y="1054100"/>
                </a:lnTo>
                <a:lnTo>
                  <a:pt x="1446834" y="1054100"/>
                </a:lnTo>
                <a:lnTo>
                  <a:pt x="1448041" y="1066800"/>
                </a:lnTo>
                <a:lnTo>
                  <a:pt x="1450619" y="1066800"/>
                </a:lnTo>
                <a:lnTo>
                  <a:pt x="1451381" y="1079500"/>
                </a:lnTo>
                <a:lnTo>
                  <a:pt x="1450771" y="1079500"/>
                </a:lnTo>
                <a:lnTo>
                  <a:pt x="1449260" y="1092200"/>
                </a:lnTo>
                <a:lnTo>
                  <a:pt x="1441983" y="1092200"/>
                </a:lnTo>
                <a:lnTo>
                  <a:pt x="1437132" y="1104900"/>
                </a:lnTo>
                <a:lnTo>
                  <a:pt x="1428648" y="1104900"/>
                </a:lnTo>
                <a:lnTo>
                  <a:pt x="1434706" y="1117600"/>
                </a:lnTo>
                <a:lnTo>
                  <a:pt x="1431074" y="1112164"/>
                </a:lnTo>
                <a:lnTo>
                  <a:pt x="1431074" y="1346200"/>
                </a:lnTo>
                <a:lnTo>
                  <a:pt x="1431074" y="1358900"/>
                </a:lnTo>
                <a:lnTo>
                  <a:pt x="1429854" y="1358900"/>
                </a:lnTo>
                <a:lnTo>
                  <a:pt x="1429854" y="1447800"/>
                </a:lnTo>
                <a:lnTo>
                  <a:pt x="1429854" y="1460500"/>
                </a:lnTo>
                <a:lnTo>
                  <a:pt x="1429854" y="1473200"/>
                </a:lnTo>
                <a:lnTo>
                  <a:pt x="1429854" y="1485900"/>
                </a:lnTo>
                <a:lnTo>
                  <a:pt x="1426273" y="1473200"/>
                </a:lnTo>
                <a:lnTo>
                  <a:pt x="1429854" y="1473200"/>
                </a:lnTo>
                <a:lnTo>
                  <a:pt x="1429854" y="1460500"/>
                </a:lnTo>
                <a:lnTo>
                  <a:pt x="1425409" y="1460500"/>
                </a:lnTo>
                <a:lnTo>
                  <a:pt x="1425409" y="1536700"/>
                </a:lnTo>
                <a:lnTo>
                  <a:pt x="1417726" y="1536700"/>
                </a:lnTo>
                <a:lnTo>
                  <a:pt x="1417726" y="1562100"/>
                </a:lnTo>
                <a:lnTo>
                  <a:pt x="1417726" y="1574800"/>
                </a:lnTo>
                <a:lnTo>
                  <a:pt x="1416519" y="1574800"/>
                </a:lnTo>
                <a:lnTo>
                  <a:pt x="1416519" y="1689100"/>
                </a:lnTo>
                <a:lnTo>
                  <a:pt x="1412875" y="1701800"/>
                </a:lnTo>
                <a:lnTo>
                  <a:pt x="1415300" y="1689100"/>
                </a:lnTo>
                <a:lnTo>
                  <a:pt x="1416519" y="1689100"/>
                </a:lnTo>
                <a:lnTo>
                  <a:pt x="1416519" y="1574800"/>
                </a:lnTo>
                <a:lnTo>
                  <a:pt x="1415300" y="1574800"/>
                </a:lnTo>
                <a:lnTo>
                  <a:pt x="1415300" y="1587500"/>
                </a:lnTo>
                <a:lnTo>
                  <a:pt x="1415300" y="1600200"/>
                </a:lnTo>
                <a:lnTo>
                  <a:pt x="1408023" y="1600200"/>
                </a:lnTo>
                <a:lnTo>
                  <a:pt x="1408023" y="1587500"/>
                </a:lnTo>
                <a:lnTo>
                  <a:pt x="1415300" y="1587500"/>
                </a:lnTo>
                <a:lnTo>
                  <a:pt x="1415300" y="1574800"/>
                </a:lnTo>
                <a:lnTo>
                  <a:pt x="1410449" y="1574800"/>
                </a:lnTo>
                <a:lnTo>
                  <a:pt x="1411668" y="1562100"/>
                </a:lnTo>
                <a:lnTo>
                  <a:pt x="1417726" y="1562100"/>
                </a:lnTo>
                <a:lnTo>
                  <a:pt x="1417726" y="1536700"/>
                </a:lnTo>
                <a:lnTo>
                  <a:pt x="1416189" y="1524000"/>
                </a:lnTo>
                <a:lnTo>
                  <a:pt x="1414094" y="1524000"/>
                </a:lnTo>
                <a:lnTo>
                  <a:pt x="1417078" y="1513560"/>
                </a:lnTo>
                <a:lnTo>
                  <a:pt x="1418996" y="1524000"/>
                </a:lnTo>
                <a:lnTo>
                  <a:pt x="1419999" y="1524000"/>
                </a:lnTo>
                <a:lnTo>
                  <a:pt x="1425409" y="1536700"/>
                </a:lnTo>
                <a:lnTo>
                  <a:pt x="1425409" y="1460500"/>
                </a:lnTo>
                <a:lnTo>
                  <a:pt x="1422577" y="1460500"/>
                </a:lnTo>
                <a:lnTo>
                  <a:pt x="1422577" y="1447800"/>
                </a:lnTo>
                <a:lnTo>
                  <a:pt x="1429854" y="1447800"/>
                </a:lnTo>
                <a:lnTo>
                  <a:pt x="1429854" y="1358900"/>
                </a:lnTo>
                <a:lnTo>
                  <a:pt x="1425003" y="1358900"/>
                </a:lnTo>
                <a:lnTo>
                  <a:pt x="1431074" y="1346200"/>
                </a:lnTo>
                <a:lnTo>
                  <a:pt x="1431074" y="1112164"/>
                </a:lnTo>
                <a:lnTo>
                  <a:pt x="1429854" y="1110348"/>
                </a:lnTo>
                <a:lnTo>
                  <a:pt x="1429854" y="1168400"/>
                </a:lnTo>
                <a:lnTo>
                  <a:pt x="1425003" y="1168400"/>
                </a:lnTo>
                <a:lnTo>
                  <a:pt x="1425003" y="1346200"/>
                </a:lnTo>
                <a:lnTo>
                  <a:pt x="1422615" y="1358900"/>
                </a:lnTo>
                <a:lnTo>
                  <a:pt x="1414094" y="1358900"/>
                </a:lnTo>
                <a:lnTo>
                  <a:pt x="1414094" y="1346200"/>
                </a:lnTo>
                <a:lnTo>
                  <a:pt x="1425003" y="1346200"/>
                </a:lnTo>
                <a:lnTo>
                  <a:pt x="1425003" y="1168400"/>
                </a:lnTo>
                <a:lnTo>
                  <a:pt x="1423377" y="1168400"/>
                </a:lnTo>
                <a:lnTo>
                  <a:pt x="1420152" y="1173022"/>
                </a:lnTo>
                <a:lnTo>
                  <a:pt x="1420152" y="1282700"/>
                </a:lnTo>
                <a:lnTo>
                  <a:pt x="1416519" y="1295400"/>
                </a:lnTo>
                <a:lnTo>
                  <a:pt x="1418945" y="1295400"/>
                </a:lnTo>
                <a:lnTo>
                  <a:pt x="1411668" y="1306944"/>
                </a:lnTo>
                <a:lnTo>
                  <a:pt x="1411668" y="1397000"/>
                </a:lnTo>
                <a:lnTo>
                  <a:pt x="1411668" y="1409700"/>
                </a:lnTo>
                <a:lnTo>
                  <a:pt x="1410449" y="1409700"/>
                </a:lnTo>
                <a:lnTo>
                  <a:pt x="1411668" y="1397000"/>
                </a:lnTo>
                <a:lnTo>
                  <a:pt x="1411668" y="1306944"/>
                </a:lnTo>
                <a:lnTo>
                  <a:pt x="1411249" y="1307604"/>
                </a:lnTo>
                <a:lnTo>
                  <a:pt x="1411249" y="1346200"/>
                </a:lnTo>
                <a:lnTo>
                  <a:pt x="1407833" y="1346200"/>
                </a:lnTo>
                <a:lnTo>
                  <a:pt x="1407782" y="1346835"/>
                </a:lnTo>
                <a:lnTo>
                  <a:pt x="1407782" y="1511300"/>
                </a:lnTo>
                <a:lnTo>
                  <a:pt x="1407782" y="1841500"/>
                </a:lnTo>
                <a:lnTo>
                  <a:pt x="1403350" y="1841500"/>
                </a:lnTo>
                <a:lnTo>
                  <a:pt x="1403172" y="1828800"/>
                </a:lnTo>
                <a:lnTo>
                  <a:pt x="1407782" y="1841500"/>
                </a:lnTo>
                <a:lnTo>
                  <a:pt x="1407782" y="1511300"/>
                </a:lnTo>
                <a:lnTo>
                  <a:pt x="1407731" y="1549400"/>
                </a:lnTo>
                <a:lnTo>
                  <a:pt x="1405902" y="1562100"/>
                </a:lnTo>
                <a:lnTo>
                  <a:pt x="1399540" y="1562100"/>
                </a:lnTo>
                <a:lnTo>
                  <a:pt x="1400111" y="1549400"/>
                </a:lnTo>
                <a:lnTo>
                  <a:pt x="1403972" y="1549400"/>
                </a:lnTo>
                <a:lnTo>
                  <a:pt x="1403172" y="1536700"/>
                </a:lnTo>
                <a:lnTo>
                  <a:pt x="1406359" y="1536700"/>
                </a:lnTo>
                <a:lnTo>
                  <a:pt x="1407731" y="1549400"/>
                </a:lnTo>
                <a:lnTo>
                  <a:pt x="1407731" y="1511300"/>
                </a:lnTo>
                <a:lnTo>
                  <a:pt x="1403350" y="1511300"/>
                </a:lnTo>
                <a:lnTo>
                  <a:pt x="1403172" y="1498600"/>
                </a:lnTo>
                <a:lnTo>
                  <a:pt x="1407782" y="1511300"/>
                </a:lnTo>
                <a:lnTo>
                  <a:pt x="1407782" y="1346835"/>
                </a:lnTo>
                <a:lnTo>
                  <a:pt x="1406817" y="1358900"/>
                </a:lnTo>
                <a:lnTo>
                  <a:pt x="1403172" y="1358900"/>
                </a:lnTo>
                <a:lnTo>
                  <a:pt x="1402207" y="1346200"/>
                </a:lnTo>
                <a:lnTo>
                  <a:pt x="1403007" y="1346200"/>
                </a:lnTo>
                <a:lnTo>
                  <a:pt x="1406817" y="1333500"/>
                </a:lnTo>
                <a:lnTo>
                  <a:pt x="1411249" y="1346200"/>
                </a:lnTo>
                <a:lnTo>
                  <a:pt x="1411249" y="1307604"/>
                </a:lnTo>
                <a:lnTo>
                  <a:pt x="1410931" y="1308100"/>
                </a:lnTo>
                <a:lnTo>
                  <a:pt x="1407579" y="1295400"/>
                </a:lnTo>
                <a:lnTo>
                  <a:pt x="1416519" y="1295400"/>
                </a:lnTo>
                <a:lnTo>
                  <a:pt x="1418945" y="1282700"/>
                </a:lnTo>
                <a:lnTo>
                  <a:pt x="1420152" y="1282700"/>
                </a:lnTo>
                <a:lnTo>
                  <a:pt x="1420152" y="1173022"/>
                </a:lnTo>
                <a:lnTo>
                  <a:pt x="1414513" y="1181100"/>
                </a:lnTo>
                <a:lnTo>
                  <a:pt x="1411668" y="1181100"/>
                </a:lnTo>
                <a:lnTo>
                  <a:pt x="1411668" y="1219200"/>
                </a:lnTo>
                <a:lnTo>
                  <a:pt x="1399540" y="1219200"/>
                </a:lnTo>
                <a:lnTo>
                  <a:pt x="1399540" y="1371600"/>
                </a:lnTo>
                <a:lnTo>
                  <a:pt x="1399540" y="1384300"/>
                </a:lnTo>
                <a:lnTo>
                  <a:pt x="1397114" y="1384300"/>
                </a:lnTo>
                <a:lnTo>
                  <a:pt x="1397114" y="1625600"/>
                </a:lnTo>
                <a:lnTo>
                  <a:pt x="1396187" y="1635264"/>
                </a:lnTo>
                <a:lnTo>
                  <a:pt x="1396187" y="1816100"/>
                </a:lnTo>
                <a:lnTo>
                  <a:pt x="1394993" y="1816100"/>
                </a:lnTo>
                <a:lnTo>
                  <a:pt x="1394993" y="1943100"/>
                </a:lnTo>
                <a:lnTo>
                  <a:pt x="1393177" y="1955800"/>
                </a:lnTo>
                <a:lnTo>
                  <a:pt x="1389837" y="1955800"/>
                </a:lnTo>
                <a:lnTo>
                  <a:pt x="1389837" y="1981200"/>
                </a:lnTo>
                <a:lnTo>
                  <a:pt x="1389837" y="1993900"/>
                </a:lnTo>
                <a:lnTo>
                  <a:pt x="1387411" y="1993900"/>
                </a:lnTo>
                <a:lnTo>
                  <a:pt x="1387411" y="2133600"/>
                </a:lnTo>
                <a:lnTo>
                  <a:pt x="1387411" y="2146300"/>
                </a:lnTo>
                <a:lnTo>
                  <a:pt x="1381721" y="2146300"/>
                </a:lnTo>
                <a:lnTo>
                  <a:pt x="1381353" y="2146300"/>
                </a:lnTo>
                <a:lnTo>
                  <a:pt x="1381353" y="2159000"/>
                </a:lnTo>
                <a:lnTo>
                  <a:pt x="1371650" y="2159000"/>
                </a:lnTo>
                <a:lnTo>
                  <a:pt x="1370431" y="2146300"/>
                </a:lnTo>
                <a:lnTo>
                  <a:pt x="1375283" y="2146300"/>
                </a:lnTo>
                <a:lnTo>
                  <a:pt x="1372857" y="2133600"/>
                </a:lnTo>
                <a:lnTo>
                  <a:pt x="1374444" y="2133600"/>
                </a:lnTo>
                <a:lnTo>
                  <a:pt x="1381721" y="2146300"/>
                </a:lnTo>
                <a:lnTo>
                  <a:pt x="1387411" y="2133600"/>
                </a:lnTo>
                <a:lnTo>
                  <a:pt x="1387411" y="1993900"/>
                </a:lnTo>
                <a:lnTo>
                  <a:pt x="1384109" y="1993900"/>
                </a:lnTo>
                <a:lnTo>
                  <a:pt x="1384109" y="2032000"/>
                </a:lnTo>
                <a:lnTo>
                  <a:pt x="1381353" y="2035111"/>
                </a:lnTo>
                <a:lnTo>
                  <a:pt x="1381353" y="2057400"/>
                </a:lnTo>
                <a:lnTo>
                  <a:pt x="1381353" y="2120900"/>
                </a:lnTo>
                <a:lnTo>
                  <a:pt x="1375283" y="2120900"/>
                </a:lnTo>
                <a:lnTo>
                  <a:pt x="1377708" y="2108200"/>
                </a:lnTo>
                <a:lnTo>
                  <a:pt x="1380896" y="2108200"/>
                </a:lnTo>
                <a:lnTo>
                  <a:pt x="1381353" y="2120900"/>
                </a:lnTo>
                <a:lnTo>
                  <a:pt x="1381353" y="2057400"/>
                </a:lnTo>
                <a:lnTo>
                  <a:pt x="1374076" y="2057400"/>
                </a:lnTo>
                <a:lnTo>
                  <a:pt x="1374076" y="2044700"/>
                </a:lnTo>
                <a:lnTo>
                  <a:pt x="1378927" y="2044700"/>
                </a:lnTo>
                <a:lnTo>
                  <a:pt x="1381353" y="2057400"/>
                </a:lnTo>
                <a:lnTo>
                  <a:pt x="1381353" y="2035111"/>
                </a:lnTo>
                <a:lnTo>
                  <a:pt x="1372857" y="2044700"/>
                </a:lnTo>
                <a:lnTo>
                  <a:pt x="1370126" y="2035454"/>
                </a:lnTo>
                <a:lnTo>
                  <a:pt x="1370126" y="2057400"/>
                </a:lnTo>
                <a:lnTo>
                  <a:pt x="1366837" y="2070100"/>
                </a:lnTo>
                <a:lnTo>
                  <a:pt x="1369225" y="2057400"/>
                </a:lnTo>
                <a:lnTo>
                  <a:pt x="1370126" y="2057400"/>
                </a:lnTo>
                <a:lnTo>
                  <a:pt x="1370126" y="2035454"/>
                </a:lnTo>
                <a:lnTo>
                  <a:pt x="1369110" y="2032000"/>
                </a:lnTo>
                <a:lnTo>
                  <a:pt x="1384109" y="2032000"/>
                </a:lnTo>
                <a:lnTo>
                  <a:pt x="1384109" y="1993900"/>
                </a:lnTo>
                <a:lnTo>
                  <a:pt x="1381353" y="1993900"/>
                </a:lnTo>
                <a:lnTo>
                  <a:pt x="1381353" y="2006600"/>
                </a:lnTo>
                <a:lnTo>
                  <a:pt x="1381353" y="2019300"/>
                </a:lnTo>
                <a:lnTo>
                  <a:pt x="1377708" y="2006600"/>
                </a:lnTo>
                <a:lnTo>
                  <a:pt x="1377708" y="2019300"/>
                </a:lnTo>
                <a:lnTo>
                  <a:pt x="1372857" y="2019300"/>
                </a:lnTo>
                <a:lnTo>
                  <a:pt x="1371650" y="2006600"/>
                </a:lnTo>
                <a:lnTo>
                  <a:pt x="1377708" y="2006600"/>
                </a:lnTo>
                <a:lnTo>
                  <a:pt x="1381353" y="2006600"/>
                </a:lnTo>
                <a:lnTo>
                  <a:pt x="1381353" y="1993900"/>
                </a:lnTo>
                <a:lnTo>
                  <a:pt x="1381353" y="1981200"/>
                </a:lnTo>
                <a:lnTo>
                  <a:pt x="1389837" y="1981200"/>
                </a:lnTo>
                <a:lnTo>
                  <a:pt x="1389837" y="1955800"/>
                </a:lnTo>
                <a:lnTo>
                  <a:pt x="1384985" y="1955800"/>
                </a:lnTo>
                <a:lnTo>
                  <a:pt x="1384985" y="1930400"/>
                </a:lnTo>
                <a:lnTo>
                  <a:pt x="1391805" y="1943100"/>
                </a:lnTo>
                <a:lnTo>
                  <a:pt x="1394993" y="1943100"/>
                </a:lnTo>
                <a:lnTo>
                  <a:pt x="1394993" y="1816100"/>
                </a:lnTo>
                <a:lnTo>
                  <a:pt x="1389024" y="1816100"/>
                </a:lnTo>
                <a:lnTo>
                  <a:pt x="1392262" y="1803400"/>
                </a:lnTo>
                <a:lnTo>
                  <a:pt x="1396187" y="1816100"/>
                </a:lnTo>
                <a:lnTo>
                  <a:pt x="1396187" y="1635264"/>
                </a:lnTo>
                <a:lnTo>
                  <a:pt x="1395895" y="1638300"/>
                </a:lnTo>
                <a:lnTo>
                  <a:pt x="1395895" y="1727200"/>
                </a:lnTo>
                <a:lnTo>
                  <a:pt x="1395895" y="1778000"/>
                </a:lnTo>
                <a:lnTo>
                  <a:pt x="1386205" y="1778000"/>
                </a:lnTo>
                <a:lnTo>
                  <a:pt x="1386205" y="1803400"/>
                </a:lnTo>
                <a:lnTo>
                  <a:pt x="1386205" y="1816100"/>
                </a:lnTo>
                <a:lnTo>
                  <a:pt x="1382560" y="1816100"/>
                </a:lnTo>
                <a:lnTo>
                  <a:pt x="1381683" y="1816100"/>
                </a:lnTo>
                <a:lnTo>
                  <a:pt x="1381683" y="1866900"/>
                </a:lnTo>
                <a:lnTo>
                  <a:pt x="1381353" y="1879600"/>
                </a:lnTo>
                <a:lnTo>
                  <a:pt x="1374076" y="1879600"/>
                </a:lnTo>
                <a:lnTo>
                  <a:pt x="1373847" y="1866900"/>
                </a:lnTo>
                <a:lnTo>
                  <a:pt x="1381683" y="1866900"/>
                </a:lnTo>
                <a:lnTo>
                  <a:pt x="1381683" y="1816100"/>
                </a:lnTo>
                <a:lnTo>
                  <a:pt x="1375283" y="1816100"/>
                </a:lnTo>
                <a:lnTo>
                  <a:pt x="1374076" y="1828800"/>
                </a:lnTo>
                <a:lnTo>
                  <a:pt x="1363154" y="1828800"/>
                </a:lnTo>
                <a:lnTo>
                  <a:pt x="1371650" y="1816100"/>
                </a:lnTo>
                <a:lnTo>
                  <a:pt x="1375283" y="1816100"/>
                </a:lnTo>
                <a:lnTo>
                  <a:pt x="1376502" y="1803400"/>
                </a:lnTo>
                <a:lnTo>
                  <a:pt x="1382560" y="1816100"/>
                </a:lnTo>
                <a:lnTo>
                  <a:pt x="1386205" y="1803400"/>
                </a:lnTo>
                <a:lnTo>
                  <a:pt x="1386205" y="1778000"/>
                </a:lnTo>
                <a:lnTo>
                  <a:pt x="1372857" y="1778000"/>
                </a:lnTo>
                <a:lnTo>
                  <a:pt x="1365580" y="1765300"/>
                </a:lnTo>
                <a:lnTo>
                  <a:pt x="1392529" y="1765300"/>
                </a:lnTo>
                <a:lnTo>
                  <a:pt x="1395895" y="1778000"/>
                </a:lnTo>
                <a:lnTo>
                  <a:pt x="1395895" y="1727200"/>
                </a:lnTo>
                <a:lnTo>
                  <a:pt x="1377137" y="1727200"/>
                </a:lnTo>
                <a:lnTo>
                  <a:pt x="1383474" y="1714500"/>
                </a:lnTo>
                <a:lnTo>
                  <a:pt x="1390256" y="1714500"/>
                </a:lnTo>
                <a:lnTo>
                  <a:pt x="1395895" y="1727200"/>
                </a:lnTo>
                <a:lnTo>
                  <a:pt x="1395895" y="1638300"/>
                </a:lnTo>
                <a:lnTo>
                  <a:pt x="1393469" y="1638300"/>
                </a:lnTo>
                <a:lnTo>
                  <a:pt x="1397114" y="1625600"/>
                </a:lnTo>
                <a:lnTo>
                  <a:pt x="1397114" y="1384300"/>
                </a:lnTo>
                <a:lnTo>
                  <a:pt x="1395844" y="1384300"/>
                </a:lnTo>
                <a:lnTo>
                  <a:pt x="1395450" y="1371600"/>
                </a:lnTo>
                <a:lnTo>
                  <a:pt x="1399540" y="1371600"/>
                </a:lnTo>
                <a:lnTo>
                  <a:pt x="1399540" y="1219200"/>
                </a:lnTo>
                <a:lnTo>
                  <a:pt x="1399540" y="1206500"/>
                </a:lnTo>
                <a:lnTo>
                  <a:pt x="1410449" y="1206500"/>
                </a:lnTo>
                <a:lnTo>
                  <a:pt x="1411668" y="1219200"/>
                </a:lnTo>
                <a:lnTo>
                  <a:pt x="1411668" y="1181100"/>
                </a:lnTo>
                <a:lnTo>
                  <a:pt x="1408023" y="1181100"/>
                </a:lnTo>
                <a:lnTo>
                  <a:pt x="1409852" y="1168400"/>
                </a:lnTo>
                <a:lnTo>
                  <a:pt x="1413484" y="1168400"/>
                </a:lnTo>
                <a:lnTo>
                  <a:pt x="1418945" y="1155700"/>
                </a:lnTo>
                <a:lnTo>
                  <a:pt x="1428648" y="1155700"/>
                </a:lnTo>
                <a:lnTo>
                  <a:pt x="1429854" y="1168400"/>
                </a:lnTo>
                <a:lnTo>
                  <a:pt x="1429854" y="1110348"/>
                </a:lnTo>
                <a:lnTo>
                  <a:pt x="1426222" y="1104900"/>
                </a:lnTo>
                <a:lnTo>
                  <a:pt x="1421371" y="1104900"/>
                </a:lnTo>
                <a:lnTo>
                  <a:pt x="1415300" y="1117600"/>
                </a:lnTo>
                <a:lnTo>
                  <a:pt x="1407325" y="1117600"/>
                </a:lnTo>
                <a:lnTo>
                  <a:pt x="1407325" y="1155700"/>
                </a:lnTo>
                <a:lnTo>
                  <a:pt x="1406817" y="1168400"/>
                </a:lnTo>
                <a:lnTo>
                  <a:pt x="1402892" y="1155700"/>
                </a:lnTo>
                <a:lnTo>
                  <a:pt x="1407325" y="1155700"/>
                </a:lnTo>
                <a:lnTo>
                  <a:pt x="1407325" y="1117600"/>
                </a:lnTo>
                <a:lnTo>
                  <a:pt x="1406817" y="1117600"/>
                </a:lnTo>
                <a:lnTo>
                  <a:pt x="1404251" y="1143000"/>
                </a:lnTo>
                <a:lnTo>
                  <a:pt x="1396072" y="1153693"/>
                </a:lnTo>
                <a:lnTo>
                  <a:pt x="1396072" y="1231900"/>
                </a:lnTo>
                <a:lnTo>
                  <a:pt x="1395501" y="1231900"/>
                </a:lnTo>
                <a:lnTo>
                  <a:pt x="1395895" y="1244600"/>
                </a:lnTo>
                <a:lnTo>
                  <a:pt x="1394879" y="1244600"/>
                </a:lnTo>
                <a:lnTo>
                  <a:pt x="1394879" y="1511300"/>
                </a:lnTo>
                <a:lnTo>
                  <a:pt x="1392872" y="1511300"/>
                </a:lnTo>
                <a:lnTo>
                  <a:pt x="1389037" y="1524000"/>
                </a:lnTo>
                <a:lnTo>
                  <a:pt x="1382560" y="1524000"/>
                </a:lnTo>
                <a:lnTo>
                  <a:pt x="1381353" y="1511300"/>
                </a:lnTo>
                <a:lnTo>
                  <a:pt x="1383779" y="1511300"/>
                </a:lnTo>
                <a:lnTo>
                  <a:pt x="1383779" y="1498600"/>
                </a:lnTo>
                <a:lnTo>
                  <a:pt x="1393469" y="1498600"/>
                </a:lnTo>
                <a:lnTo>
                  <a:pt x="1394879" y="1511300"/>
                </a:lnTo>
                <a:lnTo>
                  <a:pt x="1394879" y="1244600"/>
                </a:lnTo>
                <a:lnTo>
                  <a:pt x="1392720" y="1244600"/>
                </a:lnTo>
                <a:lnTo>
                  <a:pt x="1392720" y="1358900"/>
                </a:lnTo>
                <a:lnTo>
                  <a:pt x="1391348" y="1371600"/>
                </a:lnTo>
                <a:lnTo>
                  <a:pt x="1388618" y="1371600"/>
                </a:lnTo>
                <a:lnTo>
                  <a:pt x="1388618" y="1358900"/>
                </a:lnTo>
                <a:lnTo>
                  <a:pt x="1392720" y="1358900"/>
                </a:lnTo>
                <a:lnTo>
                  <a:pt x="1392720" y="1244600"/>
                </a:lnTo>
                <a:lnTo>
                  <a:pt x="1392262" y="1231900"/>
                </a:lnTo>
                <a:lnTo>
                  <a:pt x="1392834" y="1231900"/>
                </a:lnTo>
                <a:lnTo>
                  <a:pt x="1392262" y="1219200"/>
                </a:lnTo>
                <a:lnTo>
                  <a:pt x="1396072" y="1231900"/>
                </a:lnTo>
                <a:lnTo>
                  <a:pt x="1396072" y="1153693"/>
                </a:lnTo>
                <a:lnTo>
                  <a:pt x="1394536" y="1155700"/>
                </a:lnTo>
                <a:lnTo>
                  <a:pt x="1386205" y="1155700"/>
                </a:lnTo>
                <a:lnTo>
                  <a:pt x="1386205" y="1333500"/>
                </a:lnTo>
                <a:lnTo>
                  <a:pt x="1384985" y="1346200"/>
                </a:lnTo>
                <a:lnTo>
                  <a:pt x="1378927" y="1346200"/>
                </a:lnTo>
                <a:lnTo>
                  <a:pt x="1378927" y="1612900"/>
                </a:lnTo>
                <a:lnTo>
                  <a:pt x="1377708" y="1625600"/>
                </a:lnTo>
                <a:lnTo>
                  <a:pt x="1375283" y="1625600"/>
                </a:lnTo>
                <a:lnTo>
                  <a:pt x="1378927" y="1612900"/>
                </a:lnTo>
                <a:lnTo>
                  <a:pt x="1378927" y="1346200"/>
                </a:lnTo>
                <a:lnTo>
                  <a:pt x="1374521" y="1336992"/>
                </a:lnTo>
                <a:lnTo>
                  <a:pt x="1374521" y="1460500"/>
                </a:lnTo>
                <a:lnTo>
                  <a:pt x="1373162" y="1473200"/>
                </a:lnTo>
                <a:lnTo>
                  <a:pt x="1370431" y="1473200"/>
                </a:lnTo>
                <a:lnTo>
                  <a:pt x="1370431" y="1460500"/>
                </a:lnTo>
                <a:lnTo>
                  <a:pt x="1374521" y="1460500"/>
                </a:lnTo>
                <a:lnTo>
                  <a:pt x="1374521" y="1336992"/>
                </a:lnTo>
                <a:lnTo>
                  <a:pt x="1372857" y="1333500"/>
                </a:lnTo>
                <a:lnTo>
                  <a:pt x="1386205" y="1333500"/>
                </a:lnTo>
                <a:lnTo>
                  <a:pt x="1386205" y="1155700"/>
                </a:lnTo>
                <a:lnTo>
                  <a:pt x="1384985" y="1155700"/>
                </a:lnTo>
                <a:lnTo>
                  <a:pt x="1384985" y="1244600"/>
                </a:lnTo>
                <a:lnTo>
                  <a:pt x="1378927" y="1244600"/>
                </a:lnTo>
                <a:lnTo>
                  <a:pt x="1381353" y="1231900"/>
                </a:lnTo>
                <a:lnTo>
                  <a:pt x="1384528" y="1231900"/>
                </a:lnTo>
                <a:lnTo>
                  <a:pt x="1384985" y="1244600"/>
                </a:lnTo>
                <a:lnTo>
                  <a:pt x="1384985" y="1155700"/>
                </a:lnTo>
                <a:lnTo>
                  <a:pt x="1363154" y="1155700"/>
                </a:lnTo>
                <a:lnTo>
                  <a:pt x="1366621" y="1168400"/>
                </a:lnTo>
                <a:lnTo>
                  <a:pt x="1369974" y="1168400"/>
                </a:lnTo>
                <a:lnTo>
                  <a:pt x="1373555" y="1181100"/>
                </a:lnTo>
                <a:lnTo>
                  <a:pt x="1377708" y="1193800"/>
                </a:lnTo>
                <a:lnTo>
                  <a:pt x="1374355" y="1193800"/>
                </a:lnTo>
                <a:lnTo>
                  <a:pt x="1372704" y="1206500"/>
                </a:lnTo>
                <a:lnTo>
                  <a:pt x="1369923" y="1206500"/>
                </a:lnTo>
                <a:lnTo>
                  <a:pt x="1370431" y="1193800"/>
                </a:lnTo>
                <a:lnTo>
                  <a:pt x="1369225" y="1193800"/>
                </a:lnTo>
                <a:lnTo>
                  <a:pt x="1369225" y="1270000"/>
                </a:lnTo>
                <a:lnTo>
                  <a:pt x="1363154" y="1270000"/>
                </a:lnTo>
                <a:lnTo>
                  <a:pt x="1363154" y="1346200"/>
                </a:lnTo>
                <a:lnTo>
                  <a:pt x="1362913" y="1348740"/>
                </a:lnTo>
                <a:lnTo>
                  <a:pt x="1362913" y="1473200"/>
                </a:lnTo>
                <a:lnTo>
                  <a:pt x="1362913" y="1498600"/>
                </a:lnTo>
                <a:lnTo>
                  <a:pt x="1361490" y="1511300"/>
                </a:lnTo>
                <a:lnTo>
                  <a:pt x="1358480" y="1511300"/>
                </a:lnTo>
                <a:lnTo>
                  <a:pt x="1358303" y="1498600"/>
                </a:lnTo>
                <a:lnTo>
                  <a:pt x="1358303" y="1752600"/>
                </a:lnTo>
                <a:lnTo>
                  <a:pt x="1353451" y="1765300"/>
                </a:lnTo>
                <a:lnTo>
                  <a:pt x="1353451" y="2514600"/>
                </a:lnTo>
                <a:lnTo>
                  <a:pt x="1351026" y="2527300"/>
                </a:lnTo>
                <a:lnTo>
                  <a:pt x="1348816" y="2527300"/>
                </a:lnTo>
                <a:lnTo>
                  <a:pt x="1348816" y="2616200"/>
                </a:lnTo>
                <a:lnTo>
                  <a:pt x="1340116" y="2628900"/>
                </a:lnTo>
                <a:lnTo>
                  <a:pt x="1338922" y="2616200"/>
                </a:lnTo>
                <a:lnTo>
                  <a:pt x="1348816" y="2616200"/>
                </a:lnTo>
                <a:lnTo>
                  <a:pt x="1348816" y="2527300"/>
                </a:lnTo>
                <a:lnTo>
                  <a:pt x="1340116" y="2527300"/>
                </a:lnTo>
                <a:lnTo>
                  <a:pt x="1340116" y="2514600"/>
                </a:lnTo>
                <a:lnTo>
                  <a:pt x="1353451" y="2514600"/>
                </a:lnTo>
                <a:lnTo>
                  <a:pt x="1353451" y="1765300"/>
                </a:lnTo>
                <a:lnTo>
                  <a:pt x="1352245" y="1765300"/>
                </a:lnTo>
                <a:lnTo>
                  <a:pt x="1352245" y="1917700"/>
                </a:lnTo>
                <a:lnTo>
                  <a:pt x="1351483" y="1917700"/>
                </a:lnTo>
                <a:lnTo>
                  <a:pt x="1351483" y="1968500"/>
                </a:lnTo>
                <a:lnTo>
                  <a:pt x="1348130" y="1968500"/>
                </a:lnTo>
                <a:lnTo>
                  <a:pt x="1348130" y="1981200"/>
                </a:lnTo>
                <a:lnTo>
                  <a:pt x="1347851" y="1984184"/>
                </a:lnTo>
                <a:lnTo>
                  <a:pt x="1347851" y="2336800"/>
                </a:lnTo>
                <a:lnTo>
                  <a:pt x="1346479" y="2349500"/>
                </a:lnTo>
                <a:lnTo>
                  <a:pt x="1343748" y="2349500"/>
                </a:lnTo>
                <a:lnTo>
                  <a:pt x="1343748" y="2336800"/>
                </a:lnTo>
                <a:lnTo>
                  <a:pt x="1347851" y="2336800"/>
                </a:lnTo>
                <a:lnTo>
                  <a:pt x="1347851" y="1984184"/>
                </a:lnTo>
                <a:lnTo>
                  <a:pt x="1346936" y="1993900"/>
                </a:lnTo>
                <a:lnTo>
                  <a:pt x="1344968" y="1993900"/>
                </a:lnTo>
                <a:lnTo>
                  <a:pt x="1344968" y="2273300"/>
                </a:lnTo>
                <a:lnTo>
                  <a:pt x="1342542" y="2286000"/>
                </a:lnTo>
                <a:lnTo>
                  <a:pt x="1336471" y="2286000"/>
                </a:lnTo>
                <a:lnTo>
                  <a:pt x="1336471" y="2273300"/>
                </a:lnTo>
                <a:lnTo>
                  <a:pt x="1344968" y="2273300"/>
                </a:lnTo>
                <a:lnTo>
                  <a:pt x="1344968" y="1993900"/>
                </a:lnTo>
                <a:lnTo>
                  <a:pt x="1343240" y="1993900"/>
                </a:lnTo>
                <a:lnTo>
                  <a:pt x="1340116" y="1981200"/>
                </a:lnTo>
                <a:lnTo>
                  <a:pt x="1348130" y="1981200"/>
                </a:lnTo>
                <a:lnTo>
                  <a:pt x="1348130" y="1968500"/>
                </a:lnTo>
                <a:lnTo>
                  <a:pt x="1347393" y="1968500"/>
                </a:lnTo>
                <a:lnTo>
                  <a:pt x="1347393" y="1955800"/>
                </a:lnTo>
                <a:lnTo>
                  <a:pt x="1351483" y="1968500"/>
                </a:lnTo>
                <a:lnTo>
                  <a:pt x="1351483" y="1917700"/>
                </a:lnTo>
                <a:lnTo>
                  <a:pt x="1343748" y="1917700"/>
                </a:lnTo>
                <a:lnTo>
                  <a:pt x="1343748" y="1905000"/>
                </a:lnTo>
                <a:lnTo>
                  <a:pt x="1352245" y="1917700"/>
                </a:lnTo>
                <a:lnTo>
                  <a:pt x="1352245" y="1765300"/>
                </a:lnTo>
                <a:lnTo>
                  <a:pt x="1349819" y="1765300"/>
                </a:lnTo>
                <a:lnTo>
                  <a:pt x="1354670" y="1752600"/>
                </a:lnTo>
                <a:lnTo>
                  <a:pt x="1358303" y="1752600"/>
                </a:lnTo>
                <a:lnTo>
                  <a:pt x="1358303" y="1498600"/>
                </a:lnTo>
                <a:lnTo>
                  <a:pt x="1362913" y="1498600"/>
                </a:lnTo>
                <a:lnTo>
                  <a:pt x="1362913" y="1473200"/>
                </a:lnTo>
                <a:lnTo>
                  <a:pt x="1361490" y="1485900"/>
                </a:lnTo>
                <a:lnTo>
                  <a:pt x="1358480" y="1485900"/>
                </a:lnTo>
                <a:lnTo>
                  <a:pt x="1358303" y="1473200"/>
                </a:lnTo>
                <a:lnTo>
                  <a:pt x="1362913" y="1473200"/>
                </a:lnTo>
                <a:lnTo>
                  <a:pt x="1362913" y="1348740"/>
                </a:lnTo>
                <a:lnTo>
                  <a:pt x="1361948" y="1358900"/>
                </a:lnTo>
                <a:lnTo>
                  <a:pt x="1359522" y="1358900"/>
                </a:lnTo>
                <a:lnTo>
                  <a:pt x="1359522" y="1460500"/>
                </a:lnTo>
                <a:lnTo>
                  <a:pt x="1354670" y="1460500"/>
                </a:lnTo>
                <a:lnTo>
                  <a:pt x="1354670" y="1587500"/>
                </a:lnTo>
                <a:lnTo>
                  <a:pt x="1354670" y="1600200"/>
                </a:lnTo>
                <a:lnTo>
                  <a:pt x="1353756" y="1600200"/>
                </a:lnTo>
                <a:lnTo>
                  <a:pt x="1353756" y="1676400"/>
                </a:lnTo>
                <a:lnTo>
                  <a:pt x="1347952" y="1689100"/>
                </a:lnTo>
                <a:lnTo>
                  <a:pt x="1340573" y="1689100"/>
                </a:lnTo>
                <a:lnTo>
                  <a:pt x="1340573" y="1892300"/>
                </a:lnTo>
                <a:lnTo>
                  <a:pt x="1336929" y="1892300"/>
                </a:lnTo>
                <a:lnTo>
                  <a:pt x="1336929" y="2082800"/>
                </a:lnTo>
                <a:lnTo>
                  <a:pt x="1335570" y="2095500"/>
                </a:lnTo>
                <a:lnTo>
                  <a:pt x="1332839" y="2095500"/>
                </a:lnTo>
                <a:lnTo>
                  <a:pt x="1332839" y="2451100"/>
                </a:lnTo>
                <a:lnTo>
                  <a:pt x="1329651" y="2457780"/>
                </a:lnTo>
                <a:lnTo>
                  <a:pt x="1329651" y="3111500"/>
                </a:lnTo>
                <a:lnTo>
                  <a:pt x="1326184" y="3111500"/>
                </a:lnTo>
                <a:lnTo>
                  <a:pt x="1326184" y="3225800"/>
                </a:lnTo>
                <a:lnTo>
                  <a:pt x="1323136" y="3225800"/>
                </a:lnTo>
                <a:lnTo>
                  <a:pt x="1323136" y="3403600"/>
                </a:lnTo>
                <a:lnTo>
                  <a:pt x="1320723" y="3416300"/>
                </a:lnTo>
                <a:lnTo>
                  <a:pt x="1318183" y="3416300"/>
                </a:lnTo>
                <a:lnTo>
                  <a:pt x="1321917" y="3403600"/>
                </a:lnTo>
                <a:lnTo>
                  <a:pt x="1323136" y="3403600"/>
                </a:lnTo>
                <a:lnTo>
                  <a:pt x="1323136" y="3225800"/>
                </a:lnTo>
                <a:lnTo>
                  <a:pt x="1322374" y="3225800"/>
                </a:lnTo>
                <a:lnTo>
                  <a:pt x="1318336" y="3213100"/>
                </a:lnTo>
                <a:lnTo>
                  <a:pt x="1321917" y="3213100"/>
                </a:lnTo>
                <a:lnTo>
                  <a:pt x="1326184" y="3225800"/>
                </a:lnTo>
                <a:lnTo>
                  <a:pt x="1326184" y="3111500"/>
                </a:lnTo>
                <a:lnTo>
                  <a:pt x="1325562" y="3111500"/>
                </a:lnTo>
                <a:lnTo>
                  <a:pt x="1325562" y="3098800"/>
                </a:lnTo>
                <a:lnTo>
                  <a:pt x="1329651" y="3111500"/>
                </a:lnTo>
                <a:lnTo>
                  <a:pt x="1329651" y="2457780"/>
                </a:lnTo>
                <a:lnTo>
                  <a:pt x="1329194" y="2458732"/>
                </a:lnTo>
                <a:lnTo>
                  <a:pt x="1329194" y="2501900"/>
                </a:lnTo>
                <a:lnTo>
                  <a:pt x="1327988" y="2503487"/>
                </a:lnTo>
                <a:lnTo>
                  <a:pt x="1327988" y="2959100"/>
                </a:lnTo>
                <a:lnTo>
                  <a:pt x="1323136" y="2959100"/>
                </a:lnTo>
                <a:lnTo>
                  <a:pt x="1323136" y="3073400"/>
                </a:lnTo>
                <a:lnTo>
                  <a:pt x="1321371" y="3086100"/>
                </a:lnTo>
                <a:lnTo>
                  <a:pt x="1318209" y="3086100"/>
                </a:lnTo>
                <a:lnTo>
                  <a:pt x="1318209" y="3327400"/>
                </a:lnTo>
                <a:lnTo>
                  <a:pt x="1317066" y="3340100"/>
                </a:lnTo>
                <a:lnTo>
                  <a:pt x="1317066" y="3505200"/>
                </a:lnTo>
                <a:lnTo>
                  <a:pt x="1317066" y="3517900"/>
                </a:lnTo>
                <a:lnTo>
                  <a:pt x="1311008" y="3517900"/>
                </a:lnTo>
                <a:lnTo>
                  <a:pt x="1309789" y="3505200"/>
                </a:lnTo>
                <a:lnTo>
                  <a:pt x="1317066" y="3505200"/>
                </a:lnTo>
                <a:lnTo>
                  <a:pt x="1317066" y="3340100"/>
                </a:lnTo>
                <a:lnTo>
                  <a:pt x="1314119" y="3340100"/>
                </a:lnTo>
                <a:lnTo>
                  <a:pt x="1313434" y="3327400"/>
                </a:lnTo>
                <a:lnTo>
                  <a:pt x="1318209" y="3327400"/>
                </a:lnTo>
                <a:lnTo>
                  <a:pt x="1318209" y="3086100"/>
                </a:lnTo>
                <a:lnTo>
                  <a:pt x="1306156" y="3086100"/>
                </a:lnTo>
                <a:lnTo>
                  <a:pt x="1307363" y="3073400"/>
                </a:lnTo>
                <a:lnTo>
                  <a:pt x="1303731" y="3086100"/>
                </a:lnTo>
                <a:lnTo>
                  <a:pt x="1301953" y="3079915"/>
                </a:lnTo>
                <a:lnTo>
                  <a:pt x="1301953" y="3289300"/>
                </a:lnTo>
                <a:lnTo>
                  <a:pt x="1294447" y="3289300"/>
                </a:lnTo>
                <a:lnTo>
                  <a:pt x="1298879" y="3276600"/>
                </a:lnTo>
                <a:lnTo>
                  <a:pt x="1291602" y="3276600"/>
                </a:lnTo>
                <a:lnTo>
                  <a:pt x="1291602" y="3263900"/>
                </a:lnTo>
                <a:lnTo>
                  <a:pt x="1298879" y="3263900"/>
                </a:lnTo>
                <a:lnTo>
                  <a:pt x="1298879" y="3276600"/>
                </a:lnTo>
                <a:lnTo>
                  <a:pt x="1301953" y="3289300"/>
                </a:lnTo>
                <a:lnTo>
                  <a:pt x="1301953" y="3079915"/>
                </a:lnTo>
                <a:lnTo>
                  <a:pt x="1300086" y="3073400"/>
                </a:lnTo>
                <a:lnTo>
                  <a:pt x="1307363" y="3073400"/>
                </a:lnTo>
                <a:lnTo>
                  <a:pt x="1323136" y="3073400"/>
                </a:lnTo>
                <a:lnTo>
                  <a:pt x="1323136" y="2959100"/>
                </a:lnTo>
                <a:lnTo>
                  <a:pt x="1321917" y="2959100"/>
                </a:lnTo>
                <a:lnTo>
                  <a:pt x="1321917" y="2946400"/>
                </a:lnTo>
                <a:lnTo>
                  <a:pt x="1326769" y="2946400"/>
                </a:lnTo>
                <a:lnTo>
                  <a:pt x="1327988" y="2959100"/>
                </a:lnTo>
                <a:lnTo>
                  <a:pt x="1327988" y="2503487"/>
                </a:lnTo>
                <a:lnTo>
                  <a:pt x="1326769" y="2505075"/>
                </a:lnTo>
                <a:lnTo>
                  <a:pt x="1326769" y="2908300"/>
                </a:lnTo>
                <a:lnTo>
                  <a:pt x="1325562" y="2921000"/>
                </a:lnTo>
                <a:lnTo>
                  <a:pt x="1321523" y="2921000"/>
                </a:lnTo>
                <a:lnTo>
                  <a:pt x="1320558" y="2908300"/>
                </a:lnTo>
                <a:lnTo>
                  <a:pt x="1326769" y="2908300"/>
                </a:lnTo>
                <a:lnTo>
                  <a:pt x="1326769" y="2505075"/>
                </a:lnTo>
                <a:lnTo>
                  <a:pt x="1320711" y="2513012"/>
                </a:lnTo>
                <a:lnTo>
                  <a:pt x="1320711" y="2540000"/>
                </a:lnTo>
                <a:lnTo>
                  <a:pt x="1320711" y="2552700"/>
                </a:lnTo>
                <a:lnTo>
                  <a:pt x="1320711" y="2730500"/>
                </a:lnTo>
                <a:lnTo>
                  <a:pt x="1319491" y="2730500"/>
                </a:lnTo>
                <a:lnTo>
                  <a:pt x="1319174" y="2729839"/>
                </a:lnTo>
                <a:lnTo>
                  <a:pt x="1319174" y="2768600"/>
                </a:lnTo>
                <a:lnTo>
                  <a:pt x="1316164" y="2775839"/>
                </a:lnTo>
                <a:lnTo>
                  <a:pt x="1316164" y="2832100"/>
                </a:lnTo>
                <a:lnTo>
                  <a:pt x="1314640" y="2841574"/>
                </a:lnTo>
                <a:lnTo>
                  <a:pt x="1314640" y="2921000"/>
                </a:lnTo>
                <a:lnTo>
                  <a:pt x="1313434" y="2924162"/>
                </a:lnTo>
                <a:lnTo>
                  <a:pt x="1313434" y="2971800"/>
                </a:lnTo>
                <a:lnTo>
                  <a:pt x="1312214" y="2984500"/>
                </a:lnTo>
                <a:lnTo>
                  <a:pt x="1298600" y="2984500"/>
                </a:lnTo>
                <a:lnTo>
                  <a:pt x="1301153" y="2971800"/>
                </a:lnTo>
                <a:lnTo>
                  <a:pt x="1313434" y="2971800"/>
                </a:lnTo>
                <a:lnTo>
                  <a:pt x="1313434" y="2924162"/>
                </a:lnTo>
                <a:lnTo>
                  <a:pt x="1309789" y="2933700"/>
                </a:lnTo>
                <a:lnTo>
                  <a:pt x="1307071" y="2933700"/>
                </a:lnTo>
                <a:lnTo>
                  <a:pt x="1303769" y="2921000"/>
                </a:lnTo>
                <a:lnTo>
                  <a:pt x="1314640" y="2921000"/>
                </a:lnTo>
                <a:lnTo>
                  <a:pt x="1314640" y="2841574"/>
                </a:lnTo>
                <a:lnTo>
                  <a:pt x="1314119" y="2844800"/>
                </a:lnTo>
                <a:lnTo>
                  <a:pt x="1311211" y="2844800"/>
                </a:lnTo>
                <a:lnTo>
                  <a:pt x="1311160" y="2832100"/>
                </a:lnTo>
                <a:lnTo>
                  <a:pt x="1310767" y="2832100"/>
                </a:lnTo>
                <a:lnTo>
                  <a:pt x="1310767" y="2882900"/>
                </a:lnTo>
                <a:lnTo>
                  <a:pt x="1309344" y="2895600"/>
                </a:lnTo>
                <a:lnTo>
                  <a:pt x="1306322" y="2895600"/>
                </a:lnTo>
                <a:lnTo>
                  <a:pt x="1306156" y="2882900"/>
                </a:lnTo>
                <a:lnTo>
                  <a:pt x="1310767" y="2882900"/>
                </a:lnTo>
                <a:lnTo>
                  <a:pt x="1310767" y="2832100"/>
                </a:lnTo>
                <a:lnTo>
                  <a:pt x="1310424" y="2832100"/>
                </a:lnTo>
                <a:lnTo>
                  <a:pt x="1313434" y="2819400"/>
                </a:lnTo>
                <a:lnTo>
                  <a:pt x="1315021" y="2832100"/>
                </a:lnTo>
                <a:lnTo>
                  <a:pt x="1316164" y="2832100"/>
                </a:lnTo>
                <a:lnTo>
                  <a:pt x="1316164" y="2775839"/>
                </a:lnTo>
                <a:lnTo>
                  <a:pt x="1313891" y="2781300"/>
                </a:lnTo>
                <a:lnTo>
                  <a:pt x="1310195" y="2781300"/>
                </a:lnTo>
                <a:lnTo>
                  <a:pt x="1309789" y="2768600"/>
                </a:lnTo>
                <a:lnTo>
                  <a:pt x="1309789" y="2781300"/>
                </a:lnTo>
                <a:lnTo>
                  <a:pt x="1309789" y="2794000"/>
                </a:lnTo>
                <a:lnTo>
                  <a:pt x="1301305" y="2794000"/>
                </a:lnTo>
                <a:lnTo>
                  <a:pt x="1302512" y="2781300"/>
                </a:lnTo>
                <a:lnTo>
                  <a:pt x="1309789" y="2781300"/>
                </a:lnTo>
                <a:lnTo>
                  <a:pt x="1309789" y="2768600"/>
                </a:lnTo>
                <a:lnTo>
                  <a:pt x="1319174" y="2768600"/>
                </a:lnTo>
                <a:lnTo>
                  <a:pt x="1319174" y="2729839"/>
                </a:lnTo>
                <a:lnTo>
                  <a:pt x="1313434" y="2717800"/>
                </a:lnTo>
                <a:lnTo>
                  <a:pt x="1318717" y="2717800"/>
                </a:lnTo>
                <a:lnTo>
                  <a:pt x="1320711" y="2730500"/>
                </a:lnTo>
                <a:lnTo>
                  <a:pt x="1320711" y="2552700"/>
                </a:lnTo>
                <a:lnTo>
                  <a:pt x="1317701" y="2552700"/>
                </a:lnTo>
                <a:lnTo>
                  <a:pt x="1317701" y="2590800"/>
                </a:lnTo>
                <a:lnTo>
                  <a:pt x="1317066" y="2593581"/>
                </a:lnTo>
                <a:lnTo>
                  <a:pt x="1317066" y="2641600"/>
                </a:lnTo>
                <a:lnTo>
                  <a:pt x="1317066" y="2654300"/>
                </a:lnTo>
                <a:lnTo>
                  <a:pt x="1311008" y="2654300"/>
                </a:lnTo>
                <a:lnTo>
                  <a:pt x="1311008" y="2743200"/>
                </a:lnTo>
                <a:lnTo>
                  <a:pt x="1307363" y="2755900"/>
                </a:lnTo>
                <a:lnTo>
                  <a:pt x="1303375" y="2755900"/>
                </a:lnTo>
                <a:lnTo>
                  <a:pt x="1302512" y="2743200"/>
                </a:lnTo>
                <a:lnTo>
                  <a:pt x="1311008" y="2743200"/>
                </a:lnTo>
                <a:lnTo>
                  <a:pt x="1311008" y="2654300"/>
                </a:lnTo>
                <a:lnTo>
                  <a:pt x="1308582" y="2654300"/>
                </a:lnTo>
                <a:lnTo>
                  <a:pt x="1308582" y="2641600"/>
                </a:lnTo>
                <a:lnTo>
                  <a:pt x="1317066" y="2641600"/>
                </a:lnTo>
                <a:lnTo>
                  <a:pt x="1317066" y="2593581"/>
                </a:lnTo>
                <a:lnTo>
                  <a:pt x="1314792" y="2603500"/>
                </a:lnTo>
                <a:lnTo>
                  <a:pt x="1311211" y="2603500"/>
                </a:lnTo>
                <a:lnTo>
                  <a:pt x="1313434" y="2590800"/>
                </a:lnTo>
                <a:lnTo>
                  <a:pt x="1317701" y="2590800"/>
                </a:lnTo>
                <a:lnTo>
                  <a:pt x="1317701" y="2552700"/>
                </a:lnTo>
                <a:lnTo>
                  <a:pt x="1313434" y="2552700"/>
                </a:lnTo>
                <a:lnTo>
                  <a:pt x="1313434" y="2540000"/>
                </a:lnTo>
                <a:lnTo>
                  <a:pt x="1320711" y="2540000"/>
                </a:lnTo>
                <a:lnTo>
                  <a:pt x="1320711" y="2513012"/>
                </a:lnTo>
                <a:lnTo>
                  <a:pt x="1319491" y="2514600"/>
                </a:lnTo>
                <a:lnTo>
                  <a:pt x="1314640" y="2514600"/>
                </a:lnTo>
                <a:lnTo>
                  <a:pt x="1320711" y="2501900"/>
                </a:lnTo>
                <a:lnTo>
                  <a:pt x="1329194" y="2501900"/>
                </a:lnTo>
                <a:lnTo>
                  <a:pt x="1329194" y="2458732"/>
                </a:lnTo>
                <a:lnTo>
                  <a:pt x="1326769" y="2463800"/>
                </a:lnTo>
                <a:lnTo>
                  <a:pt x="1318285" y="2463800"/>
                </a:lnTo>
                <a:lnTo>
                  <a:pt x="1320711" y="2451100"/>
                </a:lnTo>
                <a:lnTo>
                  <a:pt x="1317866" y="2451100"/>
                </a:lnTo>
                <a:lnTo>
                  <a:pt x="1317866" y="2501900"/>
                </a:lnTo>
                <a:lnTo>
                  <a:pt x="1313434" y="2514600"/>
                </a:lnTo>
                <a:lnTo>
                  <a:pt x="1310360" y="2501900"/>
                </a:lnTo>
                <a:lnTo>
                  <a:pt x="1317866" y="2501900"/>
                </a:lnTo>
                <a:lnTo>
                  <a:pt x="1317866" y="2451100"/>
                </a:lnTo>
                <a:lnTo>
                  <a:pt x="1317066" y="2451100"/>
                </a:lnTo>
                <a:lnTo>
                  <a:pt x="1321435" y="2439670"/>
                </a:lnTo>
                <a:lnTo>
                  <a:pt x="1327988" y="2451100"/>
                </a:lnTo>
                <a:lnTo>
                  <a:pt x="1332839" y="2451100"/>
                </a:lnTo>
                <a:lnTo>
                  <a:pt x="1332839" y="2095500"/>
                </a:lnTo>
                <a:lnTo>
                  <a:pt x="1332839" y="2082800"/>
                </a:lnTo>
                <a:lnTo>
                  <a:pt x="1336929" y="2082800"/>
                </a:lnTo>
                <a:lnTo>
                  <a:pt x="1336929" y="1892300"/>
                </a:lnTo>
                <a:lnTo>
                  <a:pt x="1336471" y="1892300"/>
                </a:lnTo>
                <a:lnTo>
                  <a:pt x="1336471" y="1879600"/>
                </a:lnTo>
                <a:lnTo>
                  <a:pt x="1340573" y="1892300"/>
                </a:lnTo>
                <a:lnTo>
                  <a:pt x="1340573" y="1689100"/>
                </a:lnTo>
                <a:lnTo>
                  <a:pt x="1340116" y="1689100"/>
                </a:lnTo>
                <a:lnTo>
                  <a:pt x="1338897" y="1676400"/>
                </a:lnTo>
                <a:lnTo>
                  <a:pt x="1353756" y="1676400"/>
                </a:lnTo>
                <a:lnTo>
                  <a:pt x="1353756" y="1600200"/>
                </a:lnTo>
                <a:lnTo>
                  <a:pt x="1351991" y="1600200"/>
                </a:lnTo>
                <a:lnTo>
                  <a:pt x="1351991" y="1638300"/>
                </a:lnTo>
                <a:lnTo>
                  <a:pt x="1350568" y="1651000"/>
                </a:lnTo>
                <a:lnTo>
                  <a:pt x="1347558" y="1651000"/>
                </a:lnTo>
                <a:lnTo>
                  <a:pt x="1347393" y="1638300"/>
                </a:lnTo>
                <a:lnTo>
                  <a:pt x="1351991" y="1638300"/>
                </a:lnTo>
                <a:lnTo>
                  <a:pt x="1351991" y="1600200"/>
                </a:lnTo>
                <a:lnTo>
                  <a:pt x="1347393" y="1600200"/>
                </a:lnTo>
                <a:lnTo>
                  <a:pt x="1347393" y="1587500"/>
                </a:lnTo>
                <a:lnTo>
                  <a:pt x="1354670" y="1587500"/>
                </a:lnTo>
                <a:lnTo>
                  <a:pt x="1354670" y="1460500"/>
                </a:lnTo>
                <a:lnTo>
                  <a:pt x="1351026" y="1460500"/>
                </a:lnTo>
                <a:lnTo>
                  <a:pt x="1351026" y="1447800"/>
                </a:lnTo>
                <a:lnTo>
                  <a:pt x="1358303" y="1447800"/>
                </a:lnTo>
                <a:lnTo>
                  <a:pt x="1359522" y="1460500"/>
                </a:lnTo>
                <a:lnTo>
                  <a:pt x="1359522" y="1358900"/>
                </a:lnTo>
                <a:lnTo>
                  <a:pt x="1354670" y="1358900"/>
                </a:lnTo>
                <a:lnTo>
                  <a:pt x="1354670" y="1346200"/>
                </a:lnTo>
                <a:lnTo>
                  <a:pt x="1363154" y="1346200"/>
                </a:lnTo>
                <a:lnTo>
                  <a:pt x="1363154" y="1270000"/>
                </a:lnTo>
                <a:lnTo>
                  <a:pt x="1361948" y="1270000"/>
                </a:lnTo>
                <a:lnTo>
                  <a:pt x="1358988" y="1257300"/>
                </a:lnTo>
                <a:lnTo>
                  <a:pt x="1365300" y="1257300"/>
                </a:lnTo>
                <a:lnTo>
                  <a:pt x="1369225" y="1270000"/>
                </a:lnTo>
                <a:lnTo>
                  <a:pt x="1369225" y="1193800"/>
                </a:lnTo>
                <a:lnTo>
                  <a:pt x="1359966" y="1193800"/>
                </a:lnTo>
                <a:lnTo>
                  <a:pt x="1358303" y="1190459"/>
                </a:lnTo>
                <a:lnTo>
                  <a:pt x="1358303" y="1231900"/>
                </a:lnTo>
                <a:lnTo>
                  <a:pt x="1358303" y="1244600"/>
                </a:lnTo>
                <a:lnTo>
                  <a:pt x="1351026" y="1244600"/>
                </a:lnTo>
                <a:lnTo>
                  <a:pt x="1351026" y="1231900"/>
                </a:lnTo>
                <a:lnTo>
                  <a:pt x="1358303" y="1231900"/>
                </a:lnTo>
                <a:lnTo>
                  <a:pt x="1358303" y="1190459"/>
                </a:lnTo>
                <a:lnTo>
                  <a:pt x="1353654" y="1181100"/>
                </a:lnTo>
                <a:lnTo>
                  <a:pt x="1348600" y="1181100"/>
                </a:lnTo>
                <a:lnTo>
                  <a:pt x="1349870" y="1193800"/>
                </a:lnTo>
                <a:lnTo>
                  <a:pt x="1351483" y="1206500"/>
                </a:lnTo>
                <a:lnTo>
                  <a:pt x="1352867" y="1206500"/>
                </a:lnTo>
                <a:lnTo>
                  <a:pt x="1353451" y="1219200"/>
                </a:lnTo>
                <a:lnTo>
                  <a:pt x="1351026" y="1219200"/>
                </a:lnTo>
                <a:lnTo>
                  <a:pt x="1349819" y="1220584"/>
                </a:lnTo>
                <a:lnTo>
                  <a:pt x="1349819" y="1511300"/>
                </a:lnTo>
                <a:lnTo>
                  <a:pt x="1348600" y="1524000"/>
                </a:lnTo>
                <a:lnTo>
                  <a:pt x="1342542" y="1524000"/>
                </a:lnTo>
                <a:lnTo>
                  <a:pt x="1342542" y="1511300"/>
                </a:lnTo>
                <a:lnTo>
                  <a:pt x="1349819" y="1511300"/>
                </a:lnTo>
                <a:lnTo>
                  <a:pt x="1349819" y="1220584"/>
                </a:lnTo>
                <a:lnTo>
                  <a:pt x="1339888" y="1231900"/>
                </a:lnTo>
                <a:lnTo>
                  <a:pt x="1332839" y="1231900"/>
                </a:lnTo>
                <a:lnTo>
                  <a:pt x="1334046" y="1244600"/>
                </a:lnTo>
                <a:lnTo>
                  <a:pt x="1332839" y="1244600"/>
                </a:lnTo>
                <a:lnTo>
                  <a:pt x="1332839" y="1879600"/>
                </a:lnTo>
                <a:lnTo>
                  <a:pt x="1332839" y="1892300"/>
                </a:lnTo>
                <a:lnTo>
                  <a:pt x="1326769" y="1892300"/>
                </a:lnTo>
                <a:lnTo>
                  <a:pt x="1326769" y="2133600"/>
                </a:lnTo>
                <a:lnTo>
                  <a:pt x="1320165" y="2122081"/>
                </a:lnTo>
                <a:lnTo>
                  <a:pt x="1320165" y="2438400"/>
                </a:lnTo>
                <a:lnTo>
                  <a:pt x="1315097" y="2451100"/>
                </a:lnTo>
                <a:lnTo>
                  <a:pt x="1302512" y="2451100"/>
                </a:lnTo>
                <a:lnTo>
                  <a:pt x="1303731" y="2438400"/>
                </a:lnTo>
                <a:lnTo>
                  <a:pt x="1320165" y="2438400"/>
                </a:lnTo>
                <a:lnTo>
                  <a:pt x="1320165" y="2122081"/>
                </a:lnTo>
                <a:lnTo>
                  <a:pt x="1319491" y="2120900"/>
                </a:lnTo>
                <a:lnTo>
                  <a:pt x="1318285" y="2133600"/>
                </a:lnTo>
                <a:lnTo>
                  <a:pt x="1318209" y="2273300"/>
                </a:lnTo>
                <a:lnTo>
                  <a:pt x="1314399" y="2273300"/>
                </a:lnTo>
                <a:lnTo>
                  <a:pt x="1314399" y="2324100"/>
                </a:lnTo>
                <a:lnTo>
                  <a:pt x="1309966" y="2324100"/>
                </a:lnTo>
                <a:lnTo>
                  <a:pt x="1309789" y="2311400"/>
                </a:lnTo>
                <a:lnTo>
                  <a:pt x="1314399" y="2324100"/>
                </a:lnTo>
                <a:lnTo>
                  <a:pt x="1314399" y="2273300"/>
                </a:lnTo>
                <a:lnTo>
                  <a:pt x="1314119" y="2273300"/>
                </a:lnTo>
                <a:lnTo>
                  <a:pt x="1313434" y="2260600"/>
                </a:lnTo>
                <a:lnTo>
                  <a:pt x="1318209" y="2273300"/>
                </a:lnTo>
                <a:lnTo>
                  <a:pt x="1318209" y="2133511"/>
                </a:lnTo>
                <a:lnTo>
                  <a:pt x="1311617" y="2124875"/>
                </a:lnTo>
                <a:lnTo>
                  <a:pt x="1311617" y="2260600"/>
                </a:lnTo>
                <a:lnTo>
                  <a:pt x="1306614" y="2260600"/>
                </a:lnTo>
                <a:lnTo>
                  <a:pt x="1306614" y="2349500"/>
                </a:lnTo>
                <a:lnTo>
                  <a:pt x="1298879" y="2349500"/>
                </a:lnTo>
                <a:lnTo>
                  <a:pt x="1298879" y="2336800"/>
                </a:lnTo>
                <a:lnTo>
                  <a:pt x="1306207" y="2336800"/>
                </a:lnTo>
                <a:lnTo>
                  <a:pt x="1306614" y="2349500"/>
                </a:lnTo>
                <a:lnTo>
                  <a:pt x="1306614" y="2260600"/>
                </a:lnTo>
                <a:lnTo>
                  <a:pt x="1304798" y="2260600"/>
                </a:lnTo>
                <a:lnTo>
                  <a:pt x="1303705" y="2247900"/>
                </a:lnTo>
                <a:lnTo>
                  <a:pt x="1309344" y="2247900"/>
                </a:lnTo>
                <a:lnTo>
                  <a:pt x="1311617" y="2260600"/>
                </a:lnTo>
                <a:lnTo>
                  <a:pt x="1311617" y="2124875"/>
                </a:lnTo>
                <a:lnTo>
                  <a:pt x="1308582" y="2120900"/>
                </a:lnTo>
                <a:lnTo>
                  <a:pt x="1319491" y="2120900"/>
                </a:lnTo>
                <a:lnTo>
                  <a:pt x="1325130" y="2120900"/>
                </a:lnTo>
                <a:lnTo>
                  <a:pt x="1326769" y="2133600"/>
                </a:lnTo>
                <a:lnTo>
                  <a:pt x="1326769" y="1892300"/>
                </a:lnTo>
                <a:lnTo>
                  <a:pt x="1325562" y="1892300"/>
                </a:lnTo>
                <a:lnTo>
                  <a:pt x="1325562" y="1879600"/>
                </a:lnTo>
                <a:lnTo>
                  <a:pt x="1332839" y="1879600"/>
                </a:lnTo>
                <a:lnTo>
                  <a:pt x="1332839" y="1244600"/>
                </a:lnTo>
                <a:lnTo>
                  <a:pt x="1331620" y="1244600"/>
                </a:lnTo>
                <a:lnTo>
                  <a:pt x="1331620" y="1739900"/>
                </a:lnTo>
                <a:lnTo>
                  <a:pt x="1326769" y="1752600"/>
                </a:lnTo>
                <a:lnTo>
                  <a:pt x="1323136" y="1739900"/>
                </a:lnTo>
                <a:lnTo>
                  <a:pt x="1331620" y="1739900"/>
                </a:lnTo>
                <a:lnTo>
                  <a:pt x="1331620" y="1244600"/>
                </a:lnTo>
                <a:lnTo>
                  <a:pt x="1321917" y="1244600"/>
                </a:lnTo>
                <a:lnTo>
                  <a:pt x="1322552" y="1237945"/>
                </a:lnTo>
                <a:lnTo>
                  <a:pt x="1316240" y="1244600"/>
                </a:lnTo>
                <a:lnTo>
                  <a:pt x="1290256" y="1244600"/>
                </a:lnTo>
                <a:lnTo>
                  <a:pt x="1284173" y="1231900"/>
                </a:lnTo>
                <a:lnTo>
                  <a:pt x="1273403" y="1231900"/>
                </a:lnTo>
                <a:lnTo>
                  <a:pt x="1272197" y="1244600"/>
                </a:lnTo>
                <a:lnTo>
                  <a:pt x="1279283" y="1257300"/>
                </a:lnTo>
                <a:lnTo>
                  <a:pt x="1290688" y="1257300"/>
                </a:lnTo>
                <a:lnTo>
                  <a:pt x="1305280" y="1270000"/>
                </a:lnTo>
                <a:lnTo>
                  <a:pt x="1317066" y="1270000"/>
                </a:lnTo>
                <a:lnTo>
                  <a:pt x="1324343" y="1270000"/>
                </a:lnTo>
                <a:lnTo>
                  <a:pt x="1325562" y="1257300"/>
                </a:lnTo>
                <a:lnTo>
                  <a:pt x="1324343" y="1270000"/>
                </a:lnTo>
                <a:lnTo>
                  <a:pt x="1326769" y="1282700"/>
                </a:lnTo>
                <a:lnTo>
                  <a:pt x="1321917" y="1295400"/>
                </a:lnTo>
                <a:lnTo>
                  <a:pt x="1321689" y="1295400"/>
                </a:lnTo>
                <a:lnTo>
                  <a:pt x="1321689" y="1790700"/>
                </a:lnTo>
                <a:lnTo>
                  <a:pt x="1318285" y="1803400"/>
                </a:lnTo>
                <a:lnTo>
                  <a:pt x="1318285" y="2095500"/>
                </a:lnTo>
                <a:lnTo>
                  <a:pt x="1316469" y="2108200"/>
                </a:lnTo>
                <a:lnTo>
                  <a:pt x="1306931" y="2108200"/>
                </a:lnTo>
                <a:lnTo>
                  <a:pt x="1306931" y="2171700"/>
                </a:lnTo>
                <a:lnTo>
                  <a:pt x="1299083" y="2171700"/>
                </a:lnTo>
                <a:lnTo>
                  <a:pt x="1306156" y="2159000"/>
                </a:lnTo>
                <a:lnTo>
                  <a:pt x="1306931" y="2171700"/>
                </a:lnTo>
                <a:lnTo>
                  <a:pt x="1306931" y="2108200"/>
                </a:lnTo>
                <a:lnTo>
                  <a:pt x="1306156" y="2108200"/>
                </a:lnTo>
                <a:lnTo>
                  <a:pt x="1309789" y="2095500"/>
                </a:lnTo>
                <a:lnTo>
                  <a:pt x="1318285" y="2095500"/>
                </a:lnTo>
                <a:lnTo>
                  <a:pt x="1318285" y="1803400"/>
                </a:lnTo>
                <a:lnTo>
                  <a:pt x="1314869" y="1790700"/>
                </a:lnTo>
                <a:lnTo>
                  <a:pt x="1321689" y="1790700"/>
                </a:lnTo>
                <a:lnTo>
                  <a:pt x="1321689" y="1295400"/>
                </a:lnTo>
                <a:lnTo>
                  <a:pt x="1319491" y="1295400"/>
                </a:lnTo>
                <a:lnTo>
                  <a:pt x="1319491" y="1574800"/>
                </a:lnTo>
                <a:lnTo>
                  <a:pt x="1315859" y="1587500"/>
                </a:lnTo>
                <a:lnTo>
                  <a:pt x="1318285" y="1574800"/>
                </a:lnTo>
                <a:lnTo>
                  <a:pt x="1319491" y="1574800"/>
                </a:lnTo>
                <a:lnTo>
                  <a:pt x="1319491" y="1295400"/>
                </a:lnTo>
                <a:lnTo>
                  <a:pt x="1318666" y="1286713"/>
                </a:lnTo>
                <a:lnTo>
                  <a:pt x="1318666" y="1435100"/>
                </a:lnTo>
                <a:lnTo>
                  <a:pt x="1315085" y="1435100"/>
                </a:lnTo>
                <a:lnTo>
                  <a:pt x="1317066" y="1422400"/>
                </a:lnTo>
                <a:lnTo>
                  <a:pt x="1318666" y="1435100"/>
                </a:lnTo>
                <a:lnTo>
                  <a:pt x="1318666" y="1286713"/>
                </a:lnTo>
                <a:lnTo>
                  <a:pt x="1318285" y="1282700"/>
                </a:lnTo>
                <a:lnTo>
                  <a:pt x="1314856" y="1282700"/>
                </a:lnTo>
                <a:lnTo>
                  <a:pt x="1314856" y="2070100"/>
                </a:lnTo>
                <a:lnTo>
                  <a:pt x="1309789" y="2082800"/>
                </a:lnTo>
                <a:lnTo>
                  <a:pt x="1304937" y="2082800"/>
                </a:lnTo>
                <a:lnTo>
                  <a:pt x="1308582" y="2070100"/>
                </a:lnTo>
                <a:lnTo>
                  <a:pt x="1314856" y="2070100"/>
                </a:lnTo>
                <a:lnTo>
                  <a:pt x="1314856" y="1282700"/>
                </a:lnTo>
                <a:lnTo>
                  <a:pt x="1314640" y="1282700"/>
                </a:lnTo>
                <a:lnTo>
                  <a:pt x="1312214" y="1287792"/>
                </a:lnTo>
                <a:lnTo>
                  <a:pt x="1312214" y="1612900"/>
                </a:lnTo>
                <a:lnTo>
                  <a:pt x="1311008" y="1619224"/>
                </a:lnTo>
                <a:lnTo>
                  <a:pt x="1311008" y="1816100"/>
                </a:lnTo>
                <a:lnTo>
                  <a:pt x="1310703" y="1819275"/>
                </a:lnTo>
                <a:lnTo>
                  <a:pt x="1310703" y="1841500"/>
                </a:lnTo>
                <a:lnTo>
                  <a:pt x="1309789" y="1845017"/>
                </a:lnTo>
                <a:lnTo>
                  <a:pt x="1309789" y="2006600"/>
                </a:lnTo>
                <a:lnTo>
                  <a:pt x="1309789" y="2019300"/>
                </a:lnTo>
                <a:lnTo>
                  <a:pt x="1302512" y="2019300"/>
                </a:lnTo>
                <a:lnTo>
                  <a:pt x="1302512" y="2006600"/>
                </a:lnTo>
                <a:lnTo>
                  <a:pt x="1309789" y="2006600"/>
                </a:lnTo>
                <a:lnTo>
                  <a:pt x="1309789" y="1845017"/>
                </a:lnTo>
                <a:lnTo>
                  <a:pt x="1307858" y="1852447"/>
                </a:lnTo>
                <a:lnTo>
                  <a:pt x="1307858" y="1866900"/>
                </a:lnTo>
                <a:lnTo>
                  <a:pt x="1304899" y="1866900"/>
                </a:lnTo>
                <a:lnTo>
                  <a:pt x="1304899" y="1968500"/>
                </a:lnTo>
                <a:lnTo>
                  <a:pt x="1301610" y="1955800"/>
                </a:lnTo>
                <a:lnTo>
                  <a:pt x="1302512" y="1955800"/>
                </a:lnTo>
                <a:lnTo>
                  <a:pt x="1304899" y="1968500"/>
                </a:lnTo>
                <a:lnTo>
                  <a:pt x="1304899" y="1866900"/>
                </a:lnTo>
                <a:lnTo>
                  <a:pt x="1302512" y="1866900"/>
                </a:lnTo>
                <a:lnTo>
                  <a:pt x="1302512" y="1905000"/>
                </a:lnTo>
                <a:lnTo>
                  <a:pt x="1302512" y="1917700"/>
                </a:lnTo>
                <a:lnTo>
                  <a:pt x="1298879" y="1917700"/>
                </a:lnTo>
                <a:lnTo>
                  <a:pt x="1298879" y="2298700"/>
                </a:lnTo>
                <a:lnTo>
                  <a:pt x="1298879" y="2311400"/>
                </a:lnTo>
                <a:lnTo>
                  <a:pt x="1296454" y="2311400"/>
                </a:lnTo>
                <a:lnTo>
                  <a:pt x="1296454" y="3225800"/>
                </a:lnTo>
                <a:lnTo>
                  <a:pt x="1287970" y="3225800"/>
                </a:lnTo>
                <a:lnTo>
                  <a:pt x="1287970" y="3213100"/>
                </a:lnTo>
                <a:lnTo>
                  <a:pt x="1295234" y="3213100"/>
                </a:lnTo>
                <a:lnTo>
                  <a:pt x="1296454" y="3225800"/>
                </a:lnTo>
                <a:lnTo>
                  <a:pt x="1296454" y="2311400"/>
                </a:lnTo>
                <a:lnTo>
                  <a:pt x="1294028" y="2311400"/>
                </a:lnTo>
                <a:lnTo>
                  <a:pt x="1291602" y="2298700"/>
                </a:lnTo>
                <a:lnTo>
                  <a:pt x="1298879" y="2298700"/>
                </a:lnTo>
                <a:lnTo>
                  <a:pt x="1298879" y="1917700"/>
                </a:lnTo>
                <a:lnTo>
                  <a:pt x="1296454" y="1917700"/>
                </a:lnTo>
                <a:lnTo>
                  <a:pt x="1296454" y="1993900"/>
                </a:lnTo>
                <a:lnTo>
                  <a:pt x="1295234" y="2006600"/>
                </a:lnTo>
                <a:lnTo>
                  <a:pt x="1294028" y="2006600"/>
                </a:lnTo>
                <a:lnTo>
                  <a:pt x="1294028" y="2159000"/>
                </a:lnTo>
                <a:lnTo>
                  <a:pt x="1294028" y="2273300"/>
                </a:lnTo>
                <a:lnTo>
                  <a:pt x="1294028" y="2286000"/>
                </a:lnTo>
                <a:lnTo>
                  <a:pt x="1290574" y="2286000"/>
                </a:lnTo>
                <a:lnTo>
                  <a:pt x="1290574" y="2374900"/>
                </a:lnTo>
                <a:lnTo>
                  <a:pt x="1290396" y="2375547"/>
                </a:lnTo>
                <a:lnTo>
                  <a:pt x="1290396" y="2501900"/>
                </a:lnTo>
                <a:lnTo>
                  <a:pt x="1290396" y="2514600"/>
                </a:lnTo>
                <a:lnTo>
                  <a:pt x="1289177" y="2514600"/>
                </a:lnTo>
                <a:lnTo>
                  <a:pt x="1289177" y="2692400"/>
                </a:lnTo>
                <a:lnTo>
                  <a:pt x="1287970" y="2705100"/>
                </a:lnTo>
                <a:lnTo>
                  <a:pt x="1286865" y="2705100"/>
                </a:lnTo>
                <a:lnTo>
                  <a:pt x="1286865" y="2997200"/>
                </a:lnTo>
                <a:lnTo>
                  <a:pt x="1286751" y="2997720"/>
                </a:lnTo>
                <a:lnTo>
                  <a:pt x="1286751" y="3390900"/>
                </a:lnTo>
                <a:lnTo>
                  <a:pt x="1284325" y="3403600"/>
                </a:lnTo>
                <a:lnTo>
                  <a:pt x="1279550" y="3403600"/>
                </a:lnTo>
                <a:lnTo>
                  <a:pt x="1277962" y="3390900"/>
                </a:lnTo>
                <a:lnTo>
                  <a:pt x="1286751" y="3390900"/>
                </a:lnTo>
                <a:lnTo>
                  <a:pt x="1286751" y="2997720"/>
                </a:lnTo>
                <a:lnTo>
                  <a:pt x="1284325" y="3008541"/>
                </a:lnTo>
                <a:lnTo>
                  <a:pt x="1284325" y="3149600"/>
                </a:lnTo>
                <a:lnTo>
                  <a:pt x="1283817" y="3162300"/>
                </a:lnTo>
                <a:lnTo>
                  <a:pt x="1273238" y="3162300"/>
                </a:lnTo>
                <a:lnTo>
                  <a:pt x="1273416" y="3149600"/>
                </a:lnTo>
                <a:lnTo>
                  <a:pt x="1284325" y="3149600"/>
                </a:lnTo>
                <a:lnTo>
                  <a:pt x="1284325" y="3008541"/>
                </a:lnTo>
                <a:lnTo>
                  <a:pt x="1284020" y="3009900"/>
                </a:lnTo>
                <a:lnTo>
                  <a:pt x="1283119" y="3009900"/>
                </a:lnTo>
                <a:lnTo>
                  <a:pt x="1286865" y="2997200"/>
                </a:lnTo>
                <a:lnTo>
                  <a:pt x="1286865" y="2705100"/>
                </a:lnTo>
                <a:lnTo>
                  <a:pt x="1286751" y="2857500"/>
                </a:lnTo>
                <a:lnTo>
                  <a:pt x="1280972" y="2857500"/>
                </a:lnTo>
                <a:lnTo>
                  <a:pt x="1280972" y="3098800"/>
                </a:lnTo>
                <a:lnTo>
                  <a:pt x="1273810" y="3098800"/>
                </a:lnTo>
                <a:lnTo>
                  <a:pt x="1277048" y="3086100"/>
                </a:lnTo>
                <a:lnTo>
                  <a:pt x="1280972" y="3098800"/>
                </a:lnTo>
                <a:lnTo>
                  <a:pt x="1280972" y="2857500"/>
                </a:lnTo>
                <a:lnTo>
                  <a:pt x="1275842" y="2857500"/>
                </a:lnTo>
                <a:lnTo>
                  <a:pt x="1275842" y="2997200"/>
                </a:lnTo>
                <a:lnTo>
                  <a:pt x="1275842" y="3009900"/>
                </a:lnTo>
                <a:lnTo>
                  <a:pt x="1269771" y="3009900"/>
                </a:lnTo>
                <a:lnTo>
                  <a:pt x="1269771" y="3035300"/>
                </a:lnTo>
                <a:lnTo>
                  <a:pt x="1269771" y="3048000"/>
                </a:lnTo>
                <a:lnTo>
                  <a:pt x="1267345" y="3040024"/>
                </a:lnTo>
                <a:lnTo>
                  <a:pt x="1267345" y="3302000"/>
                </a:lnTo>
                <a:lnTo>
                  <a:pt x="1267345" y="3314700"/>
                </a:lnTo>
                <a:lnTo>
                  <a:pt x="1264920" y="3314700"/>
                </a:lnTo>
                <a:lnTo>
                  <a:pt x="1264920" y="3352800"/>
                </a:lnTo>
                <a:lnTo>
                  <a:pt x="1264920" y="3365500"/>
                </a:lnTo>
                <a:lnTo>
                  <a:pt x="1263713" y="3364242"/>
                </a:lnTo>
                <a:lnTo>
                  <a:pt x="1263713" y="3517900"/>
                </a:lnTo>
                <a:lnTo>
                  <a:pt x="1263713" y="3530600"/>
                </a:lnTo>
                <a:lnTo>
                  <a:pt x="1260068" y="3530600"/>
                </a:lnTo>
                <a:lnTo>
                  <a:pt x="1252791" y="3530600"/>
                </a:lnTo>
                <a:lnTo>
                  <a:pt x="1254010" y="3517900"/>
                </a:lnTo>
                <a:lnTo>
                  <a:pt x="1260068" y="3530600"/>
                </a:lnTo>
                <a:lnTo>
                  <a:pt x="1263713" y="3517900"/>
                </a:lnTo>
                <a:lnTo>
                  <a:pt x="1263713" y="3364242"/>
                </a:lnTo>
                <a:lnTo>
                  <a:pt x="1252791" y="3352800"/>
                </a:lnTo>
                <a:lnTo>
                  <a:pt x="1254010" y="3365500"/>
                </a:lnTo>
                <a:lnTo>
                  <a:pt x="1249159" y="3365500"/>
                </a:lnTo>
                <a:lnTo>
                  <a:pt x="1250365" y="3352800"/>
                </a:lnTo>
                <a:lnTo>
                  <a:pt x="1252791" y="3352800"/>
                </a:lnTo>
                <a:lnTo>
                  <a:pt x="1264920" y="3352800"/>
                </a:lnTo>
                <a:lnTo>
                  <a:pt x="1264920" y="3314700"/>
                </a:lnTo>
                <a:lnTo>
                  <a:pt x="1260068" y="3314700"/>
                </a:lnTo>
                <a:lnTo>
                  <a:pt x="1261287" y="3302000"/>
                </a:lnTo>
                <a:lnTo>
                  <a:pt x="1267345" y="3302000"/>
                </a:lnTo>
                <a:lnTo>
                  <a:pt x="1267345" y="3040024"/>
                </a:lnTo>
                <a:lnTo>
                  <a:pt x="1265910" y="3035300"/>
                </a:lnTo>
                <a:lnTo>
                  <a:pt x="1269771" y="3035300"/>
                </a:lnTo>
                <a:lnTo>
                  <a:pt x="1269771" y="3009900"/>
                </a:lnTo>
                <a:lnTo>
                  <a:pt x="1269085" y="3009900"/>
                </a:lnTo>
                <a:lnTo>
                  <a:pt x="1269771" y="2997200"/>
                </a:lnTo>
                <a:lnTo>
                  <a:pt x="1275842" y="2997200"/>
                </a:lnTo>
                <a:lnTo>
                  <a:pt x="1275842" y="2857500"/>
                </a:lnTo>
                <a:lnTo>
                  <a:pt x="1274318" y="2857500"/>
                </a:lnTo>
                <a:lnTo>
                  <a:pt x="1278750" y="2844800"/>
                </a:lnTo>
                <a:lnTo>
                  <a:pt x="1284325" y="2844800"/>
                </a:lnTo>
                <a:lnTo>
                  <a:pt x="1286751" y="2857500"/>
                </a:lnTo>
                <a:lnTo>
                  <a:pt x="1286751" y="2705100"/>
                </a:lnTo>
                <a:lnTo>
                  <a:pt x="1285125" y="2705100"/>
                </a:lnTo>
                <a:lnTo>
                  <a:pt x="1285125" y="2743200"/>
                </a:lnTo>
                <a:lnTo>
                  <a:pt x="1281595" y="2743200"/>
                </a:lnTo>
                <a:lnTo>
                  <a:pt x="1277620" y="2730500"/>
                </a:lnTo>
                <a:lnTo>
                  <a:pt x="1280693" y="2730500"/>
                </a:lnTo>
                <a:lnTo>
                  <a:pt x="1285125" y="2743200"/>
                </a:lnTo>
                <a:lnTo>
                  <a:pt x="1285125" y="2705100"/>
                </a:lnTo>
                <a:lnTo>
                  <a:pt x="1284325" y="2705100"/>
                </a:lnTo>
                <a:lnTo>
                  <a:pt x="1284325" y="2717800"/>
                </a:lnTo>
                <a:lnTo>
                  <a:pt x="1277048" y="2717800"/>
                </a:lnTo>
                <a:lnTo>
                  <a:pt x="1277048" y="2705100"/>
                </a:lnTo>
                <a:lnTo>
                  <a:pt x="1282217" y="2705100"/>
                </a:lnTo>
                <a:lnTo>
                  <a:pt x="1280236" y="2692400"/>
                </a:lnTo>
                <a:lnTo>
                  <a:pt x="1280693" y="2679700"/>
                </a:lnTo>
                <a:lnTo>
                  <a:pt x="1272197" y="2679700"/>
                </a:lnTo>
                <a:lnTo>
                  <a:pt x="1273416" y="2667000"/>
                </a:lnTo>
                <a:lnTo>
                  <a:pt x="1284325" y="2667000"/>
                </a:lnTo>
                <a:lnTo>
                  <a:pt x="1284325" y="2679700"/>
                </a:lnTo>
                <a:lnTo>
                  <a:pt x="1280693" y="2679700"/>
                </a:lnTo>
                <a:lnTo>
                  <a:pt x="1286751" y="2692400"/>
                </a:lnTo>
                <a:lnTo>
                  <a:pt x="1289177" y="2692400"/>
                </a:lnTo>
                <a:lnTo>
                  <a:pt x="1289177" y="2514600"/>
                </a:lnTo>
                <a:lnTo>
                  <a:pt x="1283119" y="2514600"/>
                </a:lnTo>
                <a:lnTo>
                  <a:pt x="1284325" y="2501900"/>
                </a:lnTo>
                <a:lnTo>
                  <a:pt x="1290396" y="2501900"/>
                </a:lnTo>
                <a:lnTo>
                  <a:pt x="1290396" y="2375547"/>
                </a:lnTo>
                <a:lnTo>
                  <a:pt x="1287056" y="2387600"/>
                </a:lnTo>
                <a:lnTo>
                  <a:pt x="1281137" y="2387600"/>
                </a:lnTo>
                <a:lnTo>
                  <a:pt x="1281137" y="2400300"/>
                </a:lnTo>
                <a:lnTo>
                  <a:pt x="1280693" y="2404465"/>
                </a:lnTo>
                <a:lnTo>
                  <a:pt x="1280693" y="2527300"/>
                </a:lnTo>
                <a:lnTo>
                  <a:pt x="1277048" y="2527300"/>
                </a:lnTo>
                <a:lnTo>
                  <a:pt x="1275842" y="2540000"/>
                </a:lnTo>
                <a:lnTo>
                  <a:pt x="1274622" y="2540000"/>
                </a:lnTo>
                <a:lnTo>
                  <a:pt x="1273416" y="2527300"/>
                </a:lnTo>
                <a:lnTo>
                  <a:pt x="1270990" y="2540000"/>
                </a:lnTo>
                <a:lnTo>
                  <a:pt x="1268564" y="2544241"/>
                </a:lnTo>
                <a:lnTo>
                  <a:pt x="1268564" y="2641600"/>
                </a:lnTo>
                <a:lnTo>
                  <a:pt x="1258862" y="2641600"/>
                </a:lnTo>
                <a:lnTo>
                  <a:pt x="1258862" y="2959100"/>
                </a:lnTo>
                <a:lnTo>
                  <a:pt x="1258252" y="2961233"/>
                </a:lnTo>
                <a:lnTo>
                  <a:pt x="1258252" y="3187700"/>
                </a:lnTo>
                <a:lnTo>
                  <a:pt x="1251280" y="3187700"/>
                </a:lnTo>
                <a:lnTo>
                  <a:pt x="1253109" y="3179534"/>
                </a:lnTo>
                <a:lnTo>
                  <a:pt x="1249159" y="3187700"/>
                </a:lnTo>
                <a:lnTo>
                  <a:pt x="1247978" y="3187700"/>
                </a:lnTo>
                <a:lnTo>
                  <a:pt x="1250365" y="3175000"/>
                </a:lnTo>
                <a:lnTo>
                  <a:pt x="1254125" y="3175000"/>
                </a:lnTo>
                <a:lnTo>
                  <a:pt x="1253109" y="3179534"/>
                </a:lnTo>
                <a:lnTo>
                  <a:pt x="1255293" y="3175000"/>
                </a:lnTo>
                <a:lnTo>
                  <a:pt x="1258252" y="3187700"/>
                </a:lnTo>
                <a:lnTo>
                  <a:pt x="1258252" y="2961233"/>
                </a:lnTo>
                <a:lnTo>
                  <a:pt x="1255217" y="2971800"/>
                </a:lnTo>
                <a:lnTo>
                  <a:pt x="1250365" y="2971800"/>
                </a:lnTo>
                <a:lnTo>
                  <a:pt x="1250365" y="2959100"/>
                </a:lnTo>
                <a:lnTo>
                  <a:pt x="1258862" y="2959100"/>
                </a:lnTo>
                <a:lnTo>
                  <a:pt x="1258862" y="2641600"/>
                </a:lnTo>
                <a:lnTo>
                  <a:pt x="1257820" y="2641600"/>
                </a:lnTo>
                <a:lnTo>
                  <a:pt x="1259916" y="2628900"/>
                </a:lnTo>
                <a:lnTo>
                  <a:pt x="1264526" y="2628900"/>
                </a:lnTo>
                <a:lnTo>
                  <a:pt x="1268564" y="2641600"/>
                </a:lnTo>
                <a:lnTo>
                  <a:pt x="1268564" y="2544241"/>
                </a:lnTo>
                <a:lnTo>
                  <a:pt x="1265885" y="2548915"/>
                </a:lnTo>
                <a:lnTo>
                  <a:pt x="1265885" y="2616200"/>
                </a:lnTo>
                <a:lnTo>
                  <a:pt x="1261452" y="2616200"/>
                </a:lnTo>
                <a:lnTo>
                  <a:pt x="1261287" y="2603500"/>
                </a:lnTo>
                <a:lnTo>
                  <a:pt x="1265885" y="2616200"/>
                </a:lnTo>
                <a:lnTo>
                  <a:pt x="1265885" y="2548915"/>
                </a:lnTo>
                <a:lnTo>
                  <a:pt x="1263713" y="2552700"/>
                </a:lnTo>
                <a:lnTo>
                  <a:pt x="1260068" y="2552700"/>
                </a:lnTo>
                <a:lnTo>
                  <a:pt x="1261033" y="2540000"/>
                </a:lnTo>
                <a:lnTo>
                  <a:pt x="1264158" y="2540000"/>
                </a:lnTo>
                <a:lnTo>
                  <a:pt x="1267066" y="2527300"/>
                </a:lnTo>
                <a:lnTo>
                  <a:pt x="1270990" y="2527300"/>
                </a:lnTo>
                <a:lnTo>
                  <a:pt x="1274622" y="2514600"/>
                </a:lnTo>
                <a:lnTo>
                  <a:pt x="1279474" y="2514600"/>
                </a:lnTo>
                <a:lnTo>
                  <a:pt x="1280693" y="2527300"/>
                </a:lnTo>
                <a:lnTo>
                  <a:pt x="1280693" y="2404465"/>
                </a:lnTo>
                <a:lnTo>
                  <a:pt x="1279779" y="2413000"/>
                </a:lnTo>
                <a:lnTo>
                  <a:pt x="1277048" y="2413000"/>
                </a:lnTo>
                <a:lnTo>
                  <a:pt x="1277048" y="2400300"/>
                </a:lnTo>
                <a:lnTo>
                  <a:pt x="1281137" y="2400300"/>
                </a:lnTo>
                <a:lnTo>
                  <a:pt x="1281137" y="2387600"/>
                </a:lnTo>
                <a:lnTo>
                  <a:pt x="1273416" y="2387600"/>
                </a:lnTo>
                <a:lnTo>
                  <a:pt x="1273416" y="2501900"/>
                </a:lnTo>
                <a:lnTo>
                  <a:pt x="1268564" y="2514600"/>
                </a:lnTo>
                <a:lnTo>
                  <a:pt x="1260068" y="2514600"/>
                </a:lnTo>
                <a:lnTo>
                  <a:pt x="1264920" y="2501900"/>
                </a:lnTo>
                <a:lnTo>
                  <a:pt x="1273416" y="2501900"/>
                </a:lnTo>
                <a:lnTo>
                  <a:pt x="1273416" y="2387600"/>
                </a:lnTo>
                <a:lnTo>
                  <a:pt x="1275842" y="2374900"/>
                </a:lnTo>
                <a:lnTo>
                  <a:pt x="1290574" y="2374900"/>
                </a:lnTo>
                <a:lnTo>
                  <a:pt x="1290574" y="2286000"/>
                </a:lnTo>
                <a:lnTo>
                  <a:pt x="1289177" y="2286000"/>
                </a:lnTo>
                <a:lnTo>
                  <a:pt x="1290396" y="2273300"/>
                </a:lnTo>
                <a:lnTo>
                  <a:pt x="1294028" y="2273300"/>
                </a:lnTo>
                <a:lnTo>
                  <a:pt x="1294028" y="2159000"/>
                </a:lnTo>
                <a:lnTo>
                  <a:pt x="1290396" y="2159000"/>
                </a:lnTo>
                <a:lnTo>
                  <a:pt x="1291602" y="2146300"/>
                </a:lnTo>
                <a:lnTo>
                  <a:pt x="1294028" y="2159000"/>
                </a:lnTo>
                <a:lnTo>
                  <a:pt x="1294028" y="2006600"/>
                </a:lnTo>
                <a:lnTo>
                  <a:pt x="1292809" y="2006600"/>
                </a:lnTo>
                <a:lnTo>
                  <a:pt x="1296454" y="1993900"/>
                </a:lnTo>
                <a:lnTo>
                  <a:pt x="1296454" y="1917700"/>
                </a:lnTo>
                <a:lnTo>
                  <a:pt x="1289177" y="1917700"/>
                </a:lnTo>
                <a:lnTo>
                  <a:pt x="1291602" y="1905000"/>
                </a:lnTo>
                <a:lnTo>
                  <a:pt x="1302512" y="1905000"/>
                </a:lnTo>
                <a:lnTo>
                  <a:pt x="1302512" y="1866900"/>
                </a:lnTo>
                <a:lnTo>
                  <a:pt x="1295234" y="1866900"/>
                </a:lnTo>
                <a:lnTo>
                  <a:pt x="1300353" y="1854200"/>
                </a:lnTo>
                <a:lnTo>
                  <a:pt x="1307071" y="1854200"/>
                </a:lnTo>
                <a:lnTo>
                  <a:pt x="1307858" y="1866900"/>
                </a:lnTo>
                <a:lnTo>
                  <a:pt x="1307858" y="1852447"/>
                </a:lnTo>
                <a:lnTo>
                  <a:pt x="1307401" y="1854200"/>
                </a:lnTo>
                <a:lnTo>
                  <a:pt x="1309789" y="1841500"/>
                </a:lnTo>
                <a:lnTo>
                  <a:pt x="1310703" y="1841500"/>
                </a:lnTo>
                <a:lnTo>
                  <a:pt x="1310703" y="1819275"/>
                </a:lnTo>
                <a:lnTo>
                  <a:pt x="1309789" y="1828800"/>
                </a:lnTo>
                <a:lnTo>
                  <a:pt x="1302512" y="1828800"/>
                </a:lnTo>
                <a:lnTo>
                  <a:pt x="1302512" y="1816100"/>
                </a:lnTo>
                <a:lnTo>
                  <a:pt x="1311008" y="1816100"/>
                </a:lnTo>
                <a:lnTo>
                  <a:pt x="1311008" y="1619224"/>
                </a:lnTo>
                <a:lnTo>
                  <a:pt x="1309789" y="1625600"/>
                </a:lnTo>
                <a:lnTo>
                  <a:pt x="1309738" y="1663700"/>
                </a:lnTo>
                <a:lnTo>
                  <a:pt x="1307363" y="1671180"/>
                </a:lnTo>
                <a:lnTo>
                  <a:pt x="1307363" y="1714500"/>
                </a:lnTo>
                <a:lnTo>
                  <a:pt x="1304937" y="1719592"/>
                </a:lnTo>
                <a:lnTo>
                  <a:pt x="1304937" y="1739900"/>
                </a:lnTo>
                <a:lnTo>
                  <a:pt x="1304937" y="1752600"/>
                </a:lnTo>
                <a:lnTo>
                  <a:pt x="1299337" y="1752600"/>
                </a:lnTo>
                <a:lnTo>
                  <a:pt x="1299337" y="1816100"/>
                </a:lnTo>
                <a:lnTo>
                  <a:pt x="1295234" y="1816100"/>
                </a:lnTo>
                <a:lnTo>
                  <a:pt x="1295234" y="1803400"/>
                </a:lnTo>
                <a:lnTo>
                  <a:pt x="1299337" y="1816100"/>
                </a:lnTo>
                <a:lnTo>
                  <a:pt x="1299337" y="1752600"/>
                </a:lnTo>
                <a:lnTo>
                  <a:pt x="1298879" y="1752600"/>
                </a:lnTo>
                <a:lnTo>
                  <a:pt x="1298879" y="1765300"/>
                </a:lnTo>
                <a:lnTo>
                  <a:pt x="1297660" y="1778000"/>
                </a:lnTo>
                <a:lnTo>
                  <a:pt x="1292059" y="1778000"/>
                </a:lnTo>
                <a:lnTo>
                  <a:pt x="1292059" y="1866900"/>
                </a:lnTo>
                <a:lnTo>
                  <a:pt x="1288415" y="1866900"/>
                </a:lnTo>
                <a:lnTo>
                  <a:pt x="1288415" y="2298700"/>
                </a:lnTo>
                <a:lnTo>
                  <a:pt x="1285240" y="2311400"/>
                </a:lnTo>
                <a:lnTo>
                  <a:pt x="1281595" y="2298700"/>
                </a:lnTo>
                <a:lnTo>
                  <a:pt x="1288415" y="2298700"/>
                </a:lnTo>
                <a:lnTo>
                  <a:pt x="1288415" y="1866900"/>
                </a:lnTo>
                <a:lnTo>
                  <a:pt x="1287970" y="1866900"/>
                </a:lnTo>
                <a:lnTo>
                  <a:pt x="1287970" y="1854200"/>
                </a:lnTo>
                <a:lnTo>
                  <a:pt x="1292059" y="1866900"/>
                </a:lnTo>
                <a:lnTo>
                  <a:pt x="1292059" y="1778000"/>
                </a:lnTo>
                <a:lnTo>
                  <a:pt x="1291602" y="1778000"/>
                </a:lnTo>
                <a:lnTo>
                  <a:pt x="1291602" y="1765300"/>
                </a:lnTo>
                <a:lnTo>
                  <a:pt x="1298879" y="1765300"/>
                </a:lnTo>
                <a:lnTo>
                  <a:pt x="1298879" y="1752600"/>
                </a:lnTo>
                <a:lnTo>
                  <a:pt x="1294028" y="1752600"/>
                </a:lnTo>
                <a:lnTo>
                  <a:pt x="1295234" y="1739900"/>
                </a:lnTo>
                <a:lnTo>
                  <a:pt x="1304937" y="1739900"/>
                </a:lnTo>
                <a:lnTo>
                  <a:pt x="1304937" y="1719592"/>
                </a:lnTo>
                <a:lnTo>
                  <a:pt x="1301305" y="1727200"/>
                </a:lnTo>
                <a:lnTo>
                  <a:pt x="1290688" y="1727200"/>
                </a:lnTo>
                <a:lnTo>
                  <a:pt x="1292479" y="1714500"/>
                </a:lnTo>
                <a:lnTo>
                  <a:pt x="1307363" y="1714500"/>
                </a:lnTo>
                <a:lnTo>
                  <a:pt x="1307363" y="1671180"/>
                </a:lnTo>
                <a:lnTo>
                  <a:pt x="1305699" y="1676400"/>
                </a:lnTo>
                <a:lnTo>
                  <a:pt x="1301889" y="1676400"/>
                </a:lnTo>
                <a:lnTo>
                  <a:pt x="1306156" y="1663700"/>
                </a:lnTo>
                <a:lnTo>
                  <a:pt x="1309738" y="1663700"/>
                </a:lnTo>
                <a:lnTo>
                  <a:pt x="1309738" y="1625600"/>
                </a:lnTo>
                <a:lnTo>
                  <a:pt x="1307363" y="1625600"/>
                </a:lnTo>
                <a:lnTo>
                  <a:pt x="1312214" y="1612900"/>
                </a:lnTo>
                <a:lnTo>
                  <a:pt x="1312214" y="1287792"/>
                </a:lnTo>
                <a:lnTo>
                  <a:pt x="1308582" y="1295400"/>
                </a:lnTo>
                <a:lnTo>
                  <a:pt x="1306614" y="1295400"/>
                </a:lnTo>
                <a:lnTo>
                  <a:pt x="1306614" y="1587500"/>
                </a:lnTo>
                <a:lnTo>
                  <a:pt x="1302969" y="1587500"/>
                </a:lnTo>
                <a:lnTo>
                  <a:pt x="1302969" y="1625600"/>
                </a:lnTo>
                <a:lnTo>
                  <a:pt x="1298879" y="1625600"/>
                </a:lnTo>
                <a:lnTo>
                  <a:pt x="1298879" y="1612900"/>
                </a:lnTo>
                <a:lnTo>
                  <a:pt x="1302969" y="1625600"/>
                </a:lnTo>
                <a:lnTo>
                  <a:pt x="1302969" y="1587500"/>
                </a:lnTo>
                <a:lnTo>
                  <a:pt x="1302512" y="1587500"/>
                </a:lnTo>
                <a:lnTo>
                  <a:pt x="1302512" y="1574800"/>
                </a:lnTo>
                <a:lnTo>
                  <a:pt x="1306614" y="1587500"/>
                </a:lnTo>
                <a:lnTo>
                  <a:pt x="1306614" y="1295400"/>
                </a:lnTo>
                <a:lnTo>
                  <a:pt x="1301305" y="1295400"/>
                </a:lnTo>
                <a:lnTo>
                  <a:pt x="1301305" y="1536700"/>
                </a:lnTo>
                <a:lnTo>
                  <a:pt x="1298117" y="1549400"/>
                </a:lnTo>
                <a:lnTo>
                  <a:pt x="1291755" y="1549400"/>
                </a:lnTo>
                <a:lnTo>
                  <a:pt x="1294028" y="1562100"/>
                </a:lnTo>
                <a:lnTo>
                  <a:pt x="1295234" y="1574800"/>
                </a:lnTo>
                <a:lnTo>
                  <a:pt x="1291602" y="1574800"/>
                </a:lnTo>
                <a:lnTo>
                  <a:pt x="1290396" y="1587500"/>
                </a:lnTo>
                <a:lnTo>
                  <a:pt x="1287970" y="1580743"/>
                </a:lnTo>
                <a:lnTo>
                  <a:pt x="1287970" y="1701800"/>
                </a:lnTo>
                <a:lnTo>
                  <a:pt x="1286751" y="1703400"/>
                </a:lnTo>
                <a:lnTo>
                  <a:pt x="1286751" y="2133600"/>
                </a:lnTo>
                <a:lnTo>
                  <a:pt x="1286751" y="2273300"/>
                </a:lnTo>
                <a:lnTo>
                  <a:pt x="1282484" y="2286000"/>
                </a:lnTo>
                <a:lnTo>
                  <a:pt x="1279474" y="2286000"/>
                </a:lnTo>
                <a:lnTo>
                  <a:pt x="1279474" y="2311400"/>
                </a:lnTo>
                <a:lnTo>
                  <a:pt x="1276858" y="2324100"/>
                </a:lnTo>
                <a:lnTo>
                  <a:pt x="1275803" y="2324100"/>
                </a:lnTo>
                <a:lnTo>
                  <a:pt x="1275803" y="2374900"/>
                </a:lnTo>
                <a:lnTo>
                  <a:pt x="1272501" y="2362200"/>
                </a:lnTo>
                <a:lnTo>
                  <a:pt x="1273416" y="2362200"/>
                </a:lnTo>
                <a:lnTo>
                  <a:pt x="1275803" y="2374900"/>
                </a:lnTo>
                <a:lnTo>
                  <a:pt x="1275803" y="2324100"/>
                </a:lnTo>
                <a:lnTo>
                  <a:pt x="1274927" y="2324100"/>
                </a:lnTo>
                <a:lnTo>
                  <a:pt x="1271625" y="2336800"/>
                </a:lnTo>
                <a:lnTo>
                  <a:pt x="1264920" y="2336800"/>
                </a:lnTo>
                <a:lnTo>
                  <a:pt x="1264805" y="2324100"/>
                </a:lnTo>
                <a:lnTo>
                  <a:pt x="1266736" y="2324100"/>
                </a:lnTo>
                <a:lnTo>
                  <a:pt x="1271397" y="2311400"/>
                </a:lnTo>
                <a:lnTo>
                  <a:pt x="1279474" y="2311400"/>
                </a:lnTo>
                <a:lnTo>
                  <a:pt x="1279474" y="2286000"/>
                </a:lnTo>
                <a:lnTo>
                  <a:pt x="1276286" y="2286000"/>
                </a:lnTo>
                <a:lnTo>
                  <a:pt x="1269873" y="2273300"/>
                </a:lnTo>
                <a:lnTo>
                  <a:pt x="1266139" y="2273300"/>
                </a:lnTo>
                <a:lnTo>
                  <a:pt x="1269771" y="2260600"/>
                </a:lnTo>
                <a:lnTo>
                  <a:pt x="1279474" y="2260600"/>
                </a:lnTo>
                <a:lnTo>
                  <a:pt x="1280693" y="2273300"/>
                </a:lnTo>
                <a:lnTo>
                  <a:pt x="1286751" y="2273300"/>
                </a:lnTo>
                <a:lnTo>
                  <a:pt x="1286751" y="2133600"/>
                </a:lnTo>
                <a:lnTo>
                  <a:pt x="1283119" y="2146300"/>
                </a:lnTo>
                <a:lnTo>
                  <a:pt x="1283119" y="2133600"/>
                </a:lnTo>
                <a:lnTo>
                  <a:pt x="1286751" y="2133600"/>
                </a:lnTo>
                <a:lnTo>
                  <a:pt x="1286751" y="1703400"/>
                </a:lnTo>
                <a:lnTo>
                  <a:pt x="1285544" y="1704975"/>
                </a:lnTo>
                <a:lnTo>
                  <a:pt x="1285544" y="1866900"/>
                </a:lnTo>
                <a:lnTo>
                  <a:pt x="1281899" y="1879600"/>
                </a:lnTo>
                <a:lnTo>
                  <a:pt x="1284325" y="1879600"/>
                </a:lnTo>
                <a:lnTo>
                  <a:pt x="1285544" y="1892300"/>
                </a:lnTo>
                <a:lnTo>
                  <a:pt x="1285544" y="1981200"/>
                </a:lnTo>
                <a:lnTo>
                  <a:pt x="1281899" y="1993900"/>
                </a:lnTo>
                <a:lnTo>
                  <a:pt x="1281899" y="2108200"/>
                </a:lnTo>
                <a:lnTo>
                  <a:pt x="1280693" y="2120900"/>
                </a:lnTo>
                <a:lnTo>
                  <a:pt x="1279232" y="2120900"/>
                </a:lnTo>
                <a:lnTo>
                  <a:pt x="1279232" y="2159000"/>
                </a:lnTo>
                <a:lnTo>
                  <a:pt x="1272476" y="2159000"/>
                </a:lnTo>
                <a:lnTo>
                  <a:pt x="1272476" y="2235200"/>
                </a:lnTo>
                <a:lnTo>
                  <a:pt x="1265885" y="2235200"/>
                </a:lnTo>
                <a:lnTo>
                  <a:pt x="1265885" y="2247900"/>
                </a:lnTo>
                <a:lnTo>
                  <a:pt x="1264462" y="2260600"/>
                </a:lnTo>
                <a:lnTo>
                  <a:pt x="1264462" y="2374900"/>
                </a:lnTo>
                <a:lnTo>
                  <a:pt x="1261452" y="2387600"/>
                </a:lnTo>
                <a:lnTo>
                  <a:pt x="1261287" y="2374900"/>
                </a:lnTo>
                <a:lnTo>
                  <a:pt x="1264462" y="2374900"/>
                </a:lnTo>
                <a:lnTo>
                  <a:pt x="1264462" y="2260600"/>
                </a:lnTo>
                <a:lnTo>
                  <a:pt x="1261452" y="2260600"/>
                </a:lnTo>
                <a:lnTo>
                  <a:pt x="1261287" y="2247900"/>
                </a:lnTo>
                <a:lnTo>
                  <a:pt x="1265885" y="2247900"/>
                </a:lnTo>
                <a:lnTo>
                  <a:pt x="1265885" y="2235200"/>
                </a:lnTo>
                <a:lnTo>
                  <a:pt x="1258862" y="2235200"/>
                </a:lnTo>
                <a:lnTo>
                  <a:pt x="1258100" y="2227262"/>
                </a:lnTo>
                <a:lnTo>
                  <a:pt x="1258100" y="2273300"/>
                </a:lnTo>
                <a:lnTo>
                  <a:pt x="1254010" y="2273300"/>
                </a:lnTo>
                <a:lnTo>
                  <a:pt x="1254010" y="2400300"/>
                </a:lnTo>
                <a:lnTo>
                  <a:pt x="1254010" y="2806700"/>
                </a:lnTo>
                <a:lnTo>
                  <a:pt x="1250594" y="2816872"/>
                </a:lnTo>
                <a:lnTo>
                  <a:pt x="1250594" y="2908300"/>
                </a:lnTo>
                <a:lnTo>
                  <a:pt x="1246733" y="2908300"/>
                </a:lnTo>
                <a:lnTo>
                  <a:pt x="1246733" y="2895600"/>
                </a:lnTo>
                <a:lnTo>
                  <a:pt x="1250594" y="2908300"/>
                </a:lnTo>
                <a:lnTo>
                  <a:pt x="1250594" y="2816872"/>
                </a:lnTo>
                <a:lnTo>
                  <a:pt x="1249743" y="2819400"/>
                </a:lnTo>
                <a:lnTo>
                  <a:pt x="1245362" y="2819400"/>
                </a:lnTo>
                <a:lnTo>
                  <a:pt x="1245311" y="2806700"/>
                </a:lnTo>
                <a:lnTo>
                  <a:pt x="1254010" y="2806700"/>
                </a:lnTo>
                <a:lnTo>
                  <a:pt x="1254010" y="2400300"/>
                </a:lnTo>
                <a:lnTo>
                  <a:pt x="1252791" y="2403500"/>
                </a:lnTo>
                <a:lnTo>
                  <a:pt x="1252791" y="2451100"/>
                </a:lnTo>
                <a:lnTo>
                  <a:pt x="1251585" y="2463800"/>
                </a:lnTo>
                <a:lnTo>
                  <a:pt x="1250823" y="2461145"/>
                </a:lnTo>
                <a:lnTo>
                  <a:pt x="1250823" y="2616200"/>
                </a:lnTo>
                <a:lnTo>
                  <a:pt x="1246733" y="2616200"/>
                </a:lnTo>
                <a:lnTo>
                  <a:pt x="1246733" y="2603500"/>
                </a:lnTo>
                <a:lnTo>
                  <a:pt x="1250823" y="2616200"/>
                </a:lnTo>
                <a:lnTo>
                  <a:pt x="1250823" y="2461145"/>
                </a:lnTo>
                <a:lnTo>
                  <a:pt x="1247940" y="2451100"/>
                </a:lnTo>
                <a:lnTo>
                  <a:pt x="1252791" y="2451100"/>
                </a:lnTo>
                <a:lnTo>
                  <a:pt x="1252791" y="2403500"/>
                </a:lnTo>
                <a:lnTo>
                  <a:pt x="1249159" y="2413000"/>
                </a:lnTo>
                <a:lnTo>
                  <a:pt x="1250365" y="2413000"/>
                </a:lnTo>
                <a:lnTo>
                  <a:pt x="1250365" y="2425700"/>
                </a:lnTo>
                <a:lnTo>
                  <a:pt x="1246733" y="2425700"/>
                </a:lnTo>
                <a:lnTo>
                  <a:pt x="1246733" y="2590800"/>
                </a:lnTo>
                <a:lnTo>
                  <a:pt x="1244307" y="2603500"/>
                </a:lnTo>
                <a:lnTo>
                  <a:pt x="1241882" y="2597150"/>
                </a:lnTo>
                <a:lnTo>
                  <a:pt x="1241882" y="3022600"/>
                </a:lnTo>
                <a:lnTo>
                  <a:pt x="1241882" y="3035300"/>
                </a:lnTo>
                <a:lnTo>
                  <a:pt x="1232636" y="3035300"/>
                </a:lnTo>
                <a:lnTo>
                  <a:pt x="1232636" y="3365500"/>
                </a:lnTo>
                <a:lnTo>
                  <a:pt x="1231265" y="3378200"/>
                </a:lnTo>
                <a:lnTo>
                  <a:pt x="1230960" y="3378200"/>
                </a:lnTo>
                <a:lnTo>
                  <a:pt x="1230960" y="3581400"/>
                </a:lnTo>
                <a:lnTo>
                  <a:pt x="1226108" y="3594100"/>
                </a:lnTo>
                <a:lnTo>
                  <a:pt x="1222476" y="3594100"/>
                </a:lnTo>
                <a:lnTo>
                  <a:pt x="1227328" y="3581400"/>
                </a:lnTo>
                <a:lnTo>
                  <a:pt x="1230960" y="3581400"/>
                </a:lnTo>
                <a:lnTo>
                  <a:pt x="1230960" y="3378200"/>
                </a:lnTo>
                <a:lnTo>
                  <a:pt x="1228991" y="3378200"/>
                </a:lnTo>
                <a:lnTo>
                  <a:pt x="1228991" y="3530600"/>
                </a:lnTo>
                <a:lnTo>
                  <a:pt x="1224902" y="3530600"/>
                </a:lnTo>
                <a:lnTo>
                  <a:pt x="1224902" y="3517900"/>
                </a:lnTo>
                <a:lnTo>
                  <a:pt x="1228991" y="3530600"/>
                </a:lnTo>
                <a:lnTo>
                  <a:pt x="1228991" y="3378200"/>
                </a:lnTo>
                <a:lnTo>
                  <a:pt x="1228534" y="3378200"/>
                </a:lnTo>
                <a:lnTo>
                  <a:pt x="1228534" y="3365500"/>
                </a:lnTo>
                <a:lnTo>
                  <a:pt x="1232636" y="3365500"/>
                </a:lnTo>
                <a:lnTo>
                  <a:pt x="1232636" y="3035300"/>
                </a:lnTo>
                <a:lnTo>
                  <a:pt x="1230960" y="3035300"/>
                </a:lnTo>
                <a:lnTo>
                  <a:pt x="1234605" y="3022600"/>
                </a:lnTo>
                <a:lnTo>
                  <a:pt x="1241882" y="3022600"/>
                </a:lnTo>
                <a:lnTo>
                  <a:pt x="1241882" y="2597150"/>
                </a:lnTo>
                <a:lnTo>
                  <a:pt x="1240663" y="2593962"/>
                </a:lnTo>
                <a:lnTo>
                  <a:pt x="1240663" y="2705100"/>
                </a:lnTo>
                <a:lnTo>
                  <a:pt x="1240663" y="2857500"/>
                </a:lnTo>
                <a:lnTo>
                  <a:pt x="1236103" y="2857500"/>
                </a:lnTo>
                <a:lnTo>
                  <a:pt x="1236103" y="2997200"/>
                </a:lnTo>
                <a:lnTo>
                  <a:pt x="1232636" y="3009900"/>
                </a:lnTo>
                <a:lnTo>
                  <a:pt x="1228940" y="3009900"/>
                </a:lnTo>
                <a:lnTo>
                  <a:pt x="1232179" y="2997200"/>
                </a:lnTo>
                <a:lnTo>
                  <a:pt x="1236103" y="2997200"/>
                </a:lnTo>
                <a:lnTo>
                  <a:pt x="1236103" y="2857500"/>
                </a:lnTo>
                <a:lnTo>
                  <a:pt x="1235506" y="2857500"/>
                </a:lnTo>
                <a:lnTo>
                  <a:pt x="1235506" y="2946400"/>
                </a:lnTo>
                <a:lnTo>
                  <a:pt x="1232179" y="2946400"/>
                </a:lnTo>
                <a:lnTo>
                  <a:pt x="1232179" y="2971800"/>
                </a:lnTo>
                <a:lnTo>
                  <a:pt x="1232179" y="2984500"/>
                </a:lnTo>
                <a:lnTo>
                  <a:pt x="1227328" y="2984500"/>
                </a:lnTo>
                <a:lnTo>
                  <a:pt x="1227328" y="3136900"/>
                </a:lnTo>
                <a:lnTo>
                  <a:pt x="1225638" y="3140913"/>
                </a:lnTo>
                <a:lnTo>
                  <a:pt x="1225638" y="3454400"/>
                </a:lnTo>
                <a:lnTo>
                  <a:pt x="1224445" y="3467100"/>
                </a:lnTo>
                <a:lnTo>
                  <a:pt x="1222476" y="3467100"/>
                </a:lnTo>
                <a:lnTo>
                  <a:pt x="1222476" y="3505200"/>
                </a:lnTo>
                <a:lnTo>
                  <a:pt x="1222476" y="3517900"/>
                </a:lnTo>
                <a:lnTo>
                  <a:pt x="1218831" y="3517900"/>
                </a:lnTo>
                <a:lnTo>
                  <a:pt x="1211554" y="3517900"/>
                </a:lnTo>
                <a:lnTo>
                  <a:pt x="1211554" y="3505200"/>
                </a:lnTo>
                <a:lnTo>
                  <a:pt x="1218831" y="3517900"/>
                </a:lnTo>
                <a:lnTo>
                  <a:pt x="1222476" y="3505200"/>
                </a:lnTo>
                <a:lnTo>
                  <a:pt x="1222476" y="3467100"/>
                </a:lnTo>
                <a:lnTo>
                  <a:pt x="1220749" y="3467100"/>
                </a:lnTo>
                <a:lnTo>
                  <a:pt x="1217625" y="3479800"/>
                </a:lnTo>
                <a:lnTo>
                  <a:pt x="1212570" y="3467100"/>
                </a:lnTo>
                <a:lnTo>
                  <a:pt x="1214437" y="3467100"/>
                </a:lnTo>
                <a:lnTo>
                  <a:pt x="1218819" y="3454400"/>
                </a:lnTo>
                <a:lnTo>
                  <a:pt x="1225638" y="3454400"/>
                </a:lnTo>
                <a:lnTo>
                  <a:pt x="1225638" y="3140913"/>
                </a:lnTo>
                <a:lnTo>
                  <a:pt x="1224902" y="3142653"/>
                </a:lnTo>
                <a:lnTo>
                  <a:pt x="1224902" y="3263900"/>
                </a:lnTo>
                <a:lnTo>
                  <a:pt x="1220050" y="3276600"/>
                </a:lnTo>
                <a:lnTo>
                  <a:pt x="1216406" y="3276600"/>
                </a:lnTo>
                <a:lnTo>
                  <a:pt x="1216406" y="3365500"/>
                </a:lnTo>
                <a:lnTo>
                  <a:pt x="1216406" y="3378200"/>
                </a:lnTo>
                <a:lnTo>
                  <a:pt x="1209128" y="3378200"/>
                </a:lnTo>
                <a:lnTo>
                  <a:pt x="1209128" y="3365500"/>
                </a:lnTo>
                <a:lnTo>
                  <a:pt x="1216406" y="3365500"/>
                </a:lnTo>
                <a:lnTo>
                  <a:pt x="1216406" y="3276600"/>
                </a:lnTo>
                <a:lnTo>
                  <a:pt x="1215199" y="3276600"/>
                </a:lnTo>
                <a:lnTo>
                  <a:pt x="1217625" y="3263900"/>
                </a:lnTo>
                <a:lnTo>
                  <a:pt x="1224902" y="3263900"/>
                </a:lnTo>
                <a:lnTo>
                  <a:pt x="1224902" y="3142653"/>
                </a:lnTo>
                <a:lnTo>
                  <a:pt x="1221968" y="3149600"/>
                </a:lnTo>
                <a:lnTo>
                  <a:pt x="1204645" y="3149600"/>
                </a:lnTo>
                <a:lnTo>
                  <a:pt x="1210805" y="3136900"/>
                </a:lnTo>
                <a:lnTo>
                  <a:pt x="1227328" y="3136900"/>
                </a:lnTo>
                <a:lnTo>
                  <a:pt x="1227328" y="2984500"/>
                </a:lnTo>
                <a:lnTo>
                  <a:pt x="1223683" y="2984500"/>
                </a:lnTo>
                <a:lnTo>
                  <a:pt x="1224902" y="2971800"/>
                </a:lnTo>
                <a:lnTo>
                  <a:pt x="1232179" y="2971800"/>
                </a:lnTo>
                <a:lnTo>
                  <a:pt x="1232179" y="2946400"/>
                </a:lnTo>
                <a:lnTo>
                  <a:pt x="1230960" y="2946400"/>
                </a:lnTo>
                <a:lnTo>
                  <a:pt x="1233919" y="2933700"/>
                </a:lnTo>
                <a:lnTo>
                  <a:pt x="1235506" y="2946400"/>
                </a:lnTo>
                <a:lnTo>
                  <a:pt x="1235506" y="2857500"/>
                </a:lnTo>
                <a:lnTo>
                  <a:pt x="1228102" y="2857500"/>
                </a:lnTo>
                <a:lnTo>
                  <a:pt x="1228102" y="2908300"/>
                </a:lnTo>
                <a:lnTo>
                  <a:pt x="1226108" y="2908300"/>
                </a:lnTo>
                <a:lnTo>
                  <a:pt x="1223149" y="2897975"/>
                </a:lnTo>
                <a:lnTo>
                  <a:pt x="1222019" y="2895600"/>
                </a:lnTo>
                <a:lnTo>
                  <a:pt x="1223149" y="2897962"/>
                </a:lnTo>
                <a:lnTo>
                  <a:pt x="1228102" y="2908300"/>
                </a:lnTo>
                <a:lnTo>
                  <a:pt x="1228102" y="2857500"/>
                </a:lnTo>
                <a:lnTo>
                  <a:pt x="1222476" y="2857500"/>
                </a:lnTo>
                <a:lnTo>
                  <a:pt x="1225435" y="2844800"/>
                </a:lnTo>
                <a:lnTo>
                  <a:pt x="1231455" y="2844800"/>
                </a:lnTo>
                <a:lnTo>
                  <a:pt x="1240663" y="2857500"/>
                </a:lnTo>
                <a:lnTo>
                  <a:pt x="1240663" y="2705100"/>
                </a:lnTo>
                <a:lnTo>
                  <a:pt x="1238237" y="2717800"/>
                </a:lnTo>
                <a:lnTo>
                  <a:pt x="1235811" y="2717800"/>
                </a:lnTo>
                <a:lnTo>
                  <a:pt x="1235811" y="2743200"/>
                </a:lnTo>
                <a:lnTo>
                  <a:pt x="1235811" y="2781300"/>
                </a:lnTo>
                <a:lnTo>
                  <a:pt x="1235811" y="2794000"/>
                </a:lnTo>
                <a:lnTo>
                  <a:pt x="1228534" y="2794000"/>
                </a:lnTo>
                <a:lnTo>
                  <a:pt x="1228534" y="2781300"/>
                </a:lnTo>
                <a:lnTo>
                  <a:pt x="1235811" y="2781300"/>
                </a:lnTo>
                <a:lnTo>
                  <a:pt x="1235811" y="2743200"/>
                </a:lnTo>
                <a:lnTo>
                  <a:pt x="1229753" y="2743200"/>
                </a:lnTo>
                <a:lnTo>
                  <a:pt x="1232179" y="2730500"/>
                </a:lnTo>
                <a:lnTo>
                  <a:pt x="1235354" y="2730500"/>
                </a:lnTo>
                <a:lnTo>
                  <a:pt x="1235811" y="2743200"/>
                </a:lnTo>
                <a:lnTo>
                  <a:pt x="1235811" y="2717800"/>
                </a:lnTo>
                <a:lnTo>
                  <a:pt x="1223683" y="2717800"/>
                </a:lnTo>
                <a:lnTo>
                  <a:pt x="1229753" y="2705100"/>
                </a:lnTo>
                <a:lnTo>
                  <a:pt x="1240663" y="2705100"/>
                </a:lnTo>
                <a:lnTo>
                  <a:pt x="1240663" y="2593962"/>
                </a:lnTo>
                <a:lnTo>
                  <a:pt x="1239456" y="2590800"/>
                </a:lnTo>
                <a:lnTo>
                  <a:pt x="1246733" y="2590800"/>
                </a:lnTo>
                <a:lnTo>
                  <a:pt x="1246733" y="2425700"/>
                </a:lnTo>
                <a:lnTo>
                  <a:pt x="1243088" y="2425700"/>
                </a:lnTo>
                <a:lnTo>
                  <a:pt x="1243088" y="2413000"/>
                </a:lnTo>
                <a:lnTo>
                  <a:pt x="1238885" y="2413000"/>
                </a:lnTo>
                <a:lnTo>
                  <a:pt x="1238885" y="2692400"/>
                </a:lnTo>
                <a:lnTo>
                  <a:pt x="1231379" y="2692400"/>
                </a:lnTo>
                <a:lnTo>
                  <a:pt x="1235811" y="2679700"/>
                </a:lnTo>
                <a:lnTo>
                  <a:pt x="1238885" y="2692400"/>
                </a:lnTo>
                <a:lnTo>
                  <a:pt x="1238885" y="2413000"/>
                </a:lnTo>
                <a:lnTo>
                  <a:pt x="1237030" y="2413000"/>
                </a:lnTo>
                <a:lnTo>
                  <a:pt x="1237030" y="2628900"/>
                </a:lnTo>
                <a:lnTo>
                  <a:pt x="1232179" y="2641600"/>
                </a:lnTo>
                <a:lnTo>
                  <a:pt x="1226997" y="2641600"/>
                </a:lnTo>
                <a:lnTo>
                  <a:pt x="1228534" y="2628900"/>
                </a:lnTo>
                <a:lnTo>
                  <a:pt x="1237030" y="2628900"/>
                </a:lnTo>
                <a:lnTo>
                  <a:pt x="1237030" y="2413000"/>
                </a:lnTo>
                <a:lnTo>
                  <a:pt x="1235811" y="2413000"/>
                </a:lnTo>
                <a:lnTo>
                  <a:pt x="1239456" y="2400300"/>
                </a:lnTo>
                <a:lnTo>
                  <a:pt x="1254010" y="2400300"/>
                </a:lnTo>
                <a:lnTo>
                  <a:pt x="1254010" y="2273300"/>
                </a:lnTo>
                <a:lnTo>
                  <a:pt x="1254010" y="2260600"/>
                </a:lnTo>
                <a:lnTo>
                  <a:pt x="1258100" y="2273300"/>
                </a:lnTo>
                <a:lnTo>
                  <a:pt x="1258100" y="2227262"/>
                </a:lnTo>
                <a:lnTo>
                  <a:pt x="1257642" y="2222500"/>
                </a:lnTo>
                <a:lnTo>
                  <a:pt x="1271739" y="2222500"/>
                </a:lnTo>
                <a:lnTo>
                  <a:pt x="1272476" y="2235200"/>
                </a:lnTo>
                <a:lnTo>
                  <a:pt x="1272476" y="2159000"/>
                </a:lnTo>
                <a:lnTo>
                  <a:pt x="1258722" y="2159000"/>
                </a:lnTo>
                <a:lnTo>
                  <a:pt x="1256741" y="2154758"/>
                </a:lnTo>
                <a:lnTo>
                  <a:pt x="1256741" y="2184400"/>
                </a:lnTo>
                <a:lnTo>
                  <a:pt x="1254010" y="2197100"/>
                </a:lnTo>
                <a:lnTo>
                  <a:pt x="1254010" y="2184400"/>
                </a:lnTo>
                <a:lnTo>
                  <a:pt x="1256741" y="2184400"/>
                </a:lnTo>
                <a:lnTo>
                  <a:pt x="1256741" y="2154758"/>
                </a:lnTo>
                <a:lnTo>
                  <a:pt x="1252791" y="2146300"/>
                </a:lnTo>
                <a:lnTo>
                  <a:pt x="1258862" y="2146300"/>
                </a:lnTo>
                <a:lnTo>
                  <a:pt x="1260068" y="2133600"/>
                </a:lnTo>
                <a:lnTo>
                  <a:pt x="1269771" y="2146300"/>
                </a:lnTo>
                <a:lnTo>
                  <a:pt x="1269771" y="2133600"/>
                </a:lnTo>
                <a:lnTo>
                  <a:pt x="1264920" y="2133600"/>
                </a:lnTo>
                <a:lnTo>
                  <a:pt x="1265034" y="2120900"/>
                </a:lnTo>
                <a:lnTo>
                  <a:pt x="1273416" y="2120900"/>
                </a:lnTo>
                <a:lnTo>
                  <a:pt x="1272197" y="2133600"/>
                </a:lnTo>
                <a:lnTo>
                  <a:pt x="1275842" y="2133600"/>
                </a:lnTo>
                <a:lnTo>
                  <a:pt x="1269771" y="2146300"/>
                </a:lnTo>
                <a:lnTo>
                  <a:pt x="1271143" y="2146300"/>
                </a:lnTo>
                <a:lnTo>
                  <a:pt x="1279232" y="2159000"/>
                </a:lnTo>
                <a:lnTo>
                  <a:pt x="1279232" y="2120900"/>
                </a:lnTo>
                <a:lnTo>
                  <a:pt x="1276654" y="2120900"/>
                </a:lnTo>
                <a:lnTo>
                  <a:pt x="1275689" y="2108200"/>
                </a:lnTo>
                <a:lnTo>
                  <a:pt x="1281899" y="2108200"/>
                </a:lnTo>
                <a:lnTo>
                  <a:pt x="1281899" y="1993900"/>
                </a:lnTo>
                <a:lnTo>
                  <a:pt x="1284325" y="1981200"/>
                </a:lnTo>
                <a:lnTo>
                  <a:pt x="1285544" y="1981200"/>
                </a:lnTo>
                <a:lnTo>
                  <a:pt x="1285544" y="1892300"/>
                </a:lnTo>
                <a:lnTo>
                  <a:pt x="1283119" y="1892300"/>
                </a:lnTo>
                <a:lnTo>
                  <a:pt x="1283119" y="1917700"/>
                </a:lnTo>
                <a:lnTo>
                  <a:pt x="1283119" y="1930400"/>
                </a:lnTo>
                <a:lnTo>
                  <a:pt x="1281899" y="1923923"/>
                </a:lnTo>
                <a:lnTo>
                  <a:pt x="1281899" y="1968500"/>
                </a:lnTo>
                <a:lnTo>
                  <a:pt x="1280693" y="1981200"/>
                </a:lnTo>
                <a:lnTo>
                  <a:pt x="1280693" y="2044700"/>
                </a:lnTo>
                <a:lnTo>
                  <a:pt x="1278267" y="2057400"/>
                </a:lnTo>
                <a:lnTo>
                  <a:pt x="1275384" y="2057400"/>
                </a:lnTo>
                <a:lnTo>
                  <a:pt x="1275384" y="2082800"/>
                </a:lnTo>
                <a:lnTo>
                  <a:pt x="1272032" y="2095500"/>
                </a:lnTo>
                <a:lnTo>
                  <a:pt x="1264920" y="2095500"/>
                </a:lnTo>
                <a:lnTo>
                  <a:pt x="1265542" y="2082800"/>
                </a:lnTo>
                <a:lnTo>
                  <a:pt x="1265377" y="2082800"/>
                </a:lnTo>
                <a:lnTo>
                  <a:pt x="1266799" y="2070100"/>
                </a:lnTo>
                <a:lnTo>
                  <a:pt x="1275321" y="2070100"/>
                </a:lnTo>
                <a:lnTo>
                  <a:pt x="1275384" y="2082800"/>
                </a:lnTo>
                <a:lnTo>
                  <a:pt x="1275384" y="2057400"/>
                </a:lnTo>
                <a:lnTo>
                  <a:pt x="1270685" y="2057400"/>
                </a:lnTo>
                <a:lnTo>
                  <a:pt x="1274775" y="2044700"/>
                </a:lnTo>
                <a:lnTo>
                  <a:pt x="1280693" y="2044700"/>
                </a:lnTo>
                <a:lnTo>
                  <a:pt x="1280693" y="1981200"/>
                </a:lnTo>
                <a:lnTo>
                  <a:pt x="1278267" y="1981200"/>
                </a:lnTo>
                <a:lnTo>
                  <a:pt x="1281899" y="1968500"/>
                </a:lnTo>
                <a:lnTo>
                  <a:pt x="1281899" y="1923923"/>
                </a:lnTo>
                <a:lnTo>
                  <a:pt x="1280731" y="1917700"/>
                </a:lnTo>
                <a:lnTo>
                  <a:pt x="1283119" y="1917700"/>
                </a:lnTo>
                <a:lnTo>
                  <a:pt x="1283119" y="1892300"/>
                </a:lnTo>
                <a:lnTo>
                  <a:pt x="1277162" y="1892300"/>
                </a:lnTo>
                <a:lnTo>
                  <a:pt x="1277162" y="1981200"/>
                </a:lnTo>
                <a:lnTo>
                  <a:pt x="1277048" y="1993900"/>
                </a:lnTo>
                <a:lnTo>
                  <a:pt x="1267345" y="1993900"/>
                </a:lnTo>
                <a:lnTo>
                  <a:pt x="1267345" y="2006600"/>
                </a:lnTo>
                <a:lnTo>
                  <a:pt x="1257642" y="2006600"/>
                </a:lnTo>
                <a:lnTo>
                  <a:pt x="1257642" y="1993900"/>
                </a:lnTo>
                <a:lnTo>
                  <a:pt x="1257300" y="1981200"/>
                </a:lnTo>
                <a:lnTo>
                  <a:pt x="1264805" y="1981200"/>
                </a:lnTo>
                <a:lnTo>
                  <a:pt x="1257642" y="1993900"/>
                </a:lnTo>
                <a:lnTo>
                  <a:pt x="1267345" y="1993900"/>
                </a:lnTo>
                <a:lnTo>
                  <a:pt x="1272197" y="1981200"/>
                </a:lnTo>
                <a:lnTo>
                  <a:pt x="1277162" y="1981200"/>
                </a:lnTo>
                <a:lnTo>
                  <a:pt x="1277162" y="1892300"/>
                </a:lnTo>
                <a:lnTo>
                  <a:pt x="1276134" y="1892300"/>
                </a:lnTo>
                <a:lnTo>
                  <a:pt x="1278636" y="1879600"/>
                </a:lnTo>
                <a:lnTo>
                  <a:pt x="1281899" y="1879600"/>
                </a:lnTo>
                <a:lnTo>
                  <a:pt x="1284325" y="1866900"/>
                </a:lnTo>
                <a:lnTo>
                  <a:pt x="1285544" y="1866900"/>
                </a:lnTo>
                <a:lnTo>
                  <a:pt x="1285544" y="1704975"/>
                </a:lnTo>
                <a:lnTo>
                  <a:pt x="1283411" y="1707769"/>
                </a:lnTo>
                <a:lnTo>
                  <a:pt x="1283411" y="1750618"/>
                </a:lnTo>
                <a:lnTo>
                  <a:pt x="1280693" y="1739900"/>
                </a:lnTo>
                <a:lnTo>
                  <a:pt x="1280693" y="1828800"/>
                </a:lnTo>
                <a:lnTo>
                  <a:pt x="1280693" y="1841500"/>
                </a:lnTo>
                <a:lnTo>
                  <a:pt x="1279474" y="1854200"/>
                </a:lnTo>
                <a:lnTo>
                  <a:pt x="1269771" y="1854200"/>
                </a:lnTo>
                <a:lnTo>
                  <a:pt x="1269771" y="1841500"/>
                </a:lnTo>
                <a:lnTo>
                  <a:pt x="1270990" y="1841500"/>
                </a:lnTo>
                <a:lnTo>
                  <a:pt x="1270990" y="1828800"/>
                </a:lnTo>
                <a:lnTo>
                  <a:pt x="1280693" y="1828800"/>
                </a:lnTo>
                <a:lnTo>
                  <a:pt x="1280693" y="1739900"/>
                </a:lnTo>
                <a:lnTo>
                  <a:pt x="1281709" y="1739900"/>
                </a:lnTo>
                <a:lnTo>
                  <a:pt x="1283411" y="1750618"/>
                </a:lnTo>
                <a:lnTo>
                  <a:pt x="1283411" y="1707769"/>
                </a:lnTo>
                <a:lnTo>
                  <a:pt x="1280693" y="1711325"/>
                </a:lnTo>
                <a:lnTo>
                  <a:pt x="1284325" y="1701800"/>
                </a:lnTo>
                <a:lnTo>
                  <a:pt x="1287970" y="1701800"/>
                </a:lnTo>
                <a:lnTo>
                  <a:pt x="1287970" y="1580743"/>
                </a:lnTo>
                <a:lnTo>
                  <a:pt x="1285836" y="1574800"/>
                </a:lnTo>
                <a:lnTo>
                  <a:pt x="1286294" y="1574800"/>
                </a:lnTo>
                <a:lnTo>
                  <a:pt x="1294028" y="1562100"/>
                </a:lnTo>
                <a:lnTo>
                  <a:pt x="1284478" y="1562100"/>
                </a:lnTo>
                <a:lnTo>
                  <a:pt x="1286700" y="1549400"/>
                </a:lnTo>
                <a:lnTo>
                  <a:pt x="1286751" y="1536700"/>
                </a:lnTo>
                <a:lnTo>
                  <a:pt x="1301305" y="1536700"/>
                </a:lnTo>
                <a:lnTo>
                  <a:pt x="1301305" y="1295400"/>
                </a:lnTo>
                <a:lnTo>
                  <a:pt x="1300086" y="1295400"/>
                </a:lnTo>
                <a:lnTo>
                  <a:pt x="1296454" y="1308100"/>
                </a:lnTo>
                <a:lnTo>
                  <a:pt x="1294028" y="1308100"/>
                </a:lnTo>
                <a:lnTo>
                  <a:pt x="1299692" y="1333500"/>
                </a:lnTo>
                <a:lnTo>
                  <a:pt x="1287513" y="1346200"/>
                </a:lnTo>
                <a:lnTo>
                  <a:pt x="1277505" y="1346200"/>
                </a:lnTo>
                <a:lnTo>
                  <a:pt x="1277505" y="1371600"/>
                </a:lnTo>
                <a:lnTo>
                  <a:pt x="1277277" y="1373720"/>
                </a:lnTo>
                <a:lnTo>
                  <a:pt x="1277277" y="1600200"/>
                </a:lnTo>
                <a:lnTo>
                  <a:pt x="1277048" y="1600200"/>
                </a:lnTo>
                <a:lnTo>
                  <a:pt x="1277048" y="1714500"/>
                </a:lnTo>
                <a:lnTo>
                  <a:pt x="1275842" y="1727200"/>
                </a:lnTo>
                <a:lnTo>
                  <a:pt x="1267040" y="1727200"/>
                </a:lnTo>
                <a:lnTo>
                  <a:pt x="1271473" y="1714500"/>
                </a:lnTo>
                <a:lnTo>
                  <a:pt x="1277048" y="1714500"/>
                </a:lnTo>
                <a:lnTo>
                  <a:pt x="1277048" y="1600200"/>
                </a:lnTo>
                <a:lnTo>
                  <a:pt x="1271816" y="1600200"/>
                </a:lnTo>
                <a:lnTo>
                  <a:pt x="1273416" y="1587500"/>
                </a:lnTo>
                <a:lnTo>
                  <a:pt x="1277277" y="1600200"/>
                </a:lnTo>
                <a:lnTo>
                  <a:pt x="1277277" y="1373720"/>
                </a:lnTo>
                <a:lnTo>
                  <a:pt x="1276134" y="1384300"/>
                </a:lnTo>
                <a:lnTo>
                  <a:pt x="1273416" y="1384300"/>
                </a:lnTo>
                <a:lnTo>
                  <a:pt x="1273416" y="1371600"/>
                </a:lnTo>
                <a:lnTo>
                  <a:pt x="1277505" y="1371600"/>
                </a:lnTo>
                <a:lnTo>
                  <a:pt x="1277505" y="1346200"/>
                </a:lnTo>
                <a:lnTo>
                  <a:pt x="1268272" y="1346200"/>
                </a:lnTo>
                <a:lnTo>
                  <a:pt x="1263713" y="1349946"/>
                </a:lnTo>
                <a:lnTo>
                  <a:pt x="1263713" y="1498600"/>
                </a:lnTo>
                <a:lnTo>
                  <a:pt x="1263713" y="1803400"/>
                </a:lnTo>
                <a:lnTo>
                  <a:pt x="1261668" y="1816100"/>
                </a:lnTo>
                <a:lnTo>
                  <a:pt x="1261287" y="1816100"/>
                </a:lnTo>
                <a:lnTo>
                  <a:pt x="1261287" y="1841500"/>
                </a:lnTo>
                <a:lnTo>
                  <a:pt x="1254010" y="1841500"/>
                </a:lnTo>
                <a:lnTo>
                  <a:pt x="1254010" y="1828800"/>
                </a:lnTo>
                <a:lnTo>
                  <a:pt x="1258862" y="1828800"/>
                </a:lnTo>
                <a:lnTo>
                  <a:pt x="1261287" y="1841500"/>
                </a:lnTo>
                <a:lnTo>
                  <a:pt x="1261287" y="1816100"/>
                </a:lnTo>
                <a:lnTo>
                  <a:pt x="1252105" y="1816100"/>
                </a:lnTo>
                <a:lnTo>
                  <a:pt x="1252791" y="1803400"/>
                </a:lnTo>
                <a:lnTo>
                  <a:pt x="1263713" y="1803400"/>
                </a:lnTo>
                <a:lnTo>
                  <a:pt x="1263713" y="1498600"/>
                </a:lnTo>
                <a:lnTo>
                  <a:pt x="1262494" y="1511300"/>
                </a:lnTo>
                <a:lnTo>
                  <a:pt x="1260068" y="1498600"/>
                </a:lnTo>
                <a:lnTo>
                  <a:pt x="1263713" y="1498600"/>
                </a:lnTo>
                <a:lnTo>
                  <a:pt x="1263713" y="1349946"/>
                </a:lnTo>
                <a:lnTo>
                  <a:pt x="1252791" y="1358900"/>
                </a:lnTo>
                <a:lnTo>
                  <a:pt x="1258874" y="1384300"/>
                </a:lnTo>
                <a:lnTo>
                  <a:pt x="1255064" y="1409700"/>
                </a:lnTo>
                <a:lnTo>
                  <a:pt x="1254010" y="1411262"/>
                </a:lnTo>
                <a:lnTo>
                  <a:pt x="1254010" y="1701800"/>
                </a:lnTo>
                <a:lnTo>
                  <a:pt x="1251585" y="1701800"/>
                </a:lnTo>
                <a:lnTo>
                  <a:pt x="1251585" y="2273300"/>
                </a:lnTo>
                <a:lnTo>
                  <a:pt x="1247013" y="2273300"/>
                </a:lnTo>
                <a:lnTo>
                  <a:pt x="1247013" y="2311400"/>
                </a:lnTo>
                <a:lnTo>
                  <a:pt x="1243545" y="2324100"/>
                </a:lnTo>
                <a:lnTo>
                  <a:pt x="1239850" y="2311400"/>
                </a:lnTo>
                <a:lnTo>
                  <a:pt x="1247013" y="2311400"/>
                </a:lnTo>
                <a:lnTo>
                  <a:pt x="1247013" y="2273300"/>
                </a:lnTo>
                <a:lnTo>
                  <a:pt x="1246505" y="2273300"/>
                </a:lnTo>
                <a:lnTo>
                  <a:pt x="1246505" y="2286000"/>
                </a:lnTo>
                <a:lnTo>
                  <a:pt x="1242187" y="2298700"/>
                </a:lnTo>
                <a:lnTo>
                  <a:pt x="1238237" y="2298700"/>
                </a:lnTo>
                <a:lnTo>
                  <a:pt x="1241882" y="2286000"/>
                </a:lnTo>
                <a:lnTo>
                  <a:pt x="1246505" y="2286000"/>
                </a:lnTo>
                <a:lnTo>
                  <a:pt x="1246505" y="2273300"/>
                </a:lnTo>
                <a:lnTo>
                  <a:pt x="1240663" y="2273300"/>
                </a:lnTo>
                <a:lnTo>
                  <a:pt x="1243088" y="2260600"/>
                </a:lnTo>
                <a:lnTo>
                  <a:pt x="1249159" y="2260600"/>
                </a:lnTo>
                <a:lnTo>
                  <a:pt x="1251585" y="2273300"/>
                </a:lnTo>
                <a:lnTo>
                  <a:pt x="1251585" y="1701800"/>
                </a:lnTo>
                <a:lnTo>
                  <a:pt x="1250403" y="1701800"/>
                </a:lnTo>
                <a:lnTo>
                  <a:pt x="1250403" y="2032000"/>
                </a:lnTo>
                <a:lnTo>
                  <a:pt x="1247190" y="2036800"/>
                </a:lnTo>
                <a:lnTo>
                  <a:pt x="1247190" y="2146300"/>
                </a:lnTo>
                <a:lnTo>
                  <a:pt x="1243088" y="2146300"/>
                </a:lnTo>
                <a:lnTo>
                  <a:pt x="1243088" y="2133600"/>
                </a:lnTo>
                <a:lnTo>
                  <a:pt x="1247190" y="2146300"/>
                </a:lnTo>
                <a:lnTo>
                  <a:pt x="1247190" y="2036800"/>
                </a:lnTo>
                <a:lnTo>
                  <a:pt x="1241882" y="2044700"/>
                </a:lnTo>
                <a:lnTo>
                  <a:pt x="1247000" y="2032000"/>
                </a:lnTo>
                <a:lnTo>
                  <a:pt x="1250403" y="2032000"/>
                </a:lnTo>
                <a:lnTo>
                  <a:pt x="1250403" y="1701800"/>
                </a:lnTo>
                <a:lnTo>
                  <a:pt x="1245628" y="1701800"/>
                </a:lnTo>
                <a:lnTo>
                  <a:pt x="1245628" y="1739900"/>
                </a:lnTo>
                <a:lnTo>
                  <a:pt x="1242631" y="1739900"/>
                </a:lnTo>
                <a:lnTo>
                  <a:pt x="1242631" y="1866900"/>
                </a:lnTo>
                <a:lnTo>
                  <a:pt x="1240663" y="1866900"/>
                </a:lnTo>
                <a:lnTo>
                  <a:pt x="1240663" y="2006600"/>
                </a:lnTo>
                <a:lnTo>
                  <a:pt x="1239456" y="2019300"/>
                </a:lnTo>
                <a:lnTo>
                  <a:pt x="1239456" y="2247900"/>
                </a:lnTo>
                <a:lnTo>
                  <a:pt x="1238427" y="2260600"/>
                </a:lnTo>
                <a:lnTo>
                  <a:pt x="1237030" y="2260600"/>
                </a:lnTo>
                <a:lnTo>
                  <a:pt x="1237030" y="2336800"/>
                </a:lnTo>
                <a:lnTo>
                  <a:pt x="1235811" y="2349500"/>
                </a:lnTo>
                <a:lnTo>
                  <a:pt x="1228534" y="2349500"/>
                </a:lnTo>
                <a:lnTo>
                  <a:pt x="1228534" y="2336800"/>
                </a:lnTo>
                <a:lnTo>
                  <a:pt x="1237030" y="2336800"/>
                </a:lnTo>
                <a:lnTo>
                  <a:pt x="1237030" y="2260600"/>
                </a:lnTo>
                <a:lnTo>
                  <a:pt x="1235583" y="2260600"/>
                </a:lnTo>
                <a:lnTo>
                  <a:pt x="1235583" y="2298700"/>
                </a:lnTo>
                <a:lnTo>
                  <a:pt x="1232179" y="2311400"/>
                </a:lnTo>
                <a:lnTo>
                  <a:pt x="1221257" y="2311400"/>
                </a:lnTo>
                <a:lnTo>
                  <a:pt x="1221257" y="2895600"/>
                </a:lnTo>
                <a:lnTo>
                  <a:pt x="1218831" y="2908300"/>
                </a:lnTo>
                <a:lnTo>
                  <a:pt x="1211554" y="2908300"/>
                </a:lnTo>
                <a:lnTo>
                  <a:pt x="1210348" y="2921000"/>
                </a:lnTo>
                <a:lnTo>
                  <a:pt x="1205953" y="2921000"/>
                </a:lnTo>
                <a:lnTo>
                  <a:pt x="1205953" y="2959100"/>
                </a:lnTo>
                <a:lnTo>
                  <a:pt x="1205953" y="3086100"/>
                </a:lnTo>
                <a:lnTo>
                  <a:pt x="1204582" y="3098800"/>
                </a:lnTo>
                <a:lnTo>
                  <a:pt x="1201851" y="3098800"/>
                </a:lnTo>
                <a:lnTo>
                  <a:pt x="1201851" y="3086100"/>
                </a:lnTo>
                <a:lnTo>
                  <a:pt x="1205953" y="3086100"/>
                </a:lnTo>
                <a:lnTo>
                  <a:pt x="1205953" y="2959100"/>
                </a:lnTo>
                <a:lnTo>
                  <a:pt x="1205496" y="2963341"/>
                </a:lnTo>
                <a:lnTo>
                  <a:pt x="1205496" y="3009900"/>
                </a:lnTo>
                <a:lnTo>
                  <a:pt x="1205496" y="3022600"/>
                </a:lnTo>
                <a:lnTo>
                  <a:pt x="1200645" y="3009900"/>
                </a:lnTo>
                <a:lnTo>
                  <a:pt x="1205496" y="3009900"/>
                </a:lnTo>
                <a:lnTo>
                  <a:pt x="1205496" y="2963341"/>
                </a:lnTo>
                <a:lnTo>
                  <a:pt x="1204582" y="2971800"/>
                </a:lnTo>
                <a:lnTo>
                  <a:pt x="1201851" y="2971800"/>
                </a:lnTo>
                <a:lnTo>
                  <a:pt x="1201851" y="2959100"/>
                </a:lnTo>
                <a:lnTo>
                  <a:pt x="1205953" y="2959100"/>
                </a:lnTo>
                <a:lnTo>
                  <a:pt x="1205953" y="2921000"/>
                </a:lnTo>
                <a:lnTo>
                  <a:pt x="1205496" y="2921000"/>
                </a:lnTo>
                <a:lnTo>
                  <a:pt x="1205496" y="2946400"/>
                </a:lnTo>
                <a:lnTo>
                  <a:pt x="1201064" y="2959100"/>
                </a:lnTo>
                <a:lnTo>
                  <a:pt x="1197305" y="2946400"/>
                </a:lnTo>
                <a:lnTo>
                  <a:pt x="1205496" y="2946400"/>
                </a:lnTo>
                <a:lnTo>
                  <a:pt x="1205496" y="2921000"/>
                </a:lnTo>
                <a:lnTo>
                  <a:pt x="1201851" y="2921000"/>
                </a:lnTo>
                <a:lnTo>
                  <a:pt x="1200645" y="2908300"/>
                </a:lnTo>
                <a:lnTo>
                  <a:pt x="1207922" y="2908300"/>
                </a:lnTo>
                <a:lnTo>
                  <a:pt x="1207922" y="2895600"/>
                </a:lnTo>
                <a:lnTo>
                  <a:pt x="1211554" y="2908300"/>
                </a:lnTo>
                <a:lnTo>
                  <a:pt x="1221257" y="2895600"/>
                </a:lnTo>
                <a:lnTo>
                  <a:pt x="1221257" y="2311400"/>
                </a:lnTo>
                <a:lnTo>
                  <a:pt x="1221016" y="2311400"/>
                </a:lnTo>
                <a:lnTo>
                  <a:pt x="1221016" y="2527300"/>
                </a:lnTo>
                <a:lnTo>
                  <a:pt x="1218831" y="2527300"/>
                </a:lnTo>
                <a:lnTo>
                  <a:pt x="1218831" y="2857500"/>
                </a:lnTo>
                <a:lnTo>
                  <a:pt x="1218831" y="2870200"/>
                </a:lnTo>
                <a:lnTo>
                  <a:pt x="1211554" y="2870200"/>
                </a:lnTo>
                <a:lnTo>
                  <a:pt x="1212773" y="2857500"/>
                </a:lnTo>
                <a:lnTo>
                  <a:pt x="1218831" y="2857500"/>
                </a:lnTo>
                <a:lnTo>
                  <a:pt x="1218831" y="2527300"/>
                </a:lnTo>
                <a:lnTo>
                  <a:pt x="1216583" y="2527300"/>
                </a:lnTo>
                <a:lnTo>
                  <a:pt x="1216406" y="2514600"/>
                </a:lnTo>
                <a:lnTo>
                  <a:pt x="1221016" y="2527300"/>
                </a:lnTo>
                <a:lnTo>
                  <a:pt x="1221016" y="2311400"/>
                </a:lnTo>
                <a:lnTo>
                  <a:pt x="1218831" y="2311400"/>
                </a:lnTo>
                <a:lnTo>
                  <a:pt x="1218831" y="2400300"/>
                </a:lnTo>
                <a:lnTo>
                  <a:pt x="1211846" y="2413000"/>
                </a:lnTo>
                <a:lnTo>
                  <a:pt x="1208735" y="2413000"/>
                </a:lnTo>
                <a:lnTo>
                  <a:pt x="1208735" y="2565400"/>
                </a:lnTo>
                <a:lnTo>
                  <a:pt x="1206703" y="2569426"/>
                </a:lnTo>
                <a:lnTo>
                  <a:pt x="1206703" y="2603500"/>
                </a:lnTo>
                <a:lnTo>
                  <a:pt x="1206703" y="2616200"/>
                </a:lnTo>
                <a:lnTo>
                  <a:pt x="1202309" y="2616200"/>
                </a:lnTo>
                <a:lnTo>
                  <a:pt x="1202309" y="2857500"/>
                </a:lnTo>
                <a:lnTo>
                  <a:pt x="1201458" y="2870200"/>
                </a:lnTo>
                <a:lnTo>
                  <a:pt x="1193215" y="2870200"/>
                </a:lnTo>
                <a:lnTo>
                  <a:pt x="1196225" y="2857500"/>
                </a:lnTo>
                <a:lnTo>
                  <a:pt x="1202309" y="2857500"/>
                </a:lnTo>
                <a:lnTo>
                  <a:pt x="1202309" y="2616200"/>
                </a:lnTo>
                <a:lnTo>
                  <a:pt x="1198499" y="2616200"/>
                </a:lnTo>
                <a:lnTo>
                  <a:pt x="1198499" y="2806700"/>
                </a:lnTo>
                <a:lnTo>
                  <a:pt x="1194587" y="2819400"/>
                </a:lnTo>
                <a:lnTo>
                  <a:pt x="1193241" y="2819400"/>
                </a:lnTo>
                <a:lnTo>
                  <a:pt x="1197013" y="2832100"/>
                </a:lnTo>
                <a:lnTo>
                  <a:pt x="1191628" y="2832100"/>
                </a:lnTo>
                <a:lnTo>
                  <a:pt x="1191628" y="3390900"/>
                </a:lnTo>
                <a:lnTo>
                  <a:pt x="1190942" y="3403600"/>
                </a:lnTo>
                <a:lnTo>
                  <a:pt x="1188516" y="3403600"/>
                </a:lnTo>
                <a:lnTo>
                  <a:pt x="1188516" y="3543300"/>
                </a:lnTo>
                <a:lnTo>
                  <a:pt x="1183665" y="3543300"/>
                </a:lnTo>
                <a:lnTo>
                  <a:pt x="1183665" y="3530600"/>
                </a:lnTo>
                <a:lnTo>
                  <a:pt x="1188516" y="3543300"/>
                </a:lnTo>
                <a:lnTo>
                  <a:pt x="1188516" y="3403600"/>
                </a:lnTo>
                <a:lnTo>
                  <a:pt x="1184808" y="3403600"/>
                </a:lnTo>
                <a:lnTo>
                  <a:pt x="1180033" y="3390900"/>
                </a:lnTo>
                <a:lnTo>
                  <a:pt x="1191628" y="3390900"/>
                </a:lnTo>
                <a:lnTo>
                  <a:pt x="1191628" y="2832100"/>
                </a:lnTo>
                <a:lnTo>
                  <a:pt x="1188516" y="2832100"/>
                </a:lnTo>
                <a:lnTo>
                  <a:pt x="1188516" y="3136900"/>
                </a:lnTo>
                <a:lnTo>
                  <a:pt x="1186738" y="3136900"/>
                </a:lnTo>
                <a:lnTo>
                  <a:pt x="1186738" y="3352800"/>
                </a:lnTo>
                <a:lnTo>
                  <a:pt x="1179233" y="3352800"/>
                </a:lnTo>
                <a:lnTo>
                  <a:pt x="1183665" y="3340100"/>
                </a:lnTo>
                <a:lnTo>
                  <a:pt x="1186738" y="3352800"/>
                </a:lnTo>
                <a:lnTo>
                  <a:pt x="1186738" y="3136900"/>
                </a:lnTo>
                <a:lnTo>
                  <a:pt x="1184884" y="3136900"/>
                </a:lnTo>
                <a:lnTo>
                  <a:pt x="1184884" y="3314700"/>
                </a:lnTo>
                <a:lnTo>
                  <a:pt x="1182458" y="3327400"/>
                </a:lnTo>
                <a:lnTo>
                  <a:pt x="1176388" y="3327400"/>
                </a:lnTo>
                <a:lnTo>
                  <a:pt x="1176388" y="3314700"/>
                </a:lnTo>
                <a:lnTo>
                  <a:pt x="1171028" y="3327400"/>
                </a:lnTo>
                <a:lnTo>
                  <a:pt x="1169111" y="3327400"/>
                </a:lnTo>
                <a:lnTo>
                  <a:pt x="1169111" y="3429000"/>
                </a:lnTo>
                <a:lnTo>
                  <a:pt x="1160627" y="3429000"/>
                </a:lnTo>
                <a:lnTo>
                  <a:pt x="1160627" y="3492500"/>
                </a:lnTo>
                <a:lnTo>
                  <a:pt x="1151750" y="3492500"/>
                </a:lnTo>
                <a:lnTo>
                  <a:pt x="1150162" y="3482644"/>
                </a:lnTo>
                <a:lnTo>
                  <a:pt x="1150162" y="3505200"/>
                </a:lnTo>
                <a:lnTo>
                  <a:pt x="1148803" y="3517900"/>
                </a:lnTo>
                <a:lnTo>
                  <a:pt x="1146073" y="3517900"/>
                </a:lnTo>
                <a:lnTo>
                  <a:pt x="1146073" y="3505200"/>
                </a:lnTo>
                <a:lnTo>
                  <a:pt x="1150162" y="3505200"/>
                </a:lnTo>
                <a:lnTo>
                  <a:pt x="1150162" y="3482644"/>
                </a:lnTo>
                <a:lnTo>
                  <a:pt x="1149705" y="3479800"/>
                </a:lnTo>
                <a:lnTo>
                  <a:pt x="1146238" y="3492500"/>
                </a:lnTo>
                <a:lnTo>
                  <a:pt x="1140777" y="3492500"/>
                </a:lnTo>
                <a:lnTo>
                  <a:pt x="1143800" y="3479800"/>
                </a:lnTo>
                <a:lnTo>
                  <a:pt x="1145222" y="3479800"/>
                </a:lnTo>
                <a:lnTo>
                  <a:pt x="1146073" y="3467100"/>
                </a:lnTo>
                <a:lnTo>
                  <a:pt x="1150556" y="3467100"/>
                </a:lnTo>
                <a:lnTo>
                  <a:pt x="1151978" y="3479800"/>
                </a:lnTo>
                <a:lnTo>
                  <a:pt x="1154087" y="3479800"/>
                </a:lnTo>
                <a:lnTo>
                  <a:pt x="1160627" y="3492500"/>
                </a:lnTo>
                <a:lnTo>
                  <a:pt x="1160627" y="3429000"/>
                </a:lnTo>
                <a:lnTo>
                  <a:pt x="1156982" y="3429000"/>
                </a:lnTo>
                <a:lnTo>
                  <a:pt x="1155776" y="3416300"/>
                </a:lnTo>
                <a:lnTo>
                  <a:pt x="1167904" y="3416300"/>
                </a:lnTo>
                <a:lnTo>
                  <a:pt x="1169111" y="3429000"/>
                </a:lnTo>
                <a:lnTo>
                  <a:pt x="1169111" y="3327400"/>
                </a:lnTo>
                <a:lnTo>
                  <a:pt x="1160170" y="3327400"/>
                </a:lnTo>
                <a:lnTo>
                  <a:pt x="1166253" y="3314700"/>
                </a:lnTo>
                <a:lnTo>
                  <a:pt x="1176388" y="3314700"/>
                </a:lnTo>
                <a:lnTo>
                  <a:pt x="1184884" y="3314700"/>
                </a:lnTo>
                <a:lnTo>
                  <a:pt x="1184884" y="3136900"/>
                </a:lnTo>
                <a:lnTo>
                  <a:pt x="1186091" y="3124200"/>
                </a:lnTo>
                <a:lnTo>
                  <a:pt x="1188516" y="3136900"/>
                </a:lnTo>
                <a:lnTo>
                  <a:pt x="1188516" y="2832100"/>
                </a:lnTo>
                <a:lnTo>
                  <a:pt x="1188046" y="2832100"/>
                </a:lnTo>
                <a:lnTo>
                  <a:pt x="1188046" y="2971800"/>
                </a:lnTo>
                <a:lnTo>
                  <a:pt x="1183665" y="2971800"/>
                </a:lnTo>
                <a:lnTo>
                  <a:pt x="1183665" y="3086100"/>
                </a:lnTo>
                <a:lnTo>
                  <a:pt x="1181239" y="3098800"/>
                </a:lnTo>
                <a:lnTo>
                  <a:pt x="1172756" y="3098800"/>
                </a:lnTo>
                <a:lnTo>
                  <a:pt x="1172756" y="3086100"/>
                </a:lnTo>
                <a:lnTo>
                  <a:pt x="1183665" y="3086100"/>
                </a:lnTo>
                <a:lnTo>
                  <a:pt x="1183665" y="2971800"/>
                </a:lnTo>
                <a:lnTo>
                  <a:pt x="1180033" y="2971800"/>
                </a:lnTo>
                <a:lnTo>
                  <a:pt x="1180033" y="2959100"/>
                </a:lnTo>
                <a:lnTo>
                  <a:pt x="1183665" y="2959100"/>
                </a:lnTo>
                <a:lnTo>
                  <a:pt x="1188046" y="2971800"/>
                </a:lnTo>
                <a:lnTo>
                  <a:pt x="1188046" y="2832100"/>
                </a:lnTo>
                <a:lnTo>
                  <a:pt x="1182458" y="2832100"/>
                </a:lnTo>
                <a:lnTo>
                  <a:pt x="1182458" y="2908300"/>
                </a:lnTo>
                <a:lnTo>
                  <a:pt x="1170330" y="2908300"/>
                </a:lnTo>
                <a:lnTo>
                  <a:pt x="1170330" y="2895600"/>
                </a:lnTo>
                <a:lnTo>
                  <a:pt x="1177607" y="2895600"/>
                </a:lnTo>
                <a:lnTo>
                  <a:pt x="1182458" y="2908300"/>
                </a:lnTo>
                <a:lnTo>
                  <a:pt x="1182458" y="2832100"/>
                </a:lnTo>
                <a:lnTo>
                  <a:pt x="1168869" y="2832100"/>
                </a:lnTo>
                <a:lnTo>
                  <a:pt x="1168869" y="2895600"/>
                </a:lnTo>
                <a:lnTo>
                  <a:pt x="1167447" y="2908300"/>
                </a:lnTo>
                <a:lnTo>
                  <a:pt x="1164437" y="2908300"/>
                </a:lnTo>
                <a:lnTo>
                  <a:pt x="1164259" y="2895600"/>
                </a:lnTo>
                <a:lnTo>
                  <a:pt x="1168869" y="2895600"/>
                </a:lnTo>
                <a:lnTo>
                  <a:pt x="1168869" y="2832100"/>
                </a:lnTo>
                <a:lnTo>
                  <a:pt x="1164717" y="2832100"/>
                </a:lnTo>
                <a:lnTo>
                  <a:pt x="1164717" y="2857500"/>
                </a:lnTo>
                <a:lnTo>
                  <a:pt x="1163053" y="2857500"/>
                </a:lnTo>
                <a:lnTo>
                  <a:pt x="1163053" y="2908300"/>
                </a:lnTo>
                <a:lnTo>
                  <a:pt x="1161948" y="2919819"/>
                </a:lnTo>
                <a:lnTo>
                  <a:pt x="1161948" y="3136900"/>
                </a:lnTo>
                <a:lnTo>
                  <a:pt x="1147279" y="3136900"/>
                </a:lnTo>
                <a:lnTo>
                  <a:pt x="1149896" y="3124200"/>
                </a:lnTo>
                <a:lnTo>
                  <a:pt x="1156373" y="3124200"/>
                </a:lnTo>
                <a:lnTo>
                  <a:pt x="1161948" y="3136900"/>
                </a:lnTo>
                <a:lnTo>
                  <a:pt x="1161948" y="2919819"/>
                </a:lnTo>
                <a:lnTo>
                  <a:pt x="1161834" y="2921000"/>
                </a:lnTo>
                <a:lnTo>
                  <a:pt x="1159357" y="2915818"/>
                </a:lnTo>
                <a:lnTo>
                  <a:pt x="1159357" y="2971800"/>
                </a:lnTo>
                <a:lnTo>
                  <a:pt x="1154557" y="2971800"/>
                </a:lnTo>
                <a:lnTo>
                  <a:pt x="1146530" y="2971800"/>
                </a:lnTo>
                <a:lnTo>
                  <a:pt x="1146530" y="3162300"/>
                </a:lnTo>
                <a:lnTo>
                  <a:pt x="1145159" y="3175000"/>
                </a:lnTo>
                <a:lnTo>
                  <a:pt x="1142428" y="3175000"/>
                </a:lnTo>
                <a:lnTo>
                  <a:pt x="1142428" y="3429000"/>
                </a:lnTo>
                <a:lnTo>
                  <a:pt x="1142428" y="3441700"/>
                </a:lnTo>
                <a:lnTo>
                  <a:pt x="1137716" y="3441700"/>
                </a:lnTo>
                <a:lnTo>
                  <a:pt x="1135151" y="3454400"/>
                </a:lnTo>
                <a:lnTo>
                  <a:pt x="1130554" y="3441700"/>
                </a:lnTo>
                <a:lnTo>
                  <a:pt x="1135151" y="3441700"/>
                </a:lnTo>
                <a:lnTo>
                  <a:pt x="1135151" y="3429000"/>
                </a:lnTo>
                <a:lnTo>
                  <a:pt x="1142428" y="3429000"/>
                </a:lnTo>
                <a:lnTo>
                  <a:pt x="1142428" y="3175000"/>
                </a:lnTo>
                <a:lnTo>
                  <a:pt x="1142428" y="3162300"/>
                </a:lnTo>
                <a:lnTo>
                  <a:pt x="1146530" y="3162300"/>
                </a:lnTo>
                <a:lnTo>
                  <a:pt x="1146530" y="2971800"/>
                </a:lnTo>
                <a:lnTo>
                  <a:pt x="1146073" y="2971800"/>
                </a:lnTo>
                <a:lnTo>
                  <a:pt x="1148499" y="2959100"/>
                </a:lnTo>
                <a:lnTo>
                  <a:pt x="1150924" y="2959100"/>
                </a:lnTo>
                <a:lnTo>
                  <a:pt x="1154557" y="2971800"/>
                </a:lnTo>
                <a:lnTo>
                  <a:pt x="1155776" y="2959100"/>
                </a:lnTo>
                <a:lnTo>
                  <a:pt x="1159357" y="2971800"/>
                </a:lnTo>
                <a:lnTo>
                  <a:pt x="1159357" y="2915818"/>
                </a:lnTo>
                <a:lnTo>
                  <a:pt x="1155776" y="2908300"/>
                </a:lnTo>
                <a:lnTo>
                  <a:pt x="1152131" y="2921000"/>
                </a:lnTo>
                <a:lnTo>
                  <a:pt x="1153350" y="2908300"/>
                </a:lnTo>
                <a:lnTo>
                  <a:pt x="1155776" y="2908300"/>
                </a:lnTo>
                <a:lnTo>
                  <a:pt x="1163053" y="2908300"/>
                </a:lnTo>
                <a:lnTo>
                  <a:pt x="1163053" y="2857500"/>
                </a:lnTo>
                <a:lnTo>
                  <a:pt x="1154557" y="2857500"/>
                </a:lnTo>
                <a:lnTo>
                  <a:pt x="1149705" y="2844800"/>
                </a:lnTo>
                <a:lnTo>
                  <a:pt x="1160627" y="2844800"/>
                </a:lnTo>
                <a:lnTo>
                  <a:pt x="1164717" y="2857500"/>
                </a:lnTo>
                <a:lnTo>
                  <a:pt x="1164717" y="2832100"/>
                </a:lnTo>
                <a:lnTo>
                  <a:pt x="1163053" y="2832100"/>
                </a:lnTo>
                <a:lnTo>
                  <a:pt x="1171600" y="2819400"/>
                </a:lnTo>
                <a:lnTo>
                  <a:pt x="1191336" y="2819400"/>
                </a:lnTo>
                <a:lnTo>
                  <a:pt x="1195031" y="2806700"/>
                </a:lnTo>
                <a:lnTo>
                  <a:pt x="1198499" y="2806700"/>
                </a:lnTo>
                <a:lnTo>
                  <a:pt x="1198499" y="2616200"/>
                </a:lnTo>
                <a:lnTo>
                  <a:pt x="1198219" y="2616200"/>
                </a:lnTo>
                <a:lnTo>
                  <a:pt x="1198219" y="2603500"/>
                </a:lnTo>
                <a:lnTo>
                  <a:pt x="1206703" y="2603500"/>
                </a:lnTo>
                <a:lnTo>
                  <a:pt x="1206703" y="2569426"/>
                </a:lnTo>
                <a:lnTo>
                  <a:pt x="1202309" y="2578100"/>
                </a:lnTo>
                <a:lnTo>
                  <a:pt x="1196568" y="2578100"/>
                </a:lnTo>
                <a:lnTo>
                  <a:pt x="1195095" y="2568664"/>
                </a:lnTo>
                <a:lnTo>
                  <a:pt x="1195095" y="2717800"/>
                </a:lnTo>
                <a:lnTo>
                  <a:pt x="1194587" y="2730500"/>
                </a:lnTo>
                <a:lnTo>
                  <a:pt x="1190663" y="2717800"/>
                </a:lnTo>
                <a:lnTo>
                  <a:pt x="1195095" y="2717800"/>
                </a:lnTo>
                <a:lnTo>
                  <a:pt x="1195095" y="2568664"/>
                </a:lnTo>
                <a:lnTo>
                  <a:pt x="1194587" y="2565400"/>
                </a:lnTo>
                <a:lnTo>
                  <a:pt x="1208735" y="2565400"/>
                </a:lnTo>
                <a:lnTo>
                  <a:pt x="1208735" y="2413000"/>
                </a:lnTo>
                <a:lnTo>
                  <a:pt x="1206563" y="2413000"/>
                </a:lnTo>
                <a:lnTo>
                  <a:pt x="1207414" y="2400300"/>
                </a:lnTo>
                <a:lnTo>
                  <a:pt x="1205496" y="2400300"/>
                </a:lnTo>
                <a:lnTo>
                  <a:pt x="1205496" y="2387600"/>
                </a:lnTo>
                <a:lnTo>
                  <a:pt x="1212773" y="2387600"/>
                </a:lnTo>
                <a:lnTo>
                  <a:pt x="1212773" y="2400300"/>
                </a:lnTo>
                <a:lnTo>
                  <a:pt x="1218831" y="2400300"/>
                </a:lnTo>
                <a:lnTo>
                  <a:pt x="1218831" y="2311400"/>
                </a:lnTo>
                <a:lnTo>
                  <a:pt x="1216406" y="2311400"/>
                </a:lnTo>
                <a:lnTo>
                  <a:pt x="1216406" y="2349500"/>
                </a:lnTo>
                <a:lnTo>
                  <a:pt x="1216406" y="2362200"/>
                </a:lnTo>
                <a:lnTo>
                  <a:pt x="1209128" y="2362200"/>
                </a:lnTo>
                <a:lnTo>
                  <a:pt x="1209128" y="2349500"/>
                </a:lnTo>
                <a:lnTo>
                  <a:pt x="1216406" y="2349500"/>
                </a:lnTo>
                <a:lnTo>
                  <a:pt x="1216406" y="2311400"/>
                </a:lnTo>
                <a:lnTo>
                  <a:pt x="1215199" y="2311400"/>
                </a:lnTo>
                <a:lnTo>
                  <a:pt x="1223683" y="2298700"/>
                </a:lnTo>
                <a:lnTo>
                  <a:pt x="1235583" y="2298700"/>
                </a:lnTo>
                <a:lnTo>
                  <a:pt x="1235583" y="2260600"/>
                </a:lnTo>
                <a:lnTo>
                  <a:pt x="1227175" y="2260600"/>
                </a:lnTo>
                <a:lnTo>
                  <a:pt x="1227683" y="2247900"/>
                </a:lnTo>
                <a:lnTo>
                  <a:pt x="1239456" y="2247900"/>
                </a:lnTo>
                <a:lnTo>
                  <a:pt x="1239456" y="2019300"/>
                </a:lnTo>
                <a:lnTo>
                  <a:pt x="1237030" y="2019300"/>
                </a:lnTo>
                <a:lnTo>
                  <a:pt x="1240663" y="2006600"/>
                </a:lnTo>
                <a:lnTo>
                  <a:pt x="1240663" y="1866900"/>
                </a:lnTo>
                <a:lnTo>
                  <a:pt x="1236103" y="1866900"/>
                </a:lnTo>
                <a:lnTo>
                  <a:pt x="1236103" y="2006600"/>
                </a:lnTo>
                <a:lnTo>
                  <a:pt x="1234909" y="2006600"/>
                </a:lnTo>
                <a:lnTo>
                  <a:pt x="1234909" y="2159000"/>
                </a:lnTo>
                <a:lnTo>
                  <a:pt x="1224902" y="2159000"/>
                </a:lnTo>
                <a:lnTo>
                  <a:pt x="1224902" y="2146300"/>
                </a:lnTo>
                <a:lnTo>
                  <a:pt x="1231036" y="2146300"/>
                </a:lnTo>
                <a:lnTo>
                  <a:pt x="1234909" y="2159000"/>
                </a:lnTo>
                <a:lnTo>
                  <a:pt x="1234909" y="2006600"/>
                </a:lnTo>
                <a:lnTo>
                  <a:pt x="1231671" y="2006600"/>
                </a:lnTo>
                <a:lnTo>
                  <a:pt x="1232179" y="1993900"/>
                </a:lnTo>
                <a:lnTo>
                  <a:pt x="1236103" y="2006600"/>
                </a:lnTo>
                <a:lnTo>
                  <a:pt x="1236103" y="1866900"/>
                </a:lnTo>
                <a:lnTo>
                  <a:pt x="1232179" y="1866900"/>
                </a:lnTo>
                <a:lnTo>
                  <a:pt x="1231607" y="1865909"/>
                </a:lnTo>
                <a:lnTo>
                  <a:pt x="1231607" y="1917700"/>
                </a:lnTo>
                <a:lnTo>
                  <a:pt x="1226108" y="1917700"/>
                </a:lnTo>
                <a:lnTo>
                  <a:pt x="1226108" y="1930400"/>
                </a:lnTo>
                <a:lnTo>
                  <a:pt x="1223683" y="1943100"/>
                </a:lnTo>
                <a:lnTo>
                  <a:pt x="1222476" y="1943100"/>
                </a:lnTo>
                <a:lnTo>
                  <a:pt x="1222476" y="2133600"/>
                </a:lnTo>
                <a:lnTo>
                  <a:pt x="1222476" y="2273300"/>
                </a:lnTo>
                <a:lnTo>
                  <a:pt x="1221257" y="2286000"/>
                </a:lnTo>
                <a:lnTo>
                  <a:pt x="1212773" y="2286000"/>
                </a:lnTo>
                <a:lnTo>
                  <a:pt x="1212773" y="2273300"/>
                </a:lnTo>
                <a:lnTo>
                  <a:pt x="1222476" y="2273300"/>
                </a:lnTo>
                <a:lnTo>
                  <a:pt x="1222476" y="2133600"/>
                </a:lnTo>
                <a:lnTo>
                  <a:pt x="1217625" y="2146300"/>
                </a:lnTo>
                <a:lnTo>
                  <a:pt x="1213980" y="2133600"/>
                </a:lnTo>
                <a:lnTo>
                  <a:pt x="1212773" y="2133600"/>
                </a:lnTo>
                <a:lnTo>
                  <a:pt x="1212773" y="2197100"/>
                </a:lnTo>
                <a:lnTo>
                  <a:pt x="1212773" y="2209800"/>
                </a:lnTo>
                <a:lnTo>
                  <a:pt x="1205725" y="2209800"/>
                </a:lnTo>
                <a:lnTo>
                  <a:pt x="1205725" y="2374900"/>
                </a:lnTo>
                <a:lnTo>
                  <a:pt x="1203071" y="2374900"/>
                </a:lnTo>
                <a:lnTo>
                  <a:pt x="1203071" y="2413000"/>
                </a:lnTo>
                <a:lnTo>
                  <a:pt x="1201851" y="2425700"/>
                </a:lnTo>
                <a:lnTo>
                  <a:pt x="1193368" y="2425700"/>
                </a:lnTo>
                <a:lnTo>
                  <a:pt x="1193368" y="2489200"/>
                </a:lnTo>
                <a:lnTo>
                  <a:pt x="1193368" y="2578100"/>
                </a:lnTo>
                <a:lnTo>
                  <a:pt x="1189736" y="2590800"/>
                </a:lnTo>
                <a:lnTo>
                  <a:pt x="1186091" y="2590800"/>
                </a:lnTo>
                <a:lnTo>
                  <a:pt x="1186091" y="2578100"/>
                </a:lnTo>
                <a:lnTo>
                  <a:pt x="1193368" y="2578100"/>
                </a:lnTo>
                <a:lnTo>
                  <a:pt x="1193368" y="2489200"/>
                </a:lnTo>
                <a:lnTo>
                  <a:pt x="1192161" y="2501900"/>
                </a:lnTo>
                <a:lnTo>
                  <a:pt x="1182458" y="2501900"/>
                </a:lnTo>
                <a:lnTo>
                  <a:pt x="1182458" y="2489200"/>
                </a:lnTo>
                <a:lnTo>
                  <a:pt x="1193368" y="2489200"/>
                </a:lnTo>
                <a:lnTo>
                  <a:pt x="1193368" y="2425700"/>
                </a:lnTo>
                <a:lnTo>
                  <a:pt x="1191856" y="2425700"/>
                </a:lnTo>
                <a:lnTo>
                  <a:pt x="1191628" y="2413000"/>
                </a:lnTo>
                <a:lnTo>
                  <a:pt x="1203071" y="2413000"/>
                </a:lnTo>
                <a:lnTo>
                  <a:pt x="1203071" y="2374900"/>
                </a:lnTo>
                <a:lnTo>
                  <a:pt x="1201851" y="2374900"/>
                </a:lnTo>
                <a:lnTo>
                  <a:pt x="1201851" y="2362200"/>
                </a:lnTo>
                <a:lnTo>
                  <a:pt x="1205725" y="2374900"/>
                </a:lnTo>
                <a:lnTo>
                  <a:pt x="1205725" y="2209800"/>
                </a:lnTo>
                <a:lnTo>
                  <a:pt x="1204582" y="2209800"/>
                </a:lnTo>
                <a:lnTo>
                  <a:pt x="1204582" y="2247900"/>
                </a:lnTo>
                <a:lnTo>
                  <a:pt x="1201851" y="2260600"/>
                </a:lnTo>
                <a:lnTo>
                  <a:pt x="1201851" y="2273300"/>
                </a:lnTo>
                <a:lnTo>
                  <a:pt x="1201064" y="2286000"/>
                </a:lnTo>
                <a:lnTo>
                  <a:pt x="1191399" y="2286000"/>
                </a:lnTo>
                <a:lnTo>
                  <a:pt x="1192936" y="2273300"/>
                </a:lnTo>
                <a:lnTo>
                  <a:pt x="1201851" y="2273300"/>
                </a:lnTo>
                <a:lnTo>
                  <a:pt x="1201851" y="2260600"/>
                </a:lnTo>
                <a:lnTo>
                  <a:pt x="1201851" y="2247900"/>
                </a:lnTo>
                <a:lnTo>
                  <a:pt x="1204582" y="2247900"/>
                </a:lnTo>
                <a:lnTo>
                  <a:pt x="1204582" y="2209800"/>
                </a:lnTo>
                <a:lnTo>
                  <a:pt x="1203566" y="2209800"/>
                </a:lnTo>
                <a:lnTo>
                  <a:pt x="1204582" y="2197100"/>
                </a:lnTo>
                <a:lnTo>
                  <a:pt x="1212773" y="2197100"/>
                </a:lnTo>
                <a:lnTo>
                  <a:pt x="1212773" y="2133600"/>
                </a:lnTo>
                <a:lnTo>
                  <a:pt x="1207922" y="2120900"/>
                </a:lnTo>
                <a:lnTo>
                  <a:pt x="1215199" y="2133600"/>
                </a:lnTo>
                <a:lnTo>
                  <a:pt x="1222476" y="2133600"/>
                </a:lnTo>
                <a:lnTo>
                  <a:pt x="1222476" y="1943100"/>
                </a:lnTo>
                <a:lnTo>
                  <a:pt x="1212773" y="1943100"/>
                </a:lnTo>
                <a:lnTo>
                  <a:pt x="1212773" y="1993900"/>
                </a:lnTo>
                <a:lnTo>
                  <a:pt x="1209128" y="2006600"/>
                </a:lnTo>
                <a:lnTo>
                  <a:pt x="1206411" y="2006600"/>
                </a:lnTo>
                <a:lnTo>
                  <a:pt x="1205496" y="1993900"/>
                </a:lnTo>
                <a:lnTo>
                  <a:pt x="1205496" y="2057400"/>
                </a:lnTo>
                <a:lnTo>
                  <a:pt x="1205496" y="2070100"/>
                </a:lnTo>
                <a:lnTo>
                  <a:pt x="1201851" y="2070100"/>
                </a:lnTo>
                <a:lnTo>
                  <a:pt x="1201851" y="2082800"/>
                </a:lnTo>
                <a:lnTo>
                  <a:pt x="1201851" y="2095500"/>
                </a:lnTo>
                <a:lnTo>
                  <a:pt x="1199134" y="2095500"/>
                </a:lnTo>
                <a:lnTo>
                  <a:pt x="1199134" y="2235200"/>
                </a:lnTo>
                <a:lnTo>
                  <a:pt x="1194587" y="2235200"/>
                </a:lnTo>
                <a:lnTo>
                  <a:pt x="1194587" y="2222500"/>
                </a:lnTo>
                <a:lnTo>
                  <a:pt x="1198448" y="2222500"/>
                </a:lnTo>
                <a:lnTo>
                  <a:pt x="1199134" y="2235200"/>
                </a:lnTo>
                <a:lnTo>
                  <a:pt x="1199134" y="2095500"/>
                </a:lnTo>
                <a:lnTo>
                  <a:pt x="1194803" y="2095500"/>
                </a:lnTo>
                <a:lnTo>
                  <a:pt x="1194803" y="2184400"/>
                </a:lnTo>
                <a:lnTo>
                  <a:pt x="1190942" y="2184400"/>
                </a:lnTo>
                <a:lnTo>
                  <a:pt x="1190942" y="2209800"/>
                </a:lnTo>
                <a:lnTo>
                  <a:pt x="1186395" y="2201748"/>
                </a:lnTo>
                <a:lnTo>
                  <a:pt x="1186395" y="2247900"/>
                </a:lnTo>
                <a:lnTo>
                  <a:pt x="1183665" y="2260600"/>
                </a:lnTo>
                <a:lnTo>
                  <a:pt x="1180477" y="2260600"/>
                </a:lnTo>
                <a:lnTo>
                  <a:pt x="1180477" y="2603500"/>
                </a:lnTo>
                <a:lnTo>
                  <a:pt x="1176845" y="2603500"/>
                </a:lnTo>
                <a:lnTo>
                  <a:pt x="1176845" y="2667000"/>
                </a:lnTo>
                <a:lnTo>
                  <a:pt x="1175473" y="2679700"/>
                </a:lnTo>
                <a:lnTo>
                  <a:pt x="1172756" y="2679700"/>
                </a:lnTo>
                <a:lnTo>
                  <a:pt x="1172756" y="2667000"/>
                </a:lnTo>
                <a:lnTo>
                  <a:pt x="1176845" y="2667000"/>
                </a:lnTo>
                <a:lnTo>
                  <a:pt x="1176845" y="2603500"/>
                </a:lnTo>
                <a:lnTo>
                  <a:pt x="1176388" y="2603500"/>
                </a:lnTo>
                <a:lnTo>
                  <a:pt x="1176388" y="2590800"/>
                </a:lnTo>
                <a:lnTo>
                  <a:pt x="1180477" y="2603500"/>
                </a:lnTo>
                <a:lnTo>
                  <a:pt x="1180477" y="2260600"/>
                </a:lnTo>
                <a:lnTo>
                  <a:pt x="1176388" y="2260600"/>
                </a:lnTo>
                <a:lnTo>
                  <a:pt x="1176388" y="2565400"/>
                </a:lnTo>
                <a:lnTo>
                  <a:pt x="1176388" y="2578100"/>
                </a:lnTo>
                <a:lnTo>
                  <a:pt x="1169111" y="2578100"/>
                </a:lnTo>
                <a:lnTo>
                  <a:pt x="1169111" y="2565400"/>
                </a:lnTo>
                <a:lnTo>
                  <a:pt x="1176388" y="2565400"/>
                </a:lnTo>
                <a:lnTo>
                  <a:pt x="1176388" y="2260600"/>
                </a:lnTo>
                <a:lnTo>
                  <a:pt x="1175181" y="2260600"/>
                </a:lnTo>
                <a:lnTo>
                  <a:pt x="1175181" y="2374900"/>
                </a:lnTo>
                <a:lnTo>
                  <a:pt x="1173022" y="2387600"/>
                </a:lnTo>
                <a:lnTo>
                  <a:pt x="1173353" y="2400300"/>
                </a:lnTo>
                <a:lnTo>
                  <a:pt x="1172794" y="2400300"/>
                </a:lnTo>
                <a:lnTo>
                  <a:pt x="1167904" y="2413000"/>
                </a:lnTo>
                <a:lnTo>
                  <a:pt x="1165631" y="2413000"/>
                </a:lnTo>
                <a:lnTo>
                  <a:pt x="1165631" y="2451100"/>
                </a:lnTo>
                <a:lnTo>
                  <a:pt x="1165479" y="2452027"/>
                </a:lnTo>
                <a:lnTo>
                  <a:pt x="1165479" y="2501900"/>
                </a:lnTo>
                <a:lnTo>
                  <a:pt x="1159408" y="2501900"/>
                </a:lnTo>
                <a:lnTo>
                  <a:pt x="1159408" y="2654300"/>
                </a:lnTo>
                <a:lnTo>
                  <a:pt x="1150924" y="2654300"/>
                </a:lnTo>
                <a:lnTo>
                  <a:pt x="1150924" y="2667000"/>
                </a:lnTo>
                <a:lnTo>
                  <a:pt x="1150924" y="2679700"/>
                </a:lnTo>
                <a:lnTo>
                  <a:pt x="1146530" y="2679700"/>
                </a:lnTo>
                <a:lnTo>
                  <a:pt x="1146530" y="2717800"/>
                </a:lnTo>
                <a:lnTo>
                  <a:pt x="1142428" y="2717800"/>
                </a:lnTo>
                <a:lnTo>
                  <a:pt x="1142428" y="2705100"/>
                </a:lnTo>
                <a:lnTo>
                  <a:pt x="1146530" y="2717800"/>
                </a:lnTo>
                <a:lnTo>
                  <a:pt x="1146530" y="2679700"/>
                </a:lnTo>
                <a:lnTo>
                  <a:pt x="1143647" y="2679700"/>
                </a:lnTo>
                <a:lnTo>
                  <a:pt x="1144854" y="2667000"/>
                </a:lnTo>
                <a:lnTo>
                  <a:pt x="1150924" y="2667000"/>
                </a:lnTo>
                <a:lnTo>
                  <a:pt x="1150924" y="2654300"/>
                </a:lnTo>
                <a:lnTo>
                  <a:pt x="1141222" y="2654300"/>
                </a:lnTo>
                <a:lnTo>
                  <a:pt x="1141222" y="2768600"/>
                </a:lnTo>
                <a:lnTo>
                  <a:pt x="1139253" y="2768600"/>
                </a:lnTo>
                <a:lnTo>
                  <a:pt x="1139253" y="3149600"/>
                </a:lnTo>
                <a:lnTo>
                  <a:pt x="1137881" y="3162300"/>
                </a:lnTo>
                <a:lnTo>
                  <a:pt x="1135151" y="3162300"/>
                </a:lnTo>
                <a:lnTo>
                  <a:pt x="1135151" y="3149600"/>
                </a:lnTo>
                <a:lnTo>
                  <a:pt x="1139253" y="3149600"/>
                </a:lnTo>
                <a:lnTo>
                  <a:pt x="1139253" y="2768600"/>
                </a:lnTo>
                <a:lnTo>
                  <a:pt x="1138796" y="2768600"/>
                </a:lnTo>
                <a:lnTo>
                  <a:pt x="1138796" y="2882900"/>
                </a:lnTo>
                <a:lnTo>
                  <a:pt x="1133373" y="2875813"/>
                </a:lnTo>
                <a:lnTo>
                  <a:pt x="1133373" y="3098800"/>
                </a:lnTo>
                <a:lnTo>
                  <a:pt x="1131519" y="3098800"/>
                </a:lnTo>
                <a:lnTo>
                  <a:pt x="1131519" y="3289300"/>
                </a:lnTo>
                <a:lnTo>
                  <a:pt x="1131519" y="3302000"/>
                </a:lnTo>
                <a:lnTo>
                  <a:pt x="1129093" y="3295650"/>
                </a:lnTo>
                <a:lnTo>
                  <a:pt x="1129093" y="3594100"/>
                </a:lnTo>
                <a:lnTo>
                  <a:pt x="1121930" y="3606800"/>
                </a:lnTo>
                <a:lnTo>
                  <a:pt x="1117269" y="3606800"/>
                </a:lnTo>
                <a:lnTo>
                  <a:pt x="1118514" y="3594100"/>
                </a:lnTo>
                <a:lnTo>
                  <a:pt x="1129093" y="3594100"/>
                </a:lnTo>
                <a:lnTo>
                  <a:pt x="1129093" y="3295650"/>
                </a:lnTo>
                <a:lnTo>
                  <a:pt x="1126667" y="3289300"/>
                </a:lnTo>
                <a:lnTo>
                  <a:pt x="1131519" y="3289300"/>
                </a:lnTo>
                <a:lnTo>
                  <a:pt x="1131519" y="3098800"/>
                </a:lnTo>
                <a:lnTo>
                  <a:pt x="1127683" y="3098800"/>
                </a:lnTo>
                <a:lnTo>
                  <a:pt x="1123988" y="3104464"/>
                </a:lnTo>
                <a:lnTo>
                  <a:pt x="1123988" y="3327400"/>
                </a:lnTo>
                <a:lnTo>
                  <a:pt x="1123746" y="3329584"/>
                </a:lnTo>
                <a:lnTo>
                  <a:pt x="1123746" y="3378200"/>
                </a:lnTo>
                <a:lnTo>
                  <a:pt x="1122730" y="3390900"/>
                </a:lnTo>
                <a:lnTo>
                  <a:pt x="1118171" y="3390900"/>
                </a:lnTo>
                <a:lnTo>
                  <a:pt x="1118171" y="3378200"/>
                </a:lnTo>
                <a:lnTo>
                  <a:pt x="1123746" y="3378200"/>
                </a:lnTo>
                <a:lnTo>
                  <a:pt x="1123746" y="3329584"/>
                </a:lnTo>
                <a:lnTo>
                  <a:pt x="1123480" y="3331984"/>
                </a:lnTo>
                <a:lnTo>
                  <a:pt x="1123480" y="3352800"/>
                </a:lnTo>
                <a:lnTo>
                  <a:pt x="1123022" y="3365500"/>
                </a:lnTo>
                <a:lnTo>
                  <a:pt x="1119898" y="3365500"/>
                </a:lnTo>
                <a:lnTo>
                  <a:pt x="1118019" y="3352800"/>
                </a:lnTo>
                <a:lnTo>
                  <a:pt x="1123480" y="3352800"/>
                </a:lnTo>
                <a:lnTo>
                  <a:pt x="1123480" y="3331984"/>
                </a:lnTo>
                <a:lnTo>
                  <a:pt x="1122578" y="3340100"/>
                </a:lnTo>
                <a:lnTo>
                  <a:pt x="1119555" y="3340100"/>
                </a:lnTo>
                <a:lnTo>
                  <a:pt x="1119390" y="3327400"/>
                </a:lnTo>
                <a:lnTo>
                  <a:pt x="1123988" y="3327400"/>
                </a:lnTo>
                <a:lnTo>
                  <a:pt x="1123988" y="3104464"/>
                </a:lnTo>
                <a:lnTo>
                  <a:pt x="1119390" y="3111500"/>
                </a:lnTo>
                <a:lnTo>
                  <a:pt x="1121816" y="3111500"/>
                </a:lnTo>
                <a:lnTo>
                  <a:pt x="1116965" y="3124200"/>
                </a:lnTo>
                <a:lnTo>
                  <a:pt x="1112570" y="3124200"/>
                </a:lnTo>
                <a:lnTo>
                  <a:pt x="1112570" y="3200400"/>
                </a:lnTo>
                <a:lnTo>
                  <a:pt x="1112570" y="3632200"/>
                </a:lnTo>
                <a:lnTo>
                  <a:pt x="1111199" y="3644900"/>
                </a:lnTo>
                <a:lnTo>
                  <a:pt x="1108468" y="3644900"/>
                </a:lnTo>
                <a:lnTo>
                  <a:pt x="1108468" y="3632200"/>
                </a:lnTo>
                <a:lnTo>
                  <a:pt x="1112570" y="3632200"/>
                </a:lnTo>
                <a:lnTo>
                  <a:pt x="1112570" y="3200400"/>
                </a:lnTo>
                <a:lnTo>
                  <a:pt x="1110894" y="3200400"/>
                </a:lnTo>
                <a:lnTo>
                  <a:pt x="1110894" y="3352800"/>
                </a:lnTo>
                <a:lnTo>
                  <a:pt x="1110894" y="3365500"/>
                </a:lnTo>
                <a:lnTo>
                  <a:pt x="1104836" y="3365500"/>
                </a:lnTo>
                <a:lnTo>
                  <a:pt x="1104836" y="3454400"/>
                </a:lnTo>
                <a:lnTo>
                  <a:pt x="1103922" y="3454400"/>
                </a:lnTo>
                <a:lnTo>
                  <a:pt x="1101090" y="3441700"/>
                </a:lnTo>
                <a:lnTo>
                  <a:pt x="1104836" y="3454400"/>
                </a:lnTo>
                <a:lnTo>
                  <a:pt x="1104836" y="3365500"/>
                </a:lnTo>
                <a:lnTo>
                  <a:pt x="1103617" y="3365500"/>
                </a:lnTo>
                <a:lnTo>
                  <a:pt x="1103617" y="3352800"/>
                </a:lnTo>
                <a:lnTo>
                  <a:pt x="1104836" y="3352800"/>
                </a:lnTo>
                <a:lnTo>
                  <a:pt x="1102410" y="3340100"/>
                </a:lnTo>
                <a:lnTo>
                  <a:pt x="1106043" y="3340100"/>
                </a:lnTo>
                <a:lnTo>
                  <a:pt x="1104836" y="3352800"/>
                </a:lnTo>
                <a:lnTo>
                  <a:pt x="1110894" y="3352800"/>
                </a:lnTo>
                <a:lnTo>
                  <a:pt x="1110894" y="3200400"/>
                </a:lnTo>
                <a:lnTo>
                  <a:pt x="1108468" y="3200400"/>
                </a:lnTo>
                <a:lnTo>
                  <a:pt x="1108468" y="3187700"/>
                </a:lnTo>
                <a:lnTo>
                  <a:pt x="1112570" y="3200400"/>
                </a:lnTo>
                <a:lnTo>
                  <a:pt x="1112570" y="3124200"/>
                </a:lnTo>
                <a:lnTo>
                  <a:pt x="1107262" y="3124200"/>
                </a:lnTo>
                <a:lnTo>
                  <a:pt x="1100048" y="3111614"/>
                </a:lnTo>
                <a:lnTo>
                  <a:pt x="1099985" y="3098800"/>
                </a:lnTo>
                <a:lnTo>
                  <a:pt x="1112113" y="3098800"/>
                </a:lnTo>
                <a:lnTo>
                  <a:pt x="1110894" y="3111500"/>
                </a:lnTo>
                <a:lnTo>
                  <a:pt x="1119390" y="3111500"/>
                </a:lnTo>
                <a:lnTo>
                  <a:pt x="1116774" y="3098800"/>
                </a:lnTo>
                <a:lnTo>
                  <a:pt x="1123823" y="3098800"/>
                </a:lnTo>
                <a:lnTo>
                  <a:pt x="1126667" y="3086100"/>
                </a:lnTo>
                <a:lnTo>
                  <a:pt x="1133373" y="3098800"/>
                </a:lnTo>
                <a:lnTo>
                  <a:pt x="1133373" y="2875813"/>
                </a:lnTo>
                <a:lnTo>
                  <a:pt x="1132217" y="2874289"/>
                </a:lnTo>
                <a:lnTo>
                  <a:pt x="1132217" y="3060700"/>
                </a:lnTo>
                <a:lnTo>
                  <a:pt x="1124699" y="3073400"/>
                </a:lnTo>
                <a:lnTo>
                  <a:pt x="1110894" y="3073400"/>
                </a:lnTo>
                <a:lnTo>
                  <a:pt x="1115580" y="3060700"/>
                </a:lnTo>
                <a:lnTo>
                  <a:pt x="1132217" y="3060700"/>
                </a:lnTo>
                <a:lnTo>
                  <a:pt x="1132217" y="2874289"/>
                </a:lnTo>
                <a:lnTo>
                  <a:pt x="1129093" y="2870200"/>
                </a:lnTo>
                <a:lnTo>
                  <a:pt x="1129093" y="2882900"/>
                </a:lnTo>
                <a:lnTo>
                  <a:pt x="1124242" y="2882900"/>
                </a:lnTo>
                <a:lnTo>
                  <a:pt x="1125448" y="2870200"/>
                </a:lnTo>
                <a:lnTo>
                  <a:pt x="1129093" y="2870200"/>
                </a:lnTo>
                <a:lnTo>
                  <a:pt x="1136370" y="2870200"/>
                </a:lnTo>
                <a:lnTo>
                  <a:pt x="1138796" y="2882900"/>
                </a:lnTo>
                <a:lnTo>
                  <a:pt x="1138796" y="2768600"/>
                </a:lnTo>
                <a:lnTo>
                  <a:pt x="1135151" y="2768600"/>
                </a:lnTo>
                <a:lnTo>
                  <a:pt x="1135151" y="2755900"/>
                </a:lnTo>
                <a:lnTo>
                  <a:pt x="1131519" y="2755900"/>
                </a:lnTo>
                <a:lnTo>
                  <a:pt x="1131519" y="2743200"/>
                </a:lnTo>
                <a:lnTo>
                  <a:pt x="1135608" y="2755900"/>
                </a:lnTo>
                <a:lnTo>
                  <a:pt x="1135151" y="2755900"/>
                </a:lnTo>
                <a:lnTo>
                  <a:pt x="1141222" y="2768600"/>
                </a:lnTo>
                <a:lnTo>
                  <a:pt x="1141222" y="2654300"/>
                </a:lnTo>
                <a:lnTo>
                  <a:pt x="1138339" y="2654300"/>
                </a:lnTo>
                <a:lnTo>
                  <a:pt x="1138339" y="2717800"/>
                </a:lnTo>
                <a:lnTo>
                  <a:pt x="1137488" y="2730500"/>
                </a:lnTo>
                <a:lnTo>
                  <a:pt x="1135151" y="2743200"/>
                </a:lnTo>
                <a:lnTo>
                  <a:pt x="1131341" y="2730500"/>
                </a:lnTo>
                <a:lnTo>
                  <a:pt x="1131062" y="2730500"/>
                </a:lnTo>
                <a:lnTo>
                  <a:pt x="1131912" y="2717800"/>
                </a:lnTo>
                <a:lnTo>
                  <a:pt x="1131519" y="2705100"/>
                </a:lnTo>
                <a:lnTo>
                  <a:pt x="1136688" y="2717800"/>
                </a:lnTo>
                <a:lnTo>
                  <a:pt x="1138339" y="2717800"/>
                </a:lnTo>
                <a:lnTo>
                  <a:pt x="1138339" y="2654300"/>
                </a:lnTo>
                <a:lnTo>
                  <a:pt x="1136370" y="2654300"/>
                </a:lnTo>
                <a:lnTo>
                  <a:pt x="1138262" y="2641600"/>
                </a:lnTo>
                <a:lnTo>
                  <a:pt x="1156157" y="2641600"/>
                </a:lnTo>
                <a:lnTo>
                  <a:pt x="1159408" y="2654300"/>
                </a:lnTo>
                <a:lnTo>
                  <a:pt x="1159408" y="2501900"/>
                </a:lnTo>
                <a:lnTo>
                  <a:pt x="1158201" y="2501900"/>
                </a:lnTo>
                <a:lnTo>
                  <a:pt x="1158201" y="2489200"/>
                </a:lnTo>
                <a:lnTo>
                  <a:pt x="1164259" y="2489200"/>
                </a:lnTo>
                <a:lnTo>
                  <a:pt x="1165479" y="2501900"/>
                </a:lnTo>
                <a:lnTo>
                  <a:pt x="1165479" y="2452027"/>
                </a:lnTo>
                <a:lnTo>
                  <a:pt x="1163523" y="2463800"/>
                </a:lnTo>
                <a:lnTo>
                  <a:pt x="1156982" y="2463800"/>
                </a:lnTo>
                <a:lnTo>
                  <a:pt x="1155776" y="2451100"/>
                </a:lnTo>
                <a:lnTo>
                  <a:pt x="1156982" y="2451100"/>
                </a:lnTo>
                <a:lnTo>
                  <a:pt x="1160627" y="2438400"/>
                </a:lnTo>
                <a:lnTo>
                  <a:pt x="1164323" y="2451100"/>
                </a:lnTo>
                <a:lnTo>
                  <a:pt x="1165631" y="2451100"/>
                </a:lnTo>
                <a:lnTo>
                  <a:pt x="1165631" y="2413000"/>
                </a:lnTo>
                <a:lnTo>
                  <a:pt x="1163053" y="2413000"/>
                </a:lnTo>
                <a:lnTo>
                  <a:pt x="1166685" y="2400300"/>
                </a:lnTo>
                <a:lnTo>
                  <a:pt x="1156525" y="2400300"/>
                </a:lnTo>
                <a:lnTo>
                  <a:pt x="1157389" y="2413000"/>
                </a:lnTo>
                <a:lnTo>
                  <a:pt x="1156982" y="2413000"/>
                </a:lnTo>
                <a:lnTo>
                  <a:pt x="1152131" y="2401824"/>
                </a:lnTo>
                <a:lnTo>
                  <a:pt x="1152131" y="2514600"/>
                </a:lnTo>
                <a:lnTo>
                  <a:pt x="1147279" y="2527300"/>
                </a:lnTo>
                <a:lnTo>
                  <a:pt x="1149705" y="2527300"/>
                </a:lnTo>
                <a:lnTo>
                  <a:pt x="1142428" y="2540000"/>
                </a:lnTo>
                <a:lnTo>
                  <a:pt x="1134529" y="2540000"/>
                </a:lnTo>
                <a:lnTo>
                  <a:pt x="1135608" y="2527300"/>
                </a:lnTo>
                <a:lnTo>
                  <a:pt x="1141222" y="2527300"/>
                </a:lnTo>
                <a:lnTo>
                  <a:pt x="1142428" y="2514600"/>
                </a:lnTo>
                <a:lnTo>
                  <a:pt x="1152131" y="2514600"/>
                </a:lnTo>
                <a:lnTo>
                  <a:pt x="1152131" y="2401824"/>
                </a:lnTo>
                <a:lnTo>
                  <a:pt x="1151470" y="2400300"/>
                </a:lnTo>
                <a:lnTo>
                  <a:pt x="1156525" y="2400300"/>
                </a:lnTo>
                <a:lnTo>
                  <a:pt x="1166368" y="2387600"/>
                </a:lnTo>
                <a:lnTo>
                  <a:pt x="1159408" y="2387600"/>
                </a:lnTo>
                <a:lnTo>
                  <a:pt x="1159408" y="2374900"/>
                </a:lnTo>
                <a:lnTo>
                  <a:pt x="1166685" y="2374900"/>
                </a:lnTo>
                <a:lnTo>
                  <a:pt x="1166685" y="2387142"/>
                </a:lnTo>
                <a:lnTo>
                  <a:pt x="1175181" y="2374900"/>
                </a:lnTo>
                <a:lnTo>
                  <a:pt x="1175181" y="2260600"/>
                </a:lnTo>
                <a:lnTo>
                  <a:pt x="1173962" y="2260600"/>
                </a:lnTo>
                <a:lnTo>
                  <a:pt x="1173962" y="2298700"/>
                </a:lnTo>
                <a:lnTo>
                  <a:pt x="1172756" y="2311400"/>
                </a:lnTo>
                <a:lnTo>
                  <a:pt x="1166761" y="2311400"/>
                </a:lnTo>
                <a:lnTo>
                  <a:pt x="1166761" y="2349500"/>
                </a:lnTo>
                <a:lnTo>
                  <a:pt x="1160627" y="2362200"/>
                </a:lnTo>
                <a:lnTo>
                  <a:pt x="1157046" y="2362200"/>
                </a:lnTo>
                <a:lnTo>
                  <a:pt x="1157439" y="2349500"/>
                </a:lnTo>
                <a:lnTo>
                  <a:pt x="1156703" y="2336800"/>
                </a:lnTo>
                <a:lnTo>
                  <a:pt x="1164259" y="2336800"/>
                </a:lnTo>
                <a:lnTo>
                  <a:pt x="1166761" y="2349500"/>
                </a:lnTo>
                <a:lnTo>
                  <a:pt x="1166761" y="2311400"/>
                </a:lnTo>
                <a:lnTo>
                  <a:pt x="1153350" y="2311400"/>
                </a:lnTo>
                <a:lnTo>
                  <a:pt x="1153579" y="2298700"/>
                </a:lnTo>
                <a:lnTo>
                  <a:pt x="1173962" y="2298700"/>
                </a:lnTo>
                <a:lnTo>
                  <a:pt x="1173962" y="2260600"/>
                </a:lnTo>
                <a:lnTo>
                  <a:pt x="1182458" y="2247900"/>
                </a:lnTo>
                <a:lnTo>
                  <a:pt x="1186395" y="2247900"/>
                </a:lnTo>
                <a:lnTo>
                  <a:pt x="1186395" y="2201748"/>
                </a:lnTo>
                <a:lnTo>
                  <a:pt x="1183779" y="2197100"/>
                </a:lnTo>
                <a:lnTo>
                  <a:pt x="1188542" y="2197100"/>
                </a:lnTo>
                <a:lnTo>
                  <a:pt x="1190942" y="2209800"/>
                </a:lnTo>
                <a:lnTo>
                  <a:pt x="1190942" y="2184400"/>
                </a:lnTo>
                <a:lnTo>
                  <a:pt x="1190942" y="2171700"/>
                </a:lnTo>
                <a:lnTo>
                  <a:pt x="1194803" y="2184400"/>
                </a:lnTo>
                <a:lnTo>
                  <a:pt x="1194803" y="2095500"/>
                </a:lnTo>
                <a:lnTo>
                  <a:pt x="1194587" y="2095500"/>
                </a:lnTo>
                <a:lnTo>
                  <a:pt x="1194587" y="2133600"/>
                </a:lnTo>
                <a:lnTo>
                  <a:pt x="1194587" y="2146300"/>
                </a:lnTo>
                <a:lnTo>
                  <a:pt x="1189736" y="2133600"/>
                </a:lnTo>
                <a:lnTo>
                  <a:pt x="1194587" y="2133600"/>
                </a:lnTo>
                <a:lnTo>
                  <a:pt x="1194587" y="2095500"/>
                </a:lnTo>
                <a:lnTo>
                  <a:pt x="1194587" y="2082800"/>
                </a:lnTo>
                <a:lnTo>
                  <a:pt x="1201851" y="2082800"/>
                </a:lnTo>
                <a:lnTo>
                  <a:pt x="1201851" y="2070100"/>
                </a:lnTo>
                <a:lnTo>
                  <a:pt x="1193368" y="2070100"/>
                </a:lnTo>
                <a:lnTo>
                  <a:pt x="1193368" y="2082800"/>
                </a:lnTo>
                <a:lnTo>
                  <a:pt x="1193368" y="2095500"/>
                </a:lnTo>
                <a:lnTo>
                  <a:pt x="1182903" y="2095500"/>
                </a:lnTo>
                <a:lnTo>
                  <a:pt x="1180033" y="2095500"/>
                </a:lnTo>
                <a:lnTo>
                  <a:pt x="1180033" y="2209800"/>
                </a:lnTo>
                <a:lnTo>
                  <a:pt x="1169835" y="2222500"/>
                </a:lnTo>
                <a:lnTo>
                  <a:pt x="1159408" y="2209800"/>
                </a:lnTo>
                <a:lnTo>
                  <a:pt x="1165479" y="2209800"/>
                </a:lnTo>
                <a:lnTo>
                  <a:pt x="1164259" y="2197100"/>
                </a:lnTo>
                <a:lnTo>
                  <a:pt x="1168349" y="2197100"/>
                </a:lnTo>
                <a:lnTo>
                  <a:pt x="1167904" y="2209800"/>
                </a:lnTo>
                <a:lnTo>
                  <a:pt x="1173721" y="2197100"/>
                </a:lnTo>
                <a:lnTo>
                  <a:pt x="1178204" y="2197100"/>
                </a:lnTo>
                <a:lnTo>
                  <a:pt x="1176274" y="2209800"/>
                </a:lnTo>
                <a:lnTo>
                  <a:pt x="1180033" y="2209800"/>
                </a:lnTo>
                <a:lnTo>
                  <a:pt x="1180033" y="2095500"/>
                </a:lnTo>
                <a:lnTo>
                  <a:pt x="1176883" y="2095500"/>
                </a:lnTo>
                <a:lnTo>
                  <a:pt x="1175816" y="2087549"/>
                </a:lnTo>
                <a:lnTo>
                  <a:pt x="1175816" y="2171700"/>
                </a:lnTo>
                <a:lnTo>
                  <a:pt x="1168311" y="2171700"/>
                </a:lnTo>
                <a:lnTo>
                  <a:pt x="1172756" y="2159000"/>
                </a:lnTo>
                <a:lnTo>
                  <a:pt x="1175816" y="2171700"/>
                </a:lnTo>
                <a:lnTo>
                  <a:pt x="1175816" y="2087549"/>
                </a:lnTo>
                <a:lnTo>
                  <a:pt x="1175181" y="2082800"/>
                </a:lnTo>
                <a:lnTo>
                  <a:pt x="1182966" y="2082800"/>
                </a:lnTo>
                <a:lnTo>
                  <a:pt x="1182903" y="2095500"/>
                </a:lnTo>
                <a:lnTo>
                  <a:pt x="1186256" y="2082800"/>
                </a:lnTo>
                <a:lnTo>
                  <a:pt x="1193368" y="2082800"/>
                </a:lnTo>
                <a:lnTo>
                  <a:pt x="1193368" y="2070100"/>
                </a:lnTo>
                <a:lnTo>
                  <a:pt x="1190142" y="2070100"/>
                </a:lnTo>
                <a:lnTo>
                  <a:pt x="1191856" y="2057400"/>
                </a:lnTo>
                <a:lnTo>
                  <a:pt x="1205496" y="2057400"/>
                </a:lnTo>
                <a:lnTo>
                  <a:pt x="1205496" y="1993900"/>
                </a:lnTo>
                <a:lnTo>
                  <a:pt x="1209128" y="1993900"/>
                </a:lnTo>
                <a:lnTo>
                  <a:pt x="1201331" y="1981200"/>
                </a:lnTo>
                <a:lnTo>
                  <a:pt x="1194879" y="1993900"/>
                </a:lnTo>
                <a:lnTo>
                  <a:pt x="1181239" y="1993900"/>
                </a:lnTo>
                <a:lnTo>
                  <a:pt x="1183665" y="1981200"/>
                </a:lnTo>
                <a:lnTo>
                  <a:pt x="1201331" y="1981200"/>
                </a:lnTo>
                <a:lnTo>
                  <a:pt x="1209128" y="1981200"/>
                </a:lnTo>
                <a:lnTo>
                  <a:pt x="1212773" y="1993900"/>
                </a:lnTo>
                <a:lnTo>
                  <a:pt x="1212773" y="1943100"/>
                </a:lnTo>
                <a:lnTo>
                  <a:pt x="1209128" y="1943100"/>
                </a:lnTo>
                <a:lnTo>
                  <a:pt x="1209128" y="1930400"/>
                </a:lnTo>
                <a:lnTo>
                  <a:pt x="1226108" y="1930400"/>
                </a:lnTo>
                <a:lnTo>
                  <a:pt x="1226108" y="1917700"/>
                </a:lnTo>
                <a:lnTo>
                  <a:pt x="1224102" y="1917700"/>
                </a:lnTo>
                <a:lnTo>
                  <a:pt x="1228534" y="1905000"/>
                </a:lnTo>
                <a:lnTo>
                  <a:pt x="1231607" y="1917700"/>
                </a:lnTo>
                <a:lnTo>
                  <a:pt x="1231607" y="1865909"/>
                </a:lnTo>
                <a:lnTo>
                  <a:pt x="1224902" y="1854200"/>
                </a:lnTo>
                <a:lnTo>
                  <a:pt x="1241552" y="1854200"/>
                </a:lnTo>
                <a:lnTo>
                  <a:pt x="1242631" y="1866900"/>
                </a:lnTo>
                <a:lnTo>
                  <a:pt x="1242631" y="1739900"/>
                </a:lnTo>
                <a:lnTo>
                  <a:pt x="1239913" y="1739900"/>
                </a:lnTo>
                <a:lnTo>
                  <a:pt x="1239913" y="1752600"/>
                </a:lnTo>
                <a:lnTo>
                  <a:pt x="1238542" y="1765300"/>
                </a:lnTo>
                <a:lnTo>
                  <a:pt x="1235811" y="1765300"/>
                </a:lnTo>
                <a:lnTo>
                  <a:pt x="1235811" y="1752600"/>
                </a:lnTo>
                <a:lnTo>
                  <a:pt x="1239913" y="1752600"/>
                </a:lnTo>
                <a:lnTo>
                  <a:pt x="1239913" y="1739900"/>
                </a:lnTo>
                <a:lnTo>
                  <a:pt x="1230960" y="1739900"/>
                </a:lnTo>
                <a:lnTo>
                  <a:pt x="1233385" y="1727200"/>
                </a:lnTo>
                <a:lnTo>
                  <a:pt x="1245514" y="1727200"/>
                </a:lnTo>
                <a:lnTo>
                  <a:pt x="1245628" y="1739900"/>
                </a:lnTo>
                <a:lnTo>
                  <a:pt x="1245628" y="1701800"/>
                </a:lnTo>
                <a:lnTo>
                  <a:pt x="1239456" y="1701800"/>
                </a:lnTo>
                <a:lnTo>
                  <a:pt x="1234605" y="1689100"/>
                </a:lnTo>
                <a:lnTo>
                  <a:pt x="1246733" y="1689100"/>
                </a:lnTo>
                <a:lnTo>
                  <a:pt x="1254010" y="1701800"/>
                </a:lnTo>
                <a:lnTo>
                  <a:pt x="1254010" y="1411262"/>
                </a:lnTo>
                <a:lnTo>
                  <a:pt x="1246479" y="1422400"/>
                </a:lnTo>
                <a:lnTo>
                  <a:pt x="1246162" y="1422895"/>
                </a:lnTo>
                <a:lnTo>
                  <a:pt x="1246162" y="1485900"/>
                </a:lnTo>
                <a:lnTo>
                  <a:pt x="1241323" y="1485900"/>
                </a:lnTo>
                <a:lnTo>
                  <a:pt x="1241323" y="1511300"/>
                </a:lnTo>
                <a:lnTo>
                  <a:pt x="1238084" y="1498600"/>
                </a:lnTo>
                <a:lnTo>
                  <a:pt x="1239456" y="1498600"/>
                </a:lnTo>
                <a:lnTo>
                  <a:pt x="1241323" y="1511300"/>
                </a:lnTo>
                <a:lnTo>
                  <a:pt x="1241323" y="1485900"/>
                </a:lnTo>
                <a:lnTo>
                  <a:pt x="1240663" y="1485900"/>
                </a:lnTo>
                <a:lnTo>
                  <a:pt x="1239456" y="1485900"/>
                </a:lnTo>
                <a:lnTo>
                  <a:pt x="1238656" y="1485900"/>
                </a:lnTo>
                <a:lnTo>
                  <a:pt x="1243088" y="1473200"/>
                </a:lnTo>
                <a:lnTo>
                  <a:pt x="1246162" y="1485900"/>
                </a:lnTo>
                <a:lnTo>
                  <a:pt x="1246162" y="1422895"/>
                </a:lnTo>
                <a:lnTo>
                  <a:pt x="1238237" y="1435100"/>
                </a:lnTo>
                <a:lnTo>
                  <a:pt x="1238237" y="1447800"/>
                </a:lnTo>
                <a:lnTo>
                  <a:pt x="1238237" y="1460500"/>
                </a:lnTo>
                <a:lnTo>
                  <a:pt x="1237030" y="1460500"/>
                </a:lnTo>
                <a:lnTo>
                  <a:pt x="1232458" y="1460500"/>
                </a:lnTo>
                <a:lnTo>
                  <a:pt x="1232458" y="1638300"/>
                </a:lnTo>
                <a:lnTo>
                  <a:pt x="1231760" y="1638300"/>
                </a:lnTo>
                <a:lnTo>
                  <a:pt x="1231760" y="1676400"/>
                </a:lnTo>
                <a:lnTo>
                  <a:pt x="1231722" y="1727200"/>
                </a:lnTo>
                <a:lnTo>
                  <a:pt x="1229753" y="1727200"/>
                </a:lnTo>
                <a:lnTo>
                  <a:pt x="1229753" y="1803400"/>
                </a:lnTo>
                <a:lnTo>
                  <a:pt x="1229753" y="1816100"/>
                </a:lnTo>
                <a:lnTo>
                  <a:pt x="1227328" y="1816100"/>
                </a:lnTo>
                <a:lnTo>
                  <a:pt x="1227328" y="1828800"/>
                </a:lnTo>
                <a:lnTo>
                  <a:pt x="1222476" y="1828800"/>
                </a:lnTo>
                <a:lnTo>
                  <a:pt x="1222476" y="1841500"/>
                </a:lnTo>
                <a:lnTo>
                  <a:pt x="1217371" y="1851774"/>
                </a:lnTo>
                <a:lnTo>
                  <a:pt x="1217371" y="1905000"/>
                </a:lnTo>
                <a:lnTo>
                  <a:pt x="1215961" y="1917700"/>
                </a:lnTo>
                <a:lnTo>
                  <a:pt x="1212938" y="1917700"/>
                </a:lnTo>
                <a:lnTo>
                  <a:pt x="1212773" y="1905000"/>
                </a:lnTo>
                <a:lnTo>
                  <a:pt x="1217371" y="1905000"/>
                </a:lnTo>
                <a:lnTo>
                  <a:pt x="1217371" y="1851774"/>
                </a:lnTo>
                <a:lnTo>
                  <a:pt x="1216164" y="1854200"/>
                </a:lnTo>
                <a:lnTo>
                  <a:pt x="1211110" y="1854200"/>
                </a:lnTo>
                <a:lnTo>
                  <a:pt x="1211732" y="1841500"/>
                </a:lnTo>
                <a:lnTo>
                  <a:pt x="1222476" y="1841500"/>
                </a:lnTo>
                <a:lnTo>
                  <a:pt x="1222476" y="1828800"/>
                </a:lnTo>
                <a:lnTo>
                  <a:pt x="1220050" y="1816100"/>
                </a:lnTo>
                <a:lnTo>
                  <a:pt x="1218831" y="1816100"/>
                </a:lnTo>
                <a:lnTo>
                  <a:pt x="1220050" y="1803400"/>
                </a:lnTo>
                <a:lnTo>
                  <a:pt x="1229753" y="1803400"/>
                </a:lnTo>
                <a:lnTo>
                  <a:pt x="1229753" y="1727200"/>
                </a:lnTo>
                <a:lnTo>
                  <a:pt x="1226108" y="1727200"/>
                </a:lnTo>
                <a:lnTo>
                  <a:pt x="1228534" y="1714500"/>
                </a:lnTo>
                <a:lnTo>
                  <a:pt x="1231722" y="1727200"/>
                </a:lnTo>
                <a:lnTo>
                  <a:pt x="1231722" y="1676400"/>
                </a:lnTo>
                <a:lnTo>
                  <a:pt x="1227328" y="1676400"/>
                </a:lnTo>
                <a:lnTo>
                  <a:pt x="1230960" y="1689100"/>
                </a:lnTo>
                <a:lnTo>
                  <a:pt x="1225956" y="1689100"/>
                </a:lnTo>
                <a:lnTo>
                  <a:pt x="1225511" y="1676400"/>
                </a:lnTo>
                <a:lnTo>
                  <a:pt x="1225956" y="1676400"/>
                </a:lnTo>
                <a:lnTo>
                  <a:pt x="1227328" y="1663700"/>
                </a:lnTo>
                <a:lnTo>
                  <a:pt x="1231760" y="1676400"/>
                </a:lnTo>
                <a:lnTo>
                  <a:pt x="1231760" y="1638300"/>
                </a:lnTo>
                <a:lnTo>
                  <a:pt x="1228026" y="1638300"/>
                </a:lnTo>
                <a:lnTo>
                  <a:pt x="1228534" y="1625600"/>
                </a:lnTo>
                <a:lnTo>
                  <a:pt x="1232458" y="1638300"/>
                </a:lnTo>
                <a:lnTo>
                  <a:pt x="1232458" y="1460500"/>
                </a:lnTo>
                <a:lnTo>
                  <a:pt x="1231138" y="1460500"/>
                </a:lnTo>
                <a:lnTo>
                  <a:pt x="1231138" y="1524000"/>
                </a:lnTo>
                <a:lnTo>
                  <a:pt x="1230960" y="1524000"/>
                </a:lnTo>
                <a:lnTo>
                  <a:pt x="1230960" y="1511300"/>
                </a:lnTo>
                <a:lnTo>
                  <a:pt x="1231138" y="1524000"/>
                </a:lnTo>
                <a:lnTo>
                  <a:pt x="1231138" y="1460500"/>
                </a:lnTo>
                <a:lnTo>
                  <a:pt x="1227328" y="1460500"/>
                </a:lnTo>
                <a:lnTo>
                  <a:pt x="1227328" y="1447800"/>
                </a:lnTo>
                <a:lnTo>
                  <a:pt x="1238237" y="1447800"/>
                </a:lnTo>
                <a:lnTo>
                  <a:pt x="1238237" y="1435100"/>
                </a:lnTo>
                <a:lnTo>
                  <a:pt x="1227074" y="1447800"/>
                </a:lnTo>
                <a:lnTo>
                  <a:pt x="1201851" y="1447800"/>
                </a:lnTo>
                <a:lnTo>
                  <a:pt x="1201851" y="1460500"/>
                </a:lnTo>
                <a:lnTo>
                  <a:pt x="1206703" y="1460500"/>
                </a:lnTo>
                <a:lnTo>
                  <a:pt x="1213980" y="1485900"/>
                </a:lnTo>
                <a:lnTo>
                  <a:pt x="1221257" y="1498600"/>
                </a:lnTo>
                <a:lnTo>
                  <a:pt x="1221181" y="1536700"/>
                </a:lnTo>
                <a:lnTo>
                  <a:pt x="1220050" y="1549400"/>
                </a:lnTo>
                <a:lnTo>
                  <a:pt x="1217091" y="1549400"/>
                </a:lnTo>
                <a:lnTo>
                  <a:pt x="1216406" y="1536700"/>
                </a:lnTo>
                <a:lnTo>
                  <a:pt x="1221181" y="1536700"/>
                </a:lnTo>
                <a:lnTo>
                  <a:pt x="1221181" y="1498600"/>
                </a:lnTo>
                <a:lnTo>
                  <a:pt x="1217625" y="1498600"/>
                </a:lnTo>
                <a:lnTo>
                  <a:pt x="1215199" y="1507058"/>
                </a:lnTo>
                <a:lnTo>
                  <a:pt x="1215199" y="1765300"/>
                </a:lnTo>
                <a:lnTo>
                  <a:pt x="1211554" y="1765300"/>
                </a:lnTo>
                <a:lnTo>
                  <a:pt x="1212773" y="1752600"/>
                </a:lnTo>
                <a:lnTo>
                  <a:pt x="1215199" y="1765300"/>
                </a:lnTo>
                <a:lnTo>
                  <a:pt x="1215199" y="1507058"/>
                </a:lnTo>
                <a:lnTo>
                  <a:pt x="1213980" y="1511300"/>
                </a:lnTo>
                <a:lnTo>
                  <a:pt x="1211554" y="1511300"/>
                </a:lnTo>
                <a:lnTo>
                  <a:pt x="1211554" y="1587500"/>
                </a:lnTo>
                <a:lnTo>
                  <a:pt x="1206119" y="1587500"/>
                </a:lnTo>
                <a:lnTo>
                  <a:pt x="1206119" y="1968500"/>
                </a:lnTo>
                <a:lnTo>
                  <a:pt x="1199642" y="1968500"/>
                </a:lnTo>
                <a:lnTo>
                  <a:pt x="1201851" y="1955800"/>
                </a:lnTo>
                <a:lnTo>
                  <a:pt x="1206119" y="1968500"/>
                </a:lnTo>
                <a:lnTo>
                  <a:pt x="1206119" y="1587500"/>
                </a:lnTo>
                <a:lnTo>
                  <a:pt x="1205953" y="1587500"/>
                </a:lnTo>
                <a:lnTo>
                  <a:pt x="1205953" y="1689100"/>
                </a:lnTo>
                <a:lnTo>
                  <a:pt x="1205953" y="1866900"/>
                </a:lnTo>
                <a:lnTo>
                  <a:pt x="1201851" y="1866900"/>
                </a:lnTo>
                <a:lnTo>
                  <a:pt x="1201851" y="1854200"/>
                </a:lnTo>
                <a:lnTo>
                  <a:pt x="1205953" y="1866900"/>
                </a:lnTo>
                <a:lnTo>
                  <a:pt x="1205953" y="1689100"/>
                </a:lnTo>
                <a:lnTo>
                  <a:pt x="1204582" y="1701800"/>
                </a:lnTo>
                <a:lnTo>
                  <a:pt x="1201851" y="1701800"/>
                </a:lnTo>
                <a:lnTo>
                  <a:pt x="1205776" y="1714500"/>
                </a:lnTo>
                <a:lnTo>
                  <a:pt x="1198613" y="1714500"/>
                </a:lnTo>
                <a:lnTo>
                  <a:pt x="1201851" y="1701800"/>
                </a:lnTo>
                <a:lnTo>
                  <a:pt x="1201851" y="1689100"/>
                </a:lnTo>
                <a:lnTo>
                  <a:pt x="1205953" y="1689100"/>
                </a:lnTo>
                <a:lnTo>
                  <a:pt x="1205953" y="1587500"/>
                </a:lnTo>
                <a:lnTo>
                  <a:pt x="1203071" y="1587500"/>
                </a:lnTo>
                <a:lnTo>
                  <a:pt x="1203071" y="1651000"/>
                </a:lnTo>
                <a:lnTo>
                  <a:pt x="1195793" y="1651000"/>
                </a:lnTo>
                <a:lnTo>
                  <a:pt x="1195793" y="1917700"/>
                </a:lnTo>
                <a:lnTo>
                  <a:pt x="1189736" y="1917700"/>
                </a:lnTo>
                <a:lnTo>
                  <a:pt x="1189736" y="1905000"/>
                </a:lnTo>
                <a:lnTo>
                  <a:pt x="1195793" y="1917700"/>
                </a:lnTo>
                <a:lnTo>
                  <a:pt x="1195793" y="1651000"/>
                </a:lnTo>
                <a:lnTo>
                  <a:pt x="1194587" y="1651000"/>
                </a:lnTo>
                <a:lnTo>
                  <a:pt x="1194587" y="1841500"/>
                </a:lnTo>
                <a:lnTo>
                  <a:pt x="1194587" y="1854200"/>
                </a:lnTo>
                <a:lnTo>
                  <a:pt x="1185037" y="1854200"/>
                </a:lnTo>
                <a:lnTo>
                  <a:pt x="1186230" y="1841500"/>
                </a:lnTo>
                <a:lnTo>
                  <a:pt x="1194587" y="1841500"/>
                </a:lnTo>
                <a:lnTo>
                  <a:pt x="1194587" y="1651000"/>
                </a:lnTo>
                <a:lnTo>
                  <a:pt x="1193634" y="1651000"/>
                </a:lnTo>
                <a:lnTo>
                  <a:pt x="1193634" y="1739900"/>
                </a:lnTo>
                <a:lnTo>
                  <a:pt x="1187602" y="1752600"/>
                </a:lnTo>
                <a:lnTo>
                  <a:pt x="1181125" y="1739900"/>
                </a:lnTo>
                <a:lnTo>
                  <a:pt x="1180033" y="1739900"/>
                </a:lnTo>
                <a:lnTo>
                  <a:pt x="1180033" y="1727200"/>
                </a:lnTo>
                <a:lnTo>
                  <a:pt x="1184122" y="1739900"/>
                </a:lnTo>
                <a:lnTo>
                  <a:pt x="1193634" y="1739900"/>
                </a:lnTo>
                <a:lnTo>
                  <a:pt x="1193634" y="1651000"/>
                </a:lnTo>
                <a:lnTo>
                  <a:pt x="1190942" y="1651000"/>
                </a:lnTo>
                <a:lnTo>
                  <a:pt x="1190942" y="1638300"/>
                </a:lnTo>
                <a:lnTo>
                  <a:pt x="1200645" y="1638300"/>
                </a:lnTo>
                <a:lnTo>
                  <a:pt x="1203071" y="1651000"/>
                </a:lnTo>
                <a:lnTo>
                  <a:pt x="1203071" y="1587500"/>
                </a:lnTo>
                <a:lnTo>
                  <a:pt x="1188021" y="1587500"/>
                </a:lnTo>
                <a:lnTo>
                  <a:pt x="1184884" y="1574800"/>
                </a:lnTo>
                <a:lnTo>
                  <a:pt x="1208417" y="1574800"/>
                </a:lnTo>
                <a:lnTo>
                  <a:pt x="1211554" y="1587500"/>
                </a:lnTo>
                <a:lnTo>
                  <a:pt x="1211554" y="1511300"/>
                </a:lnTo>
                <a:lnTo>
                  <a:pt x="1210348" y="1511300"/>
                </a:lnTo>
                <a:lnTo>
                  <a:pt x="1204696" y="1498600"/>
                </a:lnTo>
                <a:lnTo>
                  <a:pt x="1195997" y="1489202"/>
                </a:lnTo>
                <a:lnTo>
                  <a:pt x="1195997" y="1549400"/>
                </a:lnTo>
                <a:lnTo>
                  <a:pt x="1187310" y="1562100"/>
                </a:lnTo>
                <a:lnTo>
                  <a:pt x="1186116" y="1549400"/>
                </a:lnTo>
                <a:lnTo>
                  <a:pt x="1181239" y="1549400"/>
                </a:lnTo>
                <a:lnTo>
                  <a:pt x="1181239" y="1536700"/>
                </a:lnTo>
                <a:lnTo>
                  <a:pt x="1188516" y="1536700"/>
                </a:lnTo>
                <a:lnTo>
                  <a:pt x="1188516" y="1549400"/>
                </a:lnTo>
                <a:lnTo>
                  <a:pt x="1195997" y="1549400"/>
                </a:lnTo>
                <a:lnTo>
                  <a:pt x="1195997" y="1489202"/>
                </a:lnTo>
                <a:lnTo>
                  <a:pt x="1195031" y="1488160"/>
                </a:lnTo>
                <a:lnTo>
                  <a:pt x="1195031" y="1498600"/>
                </a:lnTo>
                <a:lnTo>
                  <a:pt x="1193673" y="1511300"/>
                </a:lnTo>
                <a:lnTo>
                  <a:pt x="1193368" y="1511300"/>
                </a:lnTo>
                <a:lnTo>
                  <a:pt x="1194587" y="1524000"/>
                </a:lnTo>
                <a:lnTo>
                  <a:pt x="1189736" y="1524000"/>
                </a:lnTo>
                <a:lnTo>
                  <a:pt x="1189736" y="1511300"/>
                </a:lnTo>
                <a:lnTo>
                  <a:pt x="1190942" y="1511300"/>
                </a:lnTo>
                <a:lnTo>
                  <a:pt x="1190942" y="1498600"/>
                </a:lnTo>
                <a:lnTo>
                  <a:pt x="1195031" y="1498600"/>
                </a:lnTo>
                <a:lnTo>
                  <a:pt x="1195031" y="1488160"/>
                </a:lnTo>
                <a:lnTo>
                  <a:pt x="1192949" y="1485900"/>
                </a:lnTo>
                <a:lnTo>
                  <a:pt x="1187297" y="1473200"/>
                </a:lnTo>
                <a:lnTo>
                  <a:pt x="1183665" y="1473200"/>
                </a:lnTo>
                <a:lnTo>
                  <a:pt x="1181239" y="1460500"/>
                </a:lnTo>
                <a:lnTo>
                  <a:pt x="1176388" y="1460500"/>
                </a:lnTo>
                <a:lnTo>
                  <a:pt x="1176388" y="1981200"/>
                </a:lnTo>
                <a:lnTo>
                  <a:pt x="1176388" y="2070100"/>
                </a:lnTo>
                <a:lnTo>
                  <a:pt x="1174572" y="2070100"/>
                </a:lnTo>
                <a:lnTo>
                  <a:pt x="1171956" y="2057400"/>
                </a:lnTo>
                <a:lnTo>
                  <a:pt x="1176388" y="2070100"/>
                </a:lnTo>
                <a:lnTo>
                  <a:pt x="1176388" y="1981200"/>
                </a:lnTo>
                <a:lnTo>
                  <a:pt x="1172756" y="1993900"/>
                </a:lnTo>
                <a:lnTo>
                  <a:pt x="1172756" y="1981200"/>
                </a:lnTo>
                <a:lnTo>
                  <a:pt x="1176388" y="1981200"/>
                </a:lnTo>
                <a:lnTo>
                  <a:pt x="1176388" y="1460500"/>
                </a:lnTo>
                <a:lnTo>
                  <a:pt x="1172743" y="1460500"/>
                </a:lnTo>
                <a:lnTo>
                  <a:pt x="1175169" y="1473200"/>
                </a:lnTo>
                <a:lnTo>
                  <a:pt x="1167892" y="1473200"/>
                </a:lnTo>
                <a:lnTo>
                  <a:pt x="1164259" y="1485900"/>
                </a:lnTo>
                <a:lnTo>
                  <a:pt x="1160614" y="1485900"/>
                </a:lnTo>
                <a:lnTo>
                  <a:pt x="1159408" y="1498600"/>
                </a:lnTo>
                <a:lnTo>
                  <a:pt x="1175169" y="1498600"/>
                </a:lnTo>
                <a:lnTo>
                  <a:pt x="1173962" y="1502829"/>
                </a:lnTo>
                <a:lnTo>
                  <a:pt x="1173962" y="1968500"/>
                </a:lnTo>
                <a:lnTo>
                  <a:pt x="1170330" y="1968500"/>
                </a:lnTo>
                <a:lnTo>
                  <a:pt x="1171536" y="1955800"/>
                </a:lnTo>
                <a:lnTo>
                  <a:pt x="1173962" y="1968500"/>
                </a:lnTo>
                <a:lnTo>
                  <a:pt x="1173962" y="1502829"/>
                </a:lnTo>
                <a:lnTo>
                  <a:pt x="1171536" y="1511300"/>
                </a:lnTo>
                <a:lnTo>
                  <a:pt x="1171536" y="1600200"/>
                </a:lnTo>
                <a:lnTo>
                  <a:pt x="1171536" y="1612900"/>
                </a:lnTo>
                <a:lnTo>
                  <a:pt x="1169111" y="1612900"/>
                </a:lnTo>
                <a:lnTo>
                  <a:pt x="1169111" y="2070100"/>
                </a:lnTo>
                <a:lnTo>
                  <a:pt x="1167904" y="2082800"/>
                </a:lnTo>
                <a:lnTo>
                  <a:pt x="1165479" y="2078570"/>
                </a:lnTo>
                <a:lnTo>
                  <a:pt x="1165479" y="2133600"/>
                </a:lnTo>
                <a:lnTo>
                  <a:pt x="1161592" y="2133600"/>
                </a:lnTo>
                <a:lnTo>
                  <a:pt x="1161592" y="2146300"/>
                </a:lnTo>
                <a:lnTo>
                  <a:pt x="1160170" y="2159000"/>
                </a:lnTo>
                <a:lnTo>
                  <a:pt x="1158201" y="2159000"/>
                </a:lnTo>
                <a:lnTo>
                  <a:pt x="1158201" y="2197100"/>
                </a:lnTo>
                <a:lnTo>
                  <a:pt x="1153350" y="2209800"/>
                </a:lnTo>
                <a:lnTo>
                  <a:pt x="1151712" y="2209800"/>
                </a:lnTo>
                <a:lnTo>
                  <a:pt x="1149705" y="2197100"/>
                </a:lnTo>
                <a:lnTo>
                  <a:pt x="1158201" y="2197100"/>
                </a:lnTo>
                <a:lnTo>
                  <a:pt x="1158201" y="2159000"/>
                </a:lnTo>
                <a:lnTo>
                  <a:pt x="1157160" y="2159000"/>
                </a:lnTo>
                <a:lnTo>
                  <a:pt x="1156982" y="2146300"/>
                </a:lnTo>
                <a:lnTo>
                  <a:pt x="1161592" y="2146300"/>
                </a:lnTo>
                <a:lnTo>
                  <a:pt x="1161592" y="2133600"/>
                </a:lnTo>
                <a:lnTo>
                  <a:pt x="1159408" y="2133600"/>
                </a:lnTo>
                <a:lnTo>
                  <a:pt x="1159408" y="2120900"/>
                </a:lnTo>
                <a:lnTo>
                  <a:pt x="1161834" y="2120900"/>
                </a:lnTo>
                <a:lnTo>
                  <a:pt x="1165479" y="2133600"/>
                </a:lnTo>
                <a:lnTo>
                  <a:pt x="1165479" y="2078570"/>
                </a:lnTo>
                <a:lnTo>
                  <a:pt x="1163802" y="2075649"/>
                </a:lnTo>
                <a:lnTo>
                  <a:pt x="1163802" y="2108200"/>
                </a:lnTo>
                <a:lnTo>
                  <a:pt x="1160627" y="2108200"/>
                </a:lnTo>
                <a:lnTo>
                  <a:pt x="1153807" y="2120900"/>
                </a:lnTo>
                <a:lnTo>
                  <a:pt x="1149705" y="2120900"/>
                </a:lnTo>
                <a:lnTo>
                  <a:pt x="1153350" y="2108200"/>
                </a:lnTo>
                <a:lnTo>
                  <a:pt x="1158201" y="2108200"/>
                </a:lnTo>
                <a:lnTo>
                  <a:pt x="1160627" y="2095500"/>
                </a:lnTo>
                <a:lnTo>
                  <a:pt x="1163802" y="2108200"/>
                </a:lnTo>
                <a:lnTo>
                  <a:pt x="1163802" y="2075649"/>
                </a:lnTo>
                <a:lnTo>
                  <a:pt x="1160627" y="2070100"/>
                </a:lnTo>
                <a:lnTo>
                  <a:pt x="1169111" y="2070100"/>
                </a:lnTo>
                <a:lnTo>
                  <a:pt x="1169111" y="1612900"/>
                </a:lnTo>
                <a:lnTo>
                  <a:pt x="1168184" y="1612900"/>
                </a:lnTo>
                <a:lnTo>
                  <a:pt x="1168184" y="1739900"/>
                </a:lnTo>
                <a:lnTo>
                  <a:pt x="1163053" y="1739900"/>
                </a:lnTo>
                <a:lnTo>
                  <a:pt x="1163053" y="2019300"/>
                </a:lnTo>
                <a:lnTo>
                  <a:pt x="1161834" y="2032000"/>
                </a:lnTo>
                <a:lnTo>
                  <a:pt x="1161084" y="2032000"/>
                </a:lnTo>
                <a:lnTo>
                  <a:pt x="1159713" y="2044700"/>
                </a:lnTo>
                <a:lnTo>
                  <a:pt x="1156982" y="2044700"/>
                </a:lnTo>
                <a:lnTo>
                  <a:pt x="1156982" y="2032000"/>
                </a:lnTo>
                <a:lnTo>
                  <a:pt x="1155776" y="2032000"/>
                </a:lnTo>
                <a:lnTo>
                  <a:pt x="1155776" y="2095500"/>
                </a:lnTo>
                <a:lnTo>
                  <a:pt x="1152131" y="2108200"/>
                </a:lnTo>
                <a:lnTo>
                  <a:pt x="1147279" y="2108200"/>
                </a:lnTo>
                <a:lnTo>
                  <a:pt x="1147279" y="2476500"/>
                </a:lnTo>
                <a:lnTo>
                  <a:pt x="1142428" y="2501900"/>
                </a:lnTo>
                <a:lnTo>
                  <a:pt x="1136408" y="2501900"/>
                </a:lnTo>
                <a:lnTo>
                  <a:pt x="1136065" y="2489200"/>
                </a:lnTo>
                <a:lnTo>
                  <a:pt x="1137996" y="2476500"/>
                </a:lnTo>
                <a:lnTo>
                  <a:pt x="1147279" y="2476500"/>
                </a:lnTo>
                <a:lnTo>
                  <a:pt x="1147279" y="2108200"/>
                </a:lnTo>
                <a:lnTo>
                  <a:pt x="1143812" y="2108200"/>
                </a:lnTo>
                <a:lnTo>
                  <a:pt x="1143812" y="2298700"/>
                </a:lnTo>
                <a:lnTo>
                  <a:pt x="1143647" y="2298700"/>
                </a:lnTo>
                <a:lnTo>
                  <a:pt x="1143647" y="2324100"/>
                </a:lnTo>
                <a:lnTo>
                  <a:pt x="1142428" y="2336800"/>
                </a:lnTo>
                <a:lnTo>
                  <a:pt x="1139888" y="2336800"/>
                </a:lnTo>
                <a:lnTo>
                  <a:pt x="1139888" y="2362200"/>
                </a:lnTo>
                <a:lnTo>
                  <a:pt x="1136370" y="2374900"/>
                </a:lnTo>
                <a:lnTo>
                  <a:pt x="1136370" y="2425700"/>
                </a:lnTo>
                <a:lnTo>
                  <a:pt x="1135151" y="2438400"/>
                </a:lnTo>
                <a:lnTo>
                  <a:pt x="1131341" y="2425700"/>
                </a:lnTo>
                <a:lnTo>
                  <a:pt x="1136370" y="2425700"/>
                </a:lnTo>
                <a:lnTo>
                  <a:pt x="1136370" y="2374900"/>
                </a:lnTo>
                <a:lnTo>
                  <a:pt x="1132560" y="2362200"/>
                </a:lnTo>
                <a:lnTo>
                  <a:pt x="1139888" y="2362200"/>
                </a:lnTo>
                <a:lnTo>
                  <a:pt x="1139888" y="2336800"/>
                </a:lnTo>
                <a:lnTo>
                  <a:pt x="1129703" y="2336800"/>
                </a:lnTo>
                <a:lnTo>
                  <a:pt x="1127874" y="2326589"/>
                </a:lnTo>
                <a:lnTo>
                  <a:pt x="1127874" y="2413000"/>
                </a:lnTo>
                <a:lnTo>
                  <a:pt x="1127874" y="2489200"/>
                </a:lnTo>
                <a:lnTo>
                  <a:pt x="1127874" y="2514600"/>
                </a:lnTo>
                <a:lnTo>
                  <a:pt x="1127874" y="2527300"/>
                </a:lnTo>
                <a:lnTo>
                  <a:pt x="1127315" y="2527300"/>
                </a:lnTo>
                <a:lnTo>
                  <a:pt x="1127315" y="2667000"/>
                </a:lnTo>
                <a:lnTo>
                  <a:pt x="1124242" y="2667000"/>
                </a:lnTo>
                <a:lnTo>
                  <a:pt x="1124242" y="2692400"/>
                </a:lnTo>
                <a:lnTo>
                  <a:pt x="1121664" y="2692400"/>
                </a:lnTo>
                <a:lnTo>
                  <a:pt x="1121664" y="2908300"/>
                </a:lnTo>
                <a:lnTo>
                  <a:pt x="1121638" y="2908541"/>
                </a:lnTo>
                <a:lnTo>
                  <a:pt x="1121638" y="2946400"/>
                </a:lnTo>
                <a:lnTo>
                  <a:pt x="1117727" y="2959100"/>
                </a:lnTo>
                <a:lnTo>
                  <a:pt x="1112202" y="2946400"/>
                </a:lnTo>
                <a:lnTo>
                  <a:pt x="1121638" y="2946400"/>
                </a:lnTo>
                <a:lnTo>
                  <a:pt x="1121638" y="2908541"/>
                </a:lnTo>
                <a:lnTo>
                  <a:pt x="1120305" y="2921000"/>
                </a:lnTo>
                <a:lnTo>
                  <a:pt x="1112113" y="2921000"/>
                </a:lnTo>
                <a:lnTo>
                  <a:pt x="1112113" y="2908300"/>
                </a:lnTo>
                <a:lnTo>
                  <a:pt x="1121664" y="2908300"/>
                </a:lnTo>
                <a:lnTo>
                  <a:pt x="1121664" y="2692400"/>
                </a:lnTo>
                <a:lnTo>
                  <a:pt x="1120203" y="2692400"/>
                </a:lnTo>
                <a:lnTo>
                  <a:pt x="1119390" y="2681706"/>
                </a:lnTo>
                <a:lnTo>
                  <a:pt x="1119390" y="2705100"/>
                </a:lnTo>
                <a:lnTo>
                  <a:pt x="1119390" y="2730500"/>
                </a:lnTo>
                <a:lnTo>
                  <a:pt x="1115974" y="2717800"/>
                </a:lnTo>
                <a:lnTo>
                  <a:pt x="1112113" y="2717800"/>
                </a:lnTo>
                <a:lnTo>
                  <a:pt x="1109687" y="2705100"/>
                </a:lnTo>
                <a:lnTo>
                  <a:pt x="1119390" y="2705100"/>
                </a:lnTo>
                <a:lnTo>
                  <a:pt x="1119390" y="2681706"/>
                </a:lnTo>
                <a:lnTo>
                  <a:pt x="1119238" y="2679700"/>
                </a:lnTo>
                <a:lnTo>
                  <a:pt x="1123022" y="2679700"/>
                </a:lnTo>
                <a:lnTo>
                  <a:pt x="1124242" y="2692400"/>
                </a:lnTo>
                <a:lnTo>
                  <a:pt x="1124242" y="2667000"/>
                </a:lnTo>
                <a:lnTo>
                  <a:pt x="1119809" y="2667000"/>
                </a:lnTo>
                <a:lnTo>
                  <a:pt x="1124242" y="2654300"/>
                </a:lnTo>
                <a:lnTo>
                  <a:pt x="1127315" y="2667000"/>
                </a:lnTo>
                <a:lnTo>
                  <a:pt x="1127315" y="2527300"/>
                </a:lnTo>
                <a:lnTo>
                  <a:pt x="1124242" y="2527300"/>
                </a:lnTo>
                <a:lnTo>
                  <a:pt x="1124242" y="2616200"/>
                </a:lnTo>
                <a:lnTo>
                  <a:pt x="1123022" y="2628900"/>
                </a:lnTo>
                <a:lnTo>
                  <a:pt x="1116965" y="2628900"/>
                </a:lnTo>
                <a:lnTo>
                  <a:pt x="1116965" y="2616200"/>
                </a:lnTo>
                <a:lnTo>
                  <a:pt x="1124242" y="2616200"/>
                </a:lnTo>
                <a:lnTo>
                  <a:pt x="1124242" y="2527300"/>
                </a:lnTo>
                <a:lnTo>
                  <a:pt x="1118171" y="2527300"/>
                </a:lnTo>
                <a:lnTo>
                  <a:pt x="1111529" y="2540000"/>
                </a:lnTo>
                <a:lnTo>
                  <a:pt x="1115745" y="2540000"/>
                </a:lnTo>
                <a:lnTo>
                  <a:pt x="1116965" y="2552700"/>
                </a:lnTo>
                <a:lnTo>
                  <a:pt x="1107567" y="2552700"/>
                </a:lnTo>
                <a:lnTo>
                  <a:pt x="1110068" y="2540000"/>
                </a:lnTo>
                <a:lnTo>
                  <a:pt x="1111529" y="2540000"/>
                </a:lnTo>
                <a:lnTo>
                  <a:pt x="1107719" y="2527300"/>
                </a:lnTo>
                <a:lnTo>
                  <a:pt x="1116965" y="2527300"/>
                </a:lnTo>
                <a:lnTo>
                  <a:pt x="1121816" y="2514600"/>
                </a:lnTo>
                <a:lnTo>
                  <a:pt x="1127874" y="2514600"/>
                </a:lnTo>
                <a:lnTo>
                  <a:pt x="1127874" y="2489200"/>
                </a:lnTo>
                <a:lnTo>
                  <a:pt x="1123276" y="2476500"/>
                </a:lnTo>
                <a:lnTo>
                  <a:pt x="1127709" y="2476500"/>
                </a:lnTo>
                <a:lnTo>
                  <a:pt x="1127874" y="2489200"/>
                </a:lnTo>
                <a:lnTo>
                  <a:pt x="1127874" y="2413000"/>
                </a:lnTo>
                <a:lnTo>
                  <a:pt x="1124635" y="2438400"/>
                </a:lnTo>
                <a:lnTo>
                  <a:pt x="1119238" y="2438400"/>
                </a:lnTo>
                <a:lnTo>
                  <a:pt x="1118158" y="2425700"/>
                </a:lnTo>
                <a:lnTo>
                  <a:pt x="1127874" y="2413000"/>
                </a:lnTo>
                <a:lnTo>
                  <a:pt x="1127874" y="2326589"/>
                </a:lnTo>
                <a:lnTo>
                  <a:pt x="1127429" y="2324100"/>
                </a:lnTo>
                <a:lnTo>
                  <a:pt x="1143647" y="2324100"/>
                </a:lnTo>
                <a:lnTo>
                  <a:pt x="1143647" y="2298700"/>
                </a:lnTo>
                <a:lnTo>
                  <a:pt x="1136878" y="2298700"/>
                </a:lnTo>
                <a:lnTo>
                  <a:pt x="1138643" y="2286000"/>
                </a:lnTo>
                <a:lnTo>
                  <a:pt x="1143812" y="2298700"/>
                </a:lnTo>
                <a:lnTo>
                  <a:pt x="1143812" y="2108200"/>
                </a:lnTo>
                <a:lnTo>
                  <a:pt x="1138796" y="2108200"/>
                </a:lnTo>
                <a:lnTo>
                  <a:pt x="1138796" y="2146300"/>
                </a:lnTo>
                <a:lnTo>
                  <a:pt x="1138796" y="2235200"/>
                </a:lnTo>
                <a:lnTo>
                  <a:pt x="1135443" y="2247900"/>
                </a:lnTo>
                <a:lnTo>
                  <a:pt x="1131976" y="2235200"/>
                </a:lnTo>
                <a:lnTo>
                  <a:pt x="1138796" y="2235200"/>
                </a:lnTo>
                <a:lnTo>
                  <a:pt x="1138796" y="2146300"/>
                </a:lnTo>
                <a:lnTo>
                  <a:pt x="1138389" y="2159000"/>
                </a:lnTo>
                <a:lnTo>
                  <a:pt x="1130300" y="2159000"/>
                </a:lnTo>
                <a:lnTo>
                  <a:pt x="1130300" y="2286000"/>
                </a:lnTo>
                <a:lnTo>
                  <a:pt x="1119771" y="2286000"/>
                </a:lnTo>
                <a:lnTo>
                  <a:pt x="1119771" y="2298700"/>
                </a:lnTo>
                <a:lnTo>
                  <a:pt x="1119670" y="2298954"/>
                </a:lnTo>
                <a:lnTo>
                  <a:pt x="1119670" y="2374900"/>
                </a:lnTo>
                <a:lnTo>
                  <a:pt x="1115745" y="2387600"/>
                </a:lnTo>
                <a:lnTo>
                  <a:pt x="1112507" y="2374900"/>
                </a:lnTo>
                <a:lnTo>
                  <a:pt x="1119670" y="2374900"/>
                </a:lnTo>
                <a:lnTo>
                  <a:pt x="1119670" y="2298954"/>
                </a:lnTo>
                <a:lnTo>
                  <a:pt x="1114539" y="2311400"/>
                </a:lnTo>
                <a:lnTo>
                  <a:pt x="1112113" y="2304275"/>
                </a:lnTo>
                <a:lnTo>
                  <a:pt x="1112113" y="2451100"/>
                </a:lnTo>
                <a:lnTo>
                  <a:pt x="1109726" y="2463800"/>
                </a:lnTo>
                <a:lnTo>
                  <a:pt x="1103071" y="2463800"/>
                </a:lnTo>
                <a:lnTo>
                  <a:pt x="1103071" y="2794000"/>
                </a:lnTo>
                <a:lnTo>
                  <a:pt x="1101648" y="2788424"/>
                </a:lnTo>
                <a:lnTo>
                  <a:pt x="1101648" y="2832100"/>
                </a:lnTo>
                <a:lnTo>
                  <a:pt x="1097559" y="2832100"/>
                </a:lnTo>
                <a:lnTo>
                  <a:pt x="1097559" y="2819400"/>
                </a:lnTo>
                <a:lnTo>
                  <a:pt x="1101255" y="2819400"/>
                </a:lnTo>
                <a:lnTo>
                  <a:pt x="1101648" y="2832100"/>
                </a:lnTo>
                <a:lnTo>
                  <a:pt x="1101648" y="2788424"/>
                </a:lnTo>
                <a:lnTo>
                  <a:pt x="1099832" y="2781300"/>
                </a:lnTo>
                <a:lnTo>
                  <a:pt x="1101204" y="2781300"/>
                </a:lnTo>
                <a:lnTo>
                  <a:pt x="1103071" y="2794000"/>
                </a:lnTo>
                <a:lnTo>
                  <a:pt x="1103071" y="2463800"/>
                </a:lnTo>
                <a:lnTo>
                  <a:pt x="1100861" y="2463800"/>
                </a:lnTo>
                <a:lnTo>
                  <a:pt x="1101204" y="2476500"/>
                </a:lnTo>
                <a:lnTo>
                  <a:pt x="1098016" y="2469096"/>
                </a:lnTo>
                <a:lnTo>
                  <a:pt x="1098016" y="2476500"/>
                </a:lnTo>
                <a:lnTo>
                  <a:pt x="1098016" y="2628900"/>
                </a:lnTo>
                <a:lnTo>
                  <a:pt x="1096645" y="2641600"/>
                </a:lnTo>
                <a:lnTo>
                  <a:pt x="1093927" y="2641600"/>
                </a:lnTo>
                <a:lnTo>
                  <a:pt x="1093927" y="2628900"/>
                </a:lnTo>
                <a:lnTo>
                  <a:pt x="1098016" y="2628900"/>
                </a:lnTo>
                <a:lnTo>
                  <a:pt x="1098016" y="2476500"/>
                </a:lnTo>
                <a:lnTo>
                  <a:pt x="1096645" y="2489200"/>
                </a:lnTo>
                <a:lnTo>
                  <a:pt x="1093927" y="2489200"/>
                </a:lnTo>
                <a:lnTo>
                  <a:pt x="1093927" y="2476500"/>
                </a:lnTo>
                <a:lnTo>
                  <a:pt x="1098016" y="2476500"/>
                </a:lnTo>
                <a:lnTo>
                  <a:pt x="1098016" y="2469096"/>
                </a:lnTo>
                <a:lnTo>
                  <a:pt x="1095743" y="2463800"/>
                </a:lnTo>
                <a:lnTo>
                  <a:pt x="1098473" y="2463800"/>
                </a:lnTo>
                <a:lnTo>
                  <a:pt x="1105293" y="2451100"/>
                </a:lnTo>
                <a:lnTo>
                  <a:pt x="1112113" y="2451100"/>
                </a:lnTo>
                <a:lnTo>
                  <a:pt x="1112113" y="2304275"/>
                </a:lnTo>
                <a:lnTo>
                  <a:pt x="1110221" y="2298700"/>
                </a:lnTo>
                <a:lnTo>
                  <a:pt x="1119771" y="2298700"/>
                </a:lnTo>
                <a:lnTo>
                  <a:pt x="1119771" y="2286000"/>
                </a:lnTo>
                <a:lnTo>
                  <a:pt x="1118171" y="2286000"/>
                </a:lnTo>
                <a:lnTo>
                  <a:pt x="1118171" y="2273300"/>
                </a:lnTo>
                <a:lnTo>
                  <a:pt x="1129093" y="2273300"/>
                </a:lnTo>
                <a:lnTo>
                  <a:pt x="1130300" y="2286000"/>
                </a:lnTo>
                <a:lnTo>
                  <a:pt x="1130300" y="2159000"/>
                </a:lnTo>
                <a:lnTo>
                  <a:pt x="1124242" y="2159000"/>
                </a:lnTo>
                <a:lnTo>
                  <a:pt x="1125448" y="2146300"/>
                </a:lnTo>
                <a:lnTo>
                  <a:pt x="1138796" y="2146300"/>
                </a:lnTo>
                <a:lnTo>
                  <a:pt x="1138796" y="2108200"/>
                </a:lnTo>
                <a:lnTo>
                  <a:pt x="1137348" y="2108200"/>
                </a:lnTo>
                <a:lnTo>
                  <a:pt x="1142123" y="2095500"/>
                </a:lnTo>
                <a:lnTo>
                  <a:pt x="1146073" y="2095500"/>
                </a:lnTo>
                <a:lnTo>
                  <a:pt x="1146073" y="2082800"/>
                </a:lnTo>
                <a:lnTo>
                  <a:pt x="1150162" y="2095500"/>
                </a:lnTo>
                <a:lnTo>
                  <a:pt x="1155776" y="2095500"/>
                </a:lnTo>
                <a:lnTo>
                  <a:pt x="1155776" y="2032000"/>
                </a:lnTo>
                <a:lnTo>
                  <a:pt x="1155776" y="2019300"/>
                </a:lnTo>
                <a:lnTo>
                  <a:pt x="1163053" y="2019300"/>
                </a:lnTo>
                <a:lnTo>
                  <a:pt x="1163053" y="1739900"/>
                </a:lnTo>
                <a:lnTo>
                  <a:pt x="1161021" y="1739900"/>
                </a:lnTo>
                <a:lnTo>
                  <a:pt x="1164259" y="1727200"/>
                </a:lnTo>
                <a:lnTo>
                  <a:pt x="1168184" y="1739900"/>
                </a:lnTo>
                <a:lnTo>
                  <a:pt x="1168184" y="1612900"/>
                </a:lnTo>
                <a:lnTo>
                  <a:pt x="1159408" y="1612900"/>
                </a:lnTo>
                <a:lnTo>
                  <a:pt x="1159408" y="1955800"/>
                </a:lnTo>
                <a:lnTo>
                  <a:pt x="1159408" y="1968500"/>
                </a:lnTo>
                <a:lnTo>
                  <a:pt x="1152829" y="1968500"/>
                </a:lnTo>
                <a:lnTo>
                  <a:pt x="1153350" y="1955800"/>
                </a:lnTo>
                <a:lnTo>
                  <a:pt x="1159408" y="1955800"/>
                </a:lnTo>
                <a:lnTo>
                  <a:pt x="1159408" y="1612900"/>
                </a:lnTo>
                <a:lnTo>
                  <a:pt x="1156982" y="1600200"/>
                </a:lnTo>
                <a:lnTo>
                  <a:pt x="1156982" y="1816100"/>
                </a:lnTo>
                <a:lnTo>
                  <a:pt x="1156982" y="1828800"/>
                </a:lnTo>
                <a:lnTo>
                  <a:pt x="1153287" y="1828800"/>
                </a:lnTo>
                <a:lnTo>
                  <a:pt x="1152893" y="1816100"/>
                </a:lnTo>
                <a:lnTo>
                  <a:pt x="1156982" y="1816100"/>
                </a:lnTo>
                <a:lnTo>
                  <a:pt x="1156982" y="1600200"/>
                </a:lnTo>
                <a:lnTo>
                  <a:pt x="1164437" y="1600200"/>
                </a:lnTo>
                <a:lnTo>
                  <a:pt x="1164259" y="1587500"/>
                </a:lnTo>
                <a:lnTo>
                  <a:pt x="1167447" y="1587500"/>
                </a:lnTo>
                <a:lnTo>
                  <a:pt x="1164437" y="1600200"/>
                </a:lnTo>
                <a:lnTo>
                  <a:pt x="1171536" y="1600200"/>
                </a:lnTo>
                <a:lnTo>
                  <a:pt x="1171536" y="1511300"/>
                </a:lnTo>
                <a:lnTo>
                  <a:pt x="1162710" y="1511300"/>
                </a:lnTo>
                <a:lnTo>
                  <a:pt x="1148981" y="1524000"/>
                </a:lnTo>
                <a:lnTo>
                  <a:pt x="1141222" y="1536700"/>
                </a:lnTo>
                <a:lnTo>
                  <a:pt x="1166685" y="1536700"/>
                </a:lnTo>
                <a:lnTo>
                  <a:pt x="1170317" y="1536700"/>
                </a:lnTo>
                <a:lnTo>
                  <a:pt x="1169111" y="1549400"/>
                </a:lnTo>
                <a:lnTo>
                  <a:pt x="1152131" y="1549400"/>
                </a:lnTo>
                <a:lnTo>
                  <a:pt x="1152131" y="1917700"/>
                </a:lnTo>
                <a:lnTo>
                  <a:pt x="1150924" y="1917700"/>
                </a:lnTo>
                <a:lnTo>
                  <a:pt x="1150924" y="2019300"/>
                </a:lnTo>
                <a:lnTo>
                  <a:pt x="1146073" y="2032000"/>
                </a:lnTo>
                <a:lnTo>
                  <a:pt x="1141222" y="2019300"/>
                </a:lnTo>
                <a:lnTo>
                  <a:pt x="1150924" y="2019300"/>
                </a:lnTo>
                <a:lnTo>
                  <a:pt x="1150924" y="1917700"/>
                </a:lnTo>
                <a:lnTo>
                  <a:pt x="1149705" y="1917700"/>
                </a:lnTo>
                <a:lnTo>
                  <a:pt x="1149705" y="1905000"/>
                </a:lnTo>
                <a:lnTo>
                  <a:pt x="1152131" y="1917700"/>
                </a:lnTo>
                <a:lnTo>
                  <a:pt x="1152131" y="1549400"/>
                </a:lnTo>
                <a:lnTo>
                  <a:pt x="1147737" y="1549400"/>
                </a:lnTo>
                <a:lnTo>
                  <a:pt x="1147737" y="1930400"/>
                </a:lnTo>
                <a:lnTo>
                  <a:pt x="1144041" y="1943100"/>
                </a:lnTo>
                <a:lnTo>
                  <a:pt x="1146073" y="1943100"/>
                </a:lnTo>
                <a:lnTo>
                  <a:pt x="1137577" y="1955800"/>
                </a:lnTo>
                <a:lnTo>
                  <a:pt x="1136370" y="1955800"/>
                </a:lnTo>
                <a:lnTo>
                  <a:pt x="1136370" y="1943100"/>
                </a:lnTo>
                <a:lnTo>
                  <a:pt x="1137272" y="1943100"/>
                </a:lnTo>
                <a:lnTo>
                  <a:pt x="1137843" y="1930400"/>
                </a:lnTo>
                <a:lnTo>
                  <a:pt x="1147737" y="1930400"/>
                </a:lnTo>
                <a:lnTo>
                  <a:pt x="1147737" y="1549400"/>
                </a:lnTo>
                <a:lnTo>
                  <a:pt x="1146530" y="1549400"/>
                </a:lnTo>
                <a:lnTo>
                  <a:pt x="1146530" y="1879600"/>
                </a:lnTo>
                <a:lnTo>
                  <a:pt x="1142428" y="1879600"/>
                </a:lnTo>
                <a:lnTo>
                  <a:pt x="1146530" y="1892300"/>
                </a:lnTo>
                <a:lnTo>
                  <a:pt x="1142428" y="1892300"/>
                </a:lnTo>
                <a:lnTo>
                  <a:pt x="1142428" y="1879600"/>
                </a:lnTo>
                <a:lnTo>
                  <a:pt x="1138796" y="1879600"/>
                </a:lnTo>
                <a:lnTo>
                  <a:pt x="1138796" y="1866900"/>
                </a:lnTo>
                <a:lnTo>
                  <a:pt x="1146124" y="1866900"/>
                </a:lnTo>
                <a:lnTo>
                  <a:pt x="1146530" y="1879600"/>
                </a:lnTo>
                <a:lnTo>
                  <a:pt x="1146530" y="1549400"/>
                </a:lnTo>
                <a:lnTo>
                  <a:pt x="1132725" y="1549400"/>
                </a:lnTo>
                <a:lnTo>
                  <a:pt x="1134541" y="1562100"/>
                </a:lnTo>
                <a:lnTo>
                  <a:pt x="1135456" y="1562100"/>
                </a:lnTo>
                <a:lnTo>
                  <a:pt x="1136370" y="1574800"/>
                </a:lnTo>
                <a:lnTo>
                  <a:pt x="1135608" y="1573809"/>
                </a:lnTo>
                <a:lnTo>
                  <a:pt x="1135608" y="1866900"/>
                </a:lnTo>
                <a:lnTo>
                  <a:pt x="1135443" y="1866900"/>
                </a:lnTo>
                <a:lnTo>
                  <a:pt x="1135443" y="2082800"/>
                </a:lnTo>
                <a:lnTo>
                  <a:pt x="1135443" y="2133600"/>
                </a:lnTo>
                <a:lnTo>
                  <a:pt x="1128280" y="2133600"/>
                </a:lnTo>
                <a:lnTo>
                  <a:pt x="1131519" y="2120900"/>
                </a:lnTo>
                <a:lnTo>
                  <a:pt x="1135443" y="2133600"/>
                </a:lnTo>
                <a:lnTo>
                  <a:pt x="1135443" y="2082800"/>
                </a:lnTo>
                <a:lnTo>
                  <a:pt x="1133792" y="2095500"/>
                </a:lnTo>
                <a:lnTo>
                  <a:pt x="1131011" y="2082800"/>
                </a:lnTo>
                <a:lnTo>
                  <a:pt x="1135443" y="2082800"/>
                </a:lnTo>
                <a:lnTo>
                  <a:pt x="1135443" y="1866900"/>
                </a:lnTo>
                <a:lnTo>
                  <a:pt x="1132725" y="1866900"/>
                </a:lnTo>
                <a:lnTo>
                  <a:pt x="1132725" y="1892300"/>
                </a:lnTo>
                <a:lnTo>
                  <a:pt x="1129093" y="1905000"/>
                </a:lnTo>
                <a:lnTo>
                  <a:pt x="1129093" y="1993900"/>
                </a:lnTo>
                <a:lnTo>
                  <a:pt x="1129093" y="2006600"/>
                </a:lnTo>
                <a:lnTo>
                  <a:pt x="1129093" y="2044700"/>
                </a:lnTo>
                <a:lnTo>
                  <a:pt x="1120597" y="2044700"/>
                </a:lnTo>
                <a:lnTo>
                  <a:pt x="1120597" y="2108200"/>
                </a:lnTo>
                <a:lnTo>
                  <a:pt x="1119390" y="2120900"/>
                </a:lnTo>
                <a:lnTo>
                  <a:pt x="1118323" y="2120900"/>
                </a:lnTo>
                <a:lnTo>
                  <a:pt x="1114069" y="2108200"/>
                </a:lnTo>
                <a:lnTo>
                  <a:pt x="1113078" y="2108200"/>
                </a:lnTo>
                <a:lnTo>
                  <a:pt x="1113078" y="2133600"/>
                </a:lnTo>
                <a:lnTo>
                  <a:pt x="1113078" y="2235200"/>
                </a:lnTo>
                <a:lnTo>
                  <a:pt x="1111656" y="2247900"/>
                </a:lnTo>
                <a:lnTo>
                  <a:pt x="1108646" y="2247900"/>
                </a:lnTo>
                <a:lnTo>
                  <a:pt x="1108468" y="2235200"/>
                </a:lnTo>
                <a:lnTo>
                  <a:pt x="1113078" y="2235200"/>
                </a:lnTo>
                <a:lnTo>
                  <a:pt x="1113078" y="2133600"/>
                </a:lnTo>
                <a:lnTo>
                  <a:pt x="1111656" y="2146300"/>
                </a:lnTo>
                <a:lnTo>
                  <a:pt x="1108646" y="2146300"/>
                </a:lnTo>
                <a:lnTo>
                  <a:pt x="1108468" y="2133600"/>
                </a:lnTo>
                <a:lnTo>
                  <a:pt x="1113078" y="2133600"/>
                </a:lnTo>
                <a:lnTo>
                  <a:pt x="1113078" y="2108200"/>
                </a:lnTo>
                <a:lnTo>
                  <a:pt x="1103617" y="2108200"/>
                </a:lnTo>
                <a:lnTo>
                  <a:pt x="1103617" y="2095500"/>
                </a:lnTo>
                <a:lnTo>
                  <a:pt x="1114539" y="2095500"/>
                </a:lnTo>
                <a:lnTo>
                  <a:pt x="1114539" y="2108200"/>
                </a:lnTo>
                <a:lnTo>
                  <a:pt x="1120597" y="2108200"/>
                </a:lnTo>
                <a:lnTo>
                  <a:pt x="1120597" y="2044700"/>
                </a:lnTo>
                <a:lnTo>
                  <a:pt x="1119390" y="2044700"/>
                </a:lnTo>
                <a:lnTo>
                  <a:pt x="1119390" y="2070100"/>
                </a:lnTo>
                <a:lnTo>
                  <a:pt x="1119390" y="2082800"/>
                </a:lnTo>
                <a:lnTo>
                  <a:pt x="1109840" y="2082800"/>
                </a:lnTo>
                <a:lnTo>
                  <a:pt x="1111034" y="2070100"/>
                </a:lnTo>
                <a:lnTo>
                  <a:pt x="1119390" y="2070100"/>
                </a:lnTo>
                <a:lnTo>
                  <a:pt x="1119390" y="2044700"/>
                </a:lnTo>
                <a:lnTo>
                  <a:pt x="1120597" y="2032000"/>
                </a:lnTo>
                <a:lnTo>
                  <a:pt x="1123022" y="2032000"/>
                </a:lnTo>
                <a:lnTo>
                  <a:pt x="1129093" y="2044700"/>
                </a:lnTo>
                <a:lnTo>
                  <a:pt x="1129093" y="2006600"/>
                </a:lnTo>
                <a:lnTo>
                  <a:pt x="1121816" y="2006600"/>
                </a:lnTo>
                <a:lnTo>
                  <a:pt x="1123022" y="1993900"/>
                </a:lnTo>
                <a:lnTo>
                  <a:pt x="1129093" y="1993900"/>
                </a:lnTo>
                <a:lnTo>
                  <a:pt x="1129093" y="1905000"/>
                </a:lnTo>
                <a:lnTo>
                  <a:pt x="1131519" y="1892300"/>
                </a:lnTo>
                <a:lnTo>
                  <a:pt x="1132725" y="1892300"/>
                </a:lnTo>
                <a:lnTo>
                  <a:pt x="1132725" y="1866900"/>
                </a:lnTo>
                <a:lnTo>
                  <a:pt x="1131519" y="1866900"/>
                </a:lnTo>
                <a:lnTo>
                  <a:pt x="1131519" y="1854200"/>
                </a:lnTo>
                <a:lnTo>
                  <a:pt x="1135608" y="1866900"/>
                </a:lnTo>
                <a:lnTo>
                  <a:pt x="1135608" y="1573809"/>
                </a:lnTo>
                <a:lnTo>
                  <a:pt x="1132725" y="1570037"/>
                </a:lnTo>
                <a:lnTo>
                  <a:pt x="1132725" y="1828800"/>
                </a:lnTo>
                <a:lnTo>
                  <a:pt x="1125448" y="1854200"/>
                </a:lnTo>
                <a:lnTo>
                  <a:pt x="1125448" y="1943100"/>
                </a:lnTo>
                <a:lnTo>
                  <a:pt x="1125448" y="1952625"/>
                </a:lnTo>
                <a:lnTo>
                  <a:pt x="1121816" y="1943100"/>
                </a:lnTo>
                <a:lnTo>
                  <a:pt x="1125448" y="1943100"/>
                </a:lnTo>
                <a:lnTo>
                  <a:pt x="1125448" y="1854200"/>
                </a:lnTo>
                <a:lnTo>
                  <a:pt x="1120597" y="1854200"/>
                </a:lnTo>
                <a:lnTo>
                  <a:pt x="1120597" y="1892300"/>
                </a:lnTo>
                <a:lnTo>
                  <a:pt x="1120597" y="1981200"/>
                </a:lnTo>
                <a:lnTo>
                  <a:pt x="1119390" y="1993900"/>
                </a:lnTo>
                <a:lnTo>
                  <a:pt x="1115745" y="1993900"/>
                </a:lnTo>
                <a:lnTo>
                  <a:pt x="1115745" y="1981200"/>
                </a:lnTo>
                <a:lnTo>
                  <a:pt x="1120597" y="1981200"/>
                </a:lnTo>
                <a:lnTo>
                  <a:pt x="1120597" y="1892300"/>
                </a:lnTo>
                <a:lnTo>
                  <a:pt x="1111656" y="1892300"/>
                </a:lnTo>
                <a:lnTo>
                  <a:pt x="1113878" y="1879600"/>
                </a:lnTo>
                <a:lnTo>
                  <a:pt x="1119390" y="1879600"/>
                </a:lnTo>
                <a:lnTo>
                  <a:pt x="1120597" y="1892300"/>
                </a:lnTo>
                <a:lnTo>
                  <a:pt x="1120597" y="1854200"/>
                </a:lnTo>
                <a:lnTo>
                  <a:pt x="1119974" y="1854200"/>
                </a:lnTo>
                <a:lnTo>
                  <a:pt x="1121054" y="1841500"/>
                </a:lnTo>
                <a:lnTo>
                  <a:pt x="1123734" y="1841500"/>
                </a:lnTo>
                <a:lnTo>
                  <a:pt x="1124242" y="1828800"/>
                </a:lnTo>
                <a:lnTo>
                  <a:pt x="1116355" y="1828800"/>
                </a:lnTo>
                <a:lnTo>
                  <a:pt x="1115745" y="1827225"/>
                </a:lnTo>
                <a:lnTo>
                  <a:pt x="1115745" y="1854200"/>
                </a:lnTo>
                <a:lnTo>
                  <a:pt x="1110894" y="1861464"/>
                </a:lnTo>
                <a:lnTo>
                  <a:pt x="1110894" y="1968500"/>
                </a:lnTo>
                <a:lnTo>
                  <a:pt x="1106043" y="1968500"/>
                </a:lnTo>
                <a:lnTo>
                  <a:pt x="1106043" y="1955800"/>
                </a:lnTo>
                <a:lnTo>
                  <a:pt x="1110894" y="1968500"/>
                </a:lnTo>
                <a:lnTo>
                  <a:pt x="1110894" y="1861464"/>
                </a:lnTo>
                <a:lnTo>
                  <a:pt x="1109687" y="1863280"/>
                </a:lnTo>
                <a:lnTo>
                  <a:pt x="1109687" y="1930400"/>
                </a:lnTo>
                <a:lnTo>
                  <a:pt x="1108468" y="1943100"/>
                </a:lnTo>
                <a:lnTo>
                  <a:pt x="1106043" y="1943100"/>
                </a:lnTo>
                <a:lnTo>
                  <a:pt x="1109687" y="1930400"/>
                </a:lnTo>
                <a:lnTo>
                  <a:pt x="1109687" y="1863280"/>
                </a:lnTo>
                <a:lnTo>
                  <a:pt x="1107262" y="1866900"/>
                </a:lnTo>
                <a:lnTo>
                  <a:pt x="1108468" y="1854200"/>
                </a:lnTo>
                <a:lnTo>
                  <a:pt x="1115745" y="1854200"/>
                </a:lnTo>
                <a:lnTo>
                  <a:pt x="1115745" y="1827225"/>
                </a:lnTo>
                <a:lnTo>
                  <a:pt x="1111465" y="1816100"/>
                </a:lnTo>
                <a:lnTo>
                  <a:pt x="1119390" y="1816100"/>
                </a:lnTo>
                <a:lnTo>
                  <a:pt x="1125448" y="1828800"/>
                </a:lnTo>
                <a:lnTo>
                  <a:pt x="1132725" y="1828800"/>
                </a:lnTo>
                <a:lnTo>
                  <a:pt x="1132725" y="1570037"/>
                </a:lnTo>
                <a:lnTo>
                  <a:pt x="1126667" y="1562100"/>
                </a:lnTo>
                <a:lnTo>
                  <a:pt x="1125448" y="1562100"/>
                </a:lnTo>
                <a:lnTo>
                  <a:pt x="1125448" y="1778000"/>
                </a:lnTo>
                <a:lnTo>
                  <a:pt x="1124242" y="1790700"/>
                </a:lnTo>
                <a:lnTo>
                  <a:pt x="1118171" y="1778000"/>
                </a:lnTo>
                <a:lnTo>
                  <a:pt x="1114539" y="1790700"/>
                </a:lnTo>
                <a:lnTo>
                  <a:pt x="1114539" y="1778000"/>
                </a:lnTo>
                <a:lnTo>
                  <a:pt x="1118171" y="1778000"/>
                </a:lnTo>
                <a:lnTo>
                  <a:pt x="1125448" y="1778000"/>
                </a:lnTo>
                <a:lnTo>
                  <a:pt x="1125448" y="1562100"/>
                </a:lnTo>
                <a:lnTo>
                  <a:pt x="1124242" y="1562100"/>
                </a:lnTo>
                <a:lnTo>
                  <a:pt x="1124242" y="1739900"/>
                </a:lnTo>
                <a:lnTo>
                  <a:pt x="1124242" y="1752600"/>
                </a:lnTo>
                <a:lnTo>
                  <a:pt x="1114539" y="1752600"/>
                </a:lnTo>
                <a:lnTo>
                  <a:pt x="1115745" y="1739900"/>
                </a:lnTo>
                <a:lnTo>
                  <a:pt x="1124242" y="1739900"/>
                </a:lnTo>
                <a:lnTo>
                  <a:pt x="1124242" y="1562100"/>
                </a:lnTo>
                <a:lnTo>
                  <a:pt x="1110894" y="1562100"/>
                </a:lnTo>
                <a:lnTo>
                  <a:pt x="1110894" y="1714500"/>
                </a:lnTo>
                <a:lnTo>
                  <a:pt x="1106043" y="1714500"/>
                </a:lnTo>
                <a:lnTo>
                  <a:pt x="1105293" y="1712937"/>
                </a:lnTo>
                <a:lnTo>
                  <a:pt x="1105293" y="1765300"/>
                </a:lnTo>
                <a:lnTo>
                  <a:pt x="1103922" y="1778000"/>
                </a:lnTo>
                <a:lnTo>
                  <a:pt x="1103020" y="1778000"/>
                </a:lnTo>
                <a:lnTo>
                  <a:pt x="1103020" y="2057400"/>
                </a:lnTo>
                <a:lnTo>
                  <a:pt x="1101763" y="2070100"/>
                </a:lnTo>
                <a:lnTo>
                  <a:pt x="1098778" y="2070100"/>
                </a:lnTo>
                <a:lnTo>
                  <a:pt x="1098778" y="2349500"/>
                </a:lnTo>
                <a:lnTo>
                  <a:pt x="1097559" y="2362200"/>
                </a:lnTo>
                <a:lnTo>
                  <a:pt x="1093927" y="2362200"/>
                </a:lnTo>
                <a:lnTo>
                  <a:pt x="1095133" y="2349500"/>
                </a:lnTo>
                <a:lnTo>
                  <a:pt x="1098778" y="2349500"/>
                </a:lnTo>
                <a:lnTo>
                  <a:pt x="1098778" y="2070100"/>
                </a:lnTo>
                <a:lnTo>
                  <a:pt x="1095133" y="2070100"/>
                </a:lnTo>
                <a:lnTo>
                  <a:pt x="1095133" y="2095500"/>
                </a:lnTo>
                <a:lnTo>
                  <a:pt x="1095133" y="2108200"/>
                </a:lnTo>
                <a:lnTo>
                  <a:pt x="1093927" y="2108200"/>
                </a:lnTo>
                <a:lnTo>
                  <a:pt x="1093927" y="2120900"/>
                </a:lnTo>
                <a:lnTo>
                  <a:pt x="1093749" y="2120900"/>
                </a:lnTo>
                <a:lnTo>
                  <a:pt x="1093749" y="2501900"/>
                </a:lnTo>
                <a:lnTo>
                  <a:pt x="1091082" y="2501900"/>
                </a:lnTo>
                <a:lnTo>
                  <a:pt x="1091082" y="2844800"/>
                </a:lnTo>
                <a:lnTo>
                  <a:pt x="1090739" y="2844800"/>
                </a:lnTo>
                <a:lnTo>
                  <a:pt x="1090739" y="3276600"/>
                </a:lnTo>
                <a:lnTo>
                  <a:pt x="1089367" y="3289300"/>
                </a:lnTo>
                <a:lnTo>
                  <a:pt x="1088288" y="3289300"/>
                </a:lnTo>
                <a:lnTo>
                  <a:pt x="1088288" y="3556000"/>
                </a:lnTo>
                <a:lnTo>
                  <a:pt x="1084224" y="3556000"/>
                </a:lnTo>
                <a:lnTo>
                  <a:pt x="1086650" y="3543300"/>
                </a:lnTo>
                <a:lnTo>
                  <a:pt x="1088288" y="3556000"/>
                </a:lnTo>
                <a:lnTo>
                  <a:pt x="1088288" y="3289300"/>
                </a:lnTo>
                <a:lnTo>
                  <a:pt x="1086650" y="3289300"/>
                </a:lnTo>
                <a:lnTo>
                  <a:pt x="1086650" y="3441700"/>
                </a:lnTo>
                <a:lnTo>
                  <a:pt x="1085430" y="3441700"/>
                </a:lnTo>
                <a:lnTo>
                  <a:pt x="1085430" y="3492500"/>
                </a:lnTo>
                <a:lnTo>
                  <a:pt x="1079347" y="3492500"/>
                </a:lnTo>
                <a:lnTo>
                  <a:pt x="1076947" y="3483711"/>
                </a:lnTo>
                <a:lnTo>
                  <a:pt x="1076947" y="3492500"/>
                </a:lnTo>
                <a:lnTo>
                  <a:pt x="1075486" y="3495052"/>
                </a:lnTo>
                <a:lnTo>
                  <a:pt x="1075486" y="3556000"/>
                </a:lnTo>
                <a:lnTo>
                  <a:pt x="1075486" y="3606800"/>
                </a:lnTo>
                <a:lnTo>
                  <a:pt x="1068324" y="3606800"/>
                </a:lnTo>
                <a:lnTo>
                  <a:pt x="1070876" y="3594100"/>
                </a:lnTo>
                <a:lnTo>
                  <a:pt x="1075486" y="3606800"/>
                </a:lnTo>
                <a:lnTo>
                  <a:pt x="1075486" y="3556000"/>
                </a:lnTo>
                <a:lnTo>
                  <a:pt x="1074064" y="3568700"/>
                </a:lnTo>
                <a:lnTo>
                  <a:pt x="1071054" y="3568700"/>
                </a:lnTo>
                <a:lnTo>
                  <a:pt x="1070876" y="3556000"/>
                </a:lnTo>
                <a:lnTo>
                  <a:pt x="1075486" y="3556000"/>
                </a:lnTo>
                <a:lnTo>
                  <a:pt x="1075486" y="3495052"/>
                </a:lnTo>
                <a:lnTo>
                  <a:pt x="1070876" y="3503091"/>
                </a:lnTo>
                <a:lnTo>
                  <a:pt x="1070876" y="3492500"/>
                </a:lnTo>
                <a:lnTo>
                  <a:pt x="1076947" y="3492500"/>
                </a:lnTo>
                <a:lnTo>
                  <a:pt x="1076947" y="3483711"/>
                </a:lnTo>
                <a:lnTo>
                  <a:pt x="1075880" y="3479800"/>
                </a:lnTo>
                <a:lnTo>
                  <a:pt x="1083106" y="3479800"/>
                </a:lnTo>
                <a:lnTo>
                  <a:pt x="1085430" y="3492500"/>
                </a:lnTo>
                <a:lnTo>
                  <a:pt x="1085430" y="3441700"/>
                </a:lnTo>
                <a:lnTo>
                  <a:pt x="1084262" y="3441700"/>
                </a:lnTo>
                <a:lnTo>
                  <a:pt x="1078458" y="3429000"/>
                </a:lnTo>
                <a:lnTo>
                  <a:pt x="1071295" y="3429000"/>
                </a:lnTo>
                <a:lnTo>
                  <a:pt x="1069670" y="3425825"/>
                </a:lnTo>
                <a:lnTo>
                  <a:pt x="1069670" y="3543300"/>
                </a:lnTo>
                <a:lnTo>
                  <a:pt x="1068451" y="3556000"/>
                </a:lnTo>
                <a:lnTo>
                  <a:pt x="1061631" y="3556000"/>
                </a:lnTo>
                <a:lnTo>
                  <a:pt x="1066469" y="3543300"/>
                </a:lnTo>
                <a:lnTo>
                  <a:pt x="1069670" y="3543300"/>
                </a:lnTo>
                <a:lnTo>
                  <a:pt x="1069670" y="3425825"/>
                </a:lnTo>
                <a:lnTo>
                  <a:pt x="1064818" y="3416300"/>
                </a:lnTo>
                <a:lnTo>
                  <a:pt x="1060272" y="3429000"/>
                </a:lnTo>
                <a:lnTo>
                  <a:pt x="1062990" y="3429000"/>
                </a:lnTo>
                <a:lnTo>
                  <a:pt x="1067549" y="3441700"/>
                </a:lnTo>
                <a:lnTo>
                  <a:pt x="1059967" y="3441700"/>
                </a:lnTo>
                <a:lnTo>
                  <a:pt x="1058748" y="3437229"/>
                </a:lnTo>
                <a:lnTo>
                  <a:pt x="1058748" y="3441700"/>
                </a:lnTo>
                <a:lnTo>
                  <a:pt x="1057541" y="3454400"/>
                </a:lnTo>
                <a:lnTo>
                  <a:pt x="1041768" y="3454400"/>
                </a:lnTo>
                <a:lnTo>
                  <a:pt x="1041768" y="3441700"/>
                </a:lnTo>
                <a:lnTo>
                  <a:pt x="1058748" y="3441700"/>
                </a:lnTo>
                <a:lnTo>
                  <a:pt x="1058748" y="3437229"/>
                </a:lnTo>
                <a:lnTo>
                  <a:pt x="1053045" y="3416300"/>
                </a:lnTo>
                <a:lnTo>
                  <a:pt x="1064818" y="3416300"/>
                </a:lnTo>
                <a:lnTo>
                  <a:pt x="1067396" y="3416300"/>
                </a:lnTo>
                <a:lnTo>
                  <a:pt x="1084694" y="3429000"/>
                </a:lnTo>
                <a:lnTo>
                  <a:pt x="1086650" y="3441700"/>
                </a:lnTo>
                <a:lnTo>
                  <a:pt x="1086650" y="3289300"/>
                </a:lnTo>
                <a:lnTo>
                  <a:pt x="1086650" y="3276600"/>
                </a:lnTo>
                <a:lnTo>
                  <a:pt x="1090739" y="3276600"/>
                </a:lnTo>
                <a:lnTo>
                  <a:pt x="1090739" y="2844800"/>
                </a:lnTo>
                <a:lnTo>
                  <a:pt x="1087856" y="2844800"/>
                </a:lnTo>
                <a:lnTo>
                  <a:pt x="1087856" y="3022600"/>
                </a:lnTo>
                <a:lnTo>
                  <a:pt x="1086650" y="3035300"/>
                </a:lnTo>
                <a:lnTo>
                  <a:pt x="1083462" y="3035300"/>
                </a:lnTo>
                <a:lnTo>
                  <a:pt x="1083462" y="3175000"/>
                </a:lnTo>
                <a:lnTo>
                  <a:pt x="1082090" y="3187700"/>
                </a:lnTo>
                <a:lnTo>
                  <a:pt x="1079373" y="3187700"/>
                </a:lnTo>
                <a:lnTo>
                  <a:pt x="1079373" y="3175000"/>
                </a:lnTo>
                <a:lnTo>
                  <a:pt x="1083462" y="3175000"/>
                </a:lnTo>
                <a:lnTo>
                  <a:pt x="1083462" y="3035300"/>
                </a:lnTo>
                <a:lnTo>
                  <a:pt x="1078153" y="3035300"/>
                </a:lnTo>
                <a:lnTo>
                  <a:pt x="1079373" y="3022600"/>
                </a:lnTo>
                <a:lnTo>
                  <a:pt x="1087856" y="3022600"/>
                </a:lnTo>
                <a:lnTo>
                  <a:pt x="1087856" y="2844800"/>
                </a:lnTo>
                <a:lnTo>
                  <a:pt x="1083576" y="2844800"/>
                </a:lnTo>
                <a:lnTo>
                  <a:pt x="1086650" y="2832100"/>
                </a:lnTo>
                <a:lnTo>
                  <a:pt x="1091082" y="2844800"/>
                </a:lnTo>
                <a:lnTo>
                  <a:pt x="1091082" y="2501900"/>
                </a:lnTo>
                <a:lnTo>
                  <a:pt x="1090282" y="2501900"/>
                </a:lnTo>
                <a:lnTo>
                  <a:pt x="1090282" y="2540000"/>
                </a:lnTo>
                <a:lnTo>
                  <a:pt x="1089075" y="2540000"/>
                </a:lnTo>
                <a:lnTo>
                  <a:pt x="1087856" y="2552700"/>
                </a:lnTo>
                <a:lnTo>
                  <a:pt x="1081798" y="2552700"/>
                </a:lnTo>
                <a:lnTo>
                  <a:pt x="1081798" y="2921000"/>
                </a:lnTo>
                <a:lnTo>
                  <a:pt x="1081798" y="2933700"/>
                </a:lnTo>
                <a:lnTo>
                  <a:pt x="1076947" y="2933700"/>
                </a:lnTo>
                <a:lnTo>
                  <a:pt x="1076947" y="3187700"/>
                </a:lnTo>
                <a:lnTo>
                  <a:pt x="1075728" y="3200400"/>
                </a:lnTo>
                <a:lnTo>
                  <a:pt x="1070825" y="3200400"/>
                </a:lnTo>
                <a:lnTo>
                  <a:pt x="1070825" y="3213100"/>
                </a:lnTo>
                <a:lnTo>
                  <a:pt x="1066787" y="3225800"/>
                </a:lnTo>
                <a:lnTo>
                  <a:pt x="1062977" y="3225800"/>
                </a:lnTo>
                <a:lnTo>
                  <a:pt x="1067244" y="3213100"/>
                </a:lnTo>
                <a:lnTo>
                  <a:pt x="1070825" y="3213100"/>
                </a:lnTo>
                <a:lnTo>
                  <a:pt x="1070825" y="3200400"/>
                </a:lnTo>
                <a:lnTo>
                  <a:pt x="1069670" y="3200400"/>
                </a:lnTo>
                <a:lnTo>
                  <a:pt x="1069670" y="3187700"/>
                </a:lnTo>
                <a:lnTo>
                  <a:pt x="1076947" y="3187700"/>
                </a:lnTo>
                <a:lnTo>
                  <a:pt x="1076947" y="2933700"/>
                </a:lnTo>
                <a:lnTo>
                  <a:pt x="1075728" y="2933700"/>
                </a:lnTo>
                <a:lnTo>
                  <a:pt x="1081798" y="2921000"/>
                </a:lnTo>
                <a:lnTo>
                  <a:pt x="1081798" y="2552700"/>
                </a:lnTo>
                <a:lnTo>
                  <a:pt x="1081798" y="2540000"/>
                </a:lnTo>
                <a:lnTo>
                  <a:pt x="1083005" y="2540000"/>
                </a:lnTo>
                <a:lnTo>
                  <a:pt x="1085430" y="2527300"/>
                </a:lnTo>
                <a:lnTo>
                  <a:pt x="1090282" y="2540000"/>
                </a:lnTo>
                <a:lnTo>
                  <a:pt x="1090282" y="2501900"/>
                </a:lnTo>
                <a:lnTo>
                  <a:pt x="1083005" y="2501900"/>
                </a:lnTo>
                <a:lnTo>
                  <a:pt x="1083005" y="2527300"/>
                </a:lnTo>
                <a:lnTo>
                  <a:pt x="1080579" y="2521216"/>
                </a:lnTo>
                <a:lnTo>
                  <a:pt x="1080579" y="2794000"/>
                </a:lnTo>
                <a:lnTo>
                  <a:pt x="1079373" y="2806700"/>
                </a:lnTo>
                <a:lnTo>
                  <a:pt x="1073302" y="2794000"/>
                </a:lnTo>
                <a:lnTo>
                  <a:pt x="1069670" y="2806700"/>
                </a:lnTo>
                <a:lnTo>
                  <a:pt x="1069670" y="3022600"/>
                </a:lnTo>
                <a:lnTo>
                  <a:pt x="1069670" y="3035300"/>
                </a:lnTo>
                <a:lnTo>
                  <a:pt x="1062393" y="3035300"/>
                </a:lnTo>
                <a:lnTo>
                  <a:pt x="1062393" y="3098800"/>
                </a:lnTo>
                <a:lnTo>
                  <a:pt x="1059967" y="3111500"/>
                </a:lnTo>
                <a:lnTo>
                  <a:pt x="1059967" y="3124200"/>
                </a:lnTo>
                <a:lnTo>
                  <a:pt x="1053896" y="3111500"/>
                </a:lnTo>
                <a:lnTo>
                  <a:pt x="1053147" y="3111500"/>
                </a:lnTo>
                <a:lnTo>
                  <a:pt x="1053147" y="3289300"/>
                </a:lnTo>
                <a:lnTo>
                  <a:pt x="1051775" y="3302000"/>
                </a:lnTo>
                <a:lnTo>
                  <a:pt x="1049045" y="3302000"/>
                </a:lnTo>
                <a:lnTo>
                  <a:pt x="1049045" y="3289300"/>
                </a:lnTo>
                <a:lnTo>
                  <a:pt x="1053147" y="3289300"/>
                </a:lnTo>
                <a:lnTo>
                  <a:pt x="1053147" y="3111500"/>
                </a:lnTo>
                <a:lnTo>
                  <a:pt x="1051471" y="3111500"/>
                </a:lnTo>
                <a:lnTo>
                  <a:pt x="1052690" y="3098800"/>
                </a:lnTo>
                <a:lnTo>
                  <a:pt x="1062393" y="3098800"/>
                </a:lnTo>
                <a:lnTo>
                  <a:pt x="1062393" y="3035300"/>
                </a:lnTo>
                <a:lnTo>
                  <a:pt x="1058748" y="3035300"/>
                </a:lnTo>
                <a:lnTo>
                  <a:pt x="1057541" y="3022600"/>
                </a:lnTo>
                <a:lnTo>
                  <a:pt x="1069670" y="3022600"/>
                </a:lnTo>
                <a:lnTo>
                  <a:pt x="1069670" y="2806700"/>
                </a:lnTo>
                <a:lnTo>
                  <a:pt x="1070876" y="2794000"/>
                </a:lnTo>
                <a:lnTo>
                  <a:pt x="1073302" y="2794000"/>
                </a:lnTo>
                <a:lnTo>
                  <a:pt x="1080579" y="2794000"/>
                </a:lnTo>
                <a:lnTo>
                  <a:pt x="1080579" y="2521216"/>
                </a:lnTo>
                <a:lnTo>
                  <a:pt x="1077950" y="2514600"/>
                </a:lnTo>
                <a:lnTo>
                  <a:pt x="1081798" y="2514600"/>
                </a:lnTo>
                <a:lnTo>
                  <a:pt x="1083005" y="2527300"/>
                </a:lnTo>
                <a:lnTo>
                  <a:pt x="1083005" y="2501900"/>
                </a:lnTo>
                <a:lnTo>
                  <a:pt x="1086129" y="2489200"/>
                </a:lnTo>
                <a:lnTo>
                  <a:pt x="1089825" y="2489200"/>
                </a:lnTo>
                <a:lnTo>
                  <a:pt x="1093749" y="2501900"/>
                </a:lnTo>
                <a:lnTo>
                  <a:pt x="1093749" y="2120900"/>
                </a:lnTo>
                <a:lnTo>
                  <a:pt x="1090282" y="2120900"/>
                </a:lnTo>
                <a:lnTo>
                  <a:pt x="1090282" y="2222500"/>
                </a:lnTo>
                <a:lnTo>
                  <a:pt x="1087094" y="2228075"/>
                </a:lnTo>
                <a:lnTo>
                  <a:pt x="1087094" y="2298700"/>
                </a:lnTo>
                <a:lnTo>
                  <a:pt x="1086078" y="2303767"/>
                </a:lnTo>
                <a:lnTo>
                  <a:pt x="1086078" y="2349500"/>
                </a:lnTo>
                <a:lnTo>
                  <a:pt x="1085430" y="2349500"/>
                </a:lnTo>
                <a:lnTo>
                  <a:pt x="1085430" y="2413000"/>
                </a:lnTo>
                <a:lnTo>
                  <a:pt x="1078153" y="2413000"/>
                </a:lnTo>
                <a:lnTo>
                  <a:pt x="1078153" y="2476500"/>
                </a:lnTo>
                <a:lnTo>
                  <a:pt x="1078153" y="2489200"/>
                </a:lnTo>
                <a:lnTo>
                  <a:pt x="1076947" y="2489200"/>
                </a:lnTo>
                <a:lnTo>
                  <a:pt x="1076947" y="2768600"/>
                </a:lnTo>
                <a:lnTo>
                  <a:pt x="1076947" y="2781300"/>
                </a:lnTo>
                <a:lnTo>
                  <a:pt x="1069670" y="2781300"/>
                </a:lnTo>
                <a:lnTo>
                  <a:pt x="1069670" y="2768600"/>
                </a:lnTo>
                <a:lnTo>
                  <a:pt x="1076947" y="2768600"/>
                </a:lnTo>
                <a:lnTo>
                  <a:pt x="1076947" y="2489200"/>
                </a:lnTo>
                <a:lnTo>
                  <a:pt x="1070876" y="2489200"/>
                </a:lnTo>
                <a:lnTo>
                  <a:pt x="1070876" y="2476500"/>
                </a:lnTo>
                <a:lnTo>
                  <a:pt x="1078153" y="2476500"/>
                </a:lnTo>
                <a:lnTo>
                  <a:pt x="1078153" y="2413000"/>
                </a:lnTo>
                <a:lnTo>
                  <a:pt x="1070876" y="2413000"/>
                </a:lnTo>
                <a:lnTo>
                  <a:pt x="1074686" y="2400300"/>
                </a:lnTo>
                <a:lnTo>
                  <a:pt x="1083665" y="2400300"/>
                </a:lnTo>
                <a:lnTo>
                  <a:pt x="1085430" y="2413000"/>
                </a:lnTo>
                <a:lnTo>
                  <a:pt x="1085430" y="2349500"/>
                </a:lnTo>
                <a:lnTo>
                  <a:pt x="1078572" y="2349500"/>
                </a:lnTo>
                <a:lnTo>
                  <a:pt x="1083005" y="2336800"/>
                </a:lnTo>
                <a:lnTo>
                  <a:pt x="1086078" y="2349500"/>
                </a:lnTo>
                <a:lnTo>
                  <a:pt x="1086078" y="2303767"/>
                </a:lnTo>
                <a:lnTo>
                  <a:pt x="1084541" y="2311400"/>
                </a:lnTo>
                <a:lnTo>
                  <a:pt x="1079373" y="2311400"/>
                </a:lnTo>
                <a:lnTo>
                  <a:pt x="1079373" y="2298700"/>
                </a:lnTo>
                <a:lnTo>
                  <a:pt x="1087094" y="2298700"/>
                </a:lnTo>
                <a:lnTo>
                  <a:pt x="1087094" y="2228075"/>
                </a:lnTo>
                <a:lnTo>
                  <a:pt x="1083005" y="2235200"/>
                </a:lnTo>
                <a:lnTo>
                  <a:pt x="1077379" y="2222500"/>
                </a:lnTo>
                <a:lnTo>
                  <a:pt x="1074369" y="2222500"/>
                </a:lnTo>
                <a:lnTo>
                  <a:pt x="1075677" y="2209800"/>
                </a:lnTo>
                <a:lnTo>
                  <a:pt x="1083005" y="2209800"/>
                </a:lnTo>
                <a:lnTo>
                  <a:pt x="1083005" y="2222500"/>
                </a:lnTo>
                <a:lnTo>
                  <a:pt x="1090282" y="2222500"/>
                </a:lnTo>
                <a:lnTo>
                  <a:pt x="1090282" y="2120900"/>
                </a:lnTo>
                <a:lnTo>
                  <a:pt x="1086650" y="2120900"/>
                </a:lnTo>
                <a:lnTo>
                  <a:pt x="1086650" y="2108200"/>
                </a:lnTo>
                <a:lnTo>
                  <a:pt x="1084224" y="2108200"/>
                </a:lnTo>
                <a:lnTo>
                  <a:pt x="1084224" y="2095500"/>
                </a:lnTo>
                <a:lnTo>
                  <a:pt x="1095133" y="2095500"/>
                </a:lnTo>
                <a:lnTo>
                  <a:pt x="1095133" y="2070100"/>
                </a:lnTo>
                <a:lnTo>
                  <a:pt x="1096352" y="2057400"/>
                </a:lnTo>
                <a:lnTo>
                  <a:pt x="1103020" y="2057400"/>
                </a:lnTo>
                <a:lnTo>
                  <a:pt x="1103020" y="1778000"/>
                </a:lnTo>
                <a:lnTo>
                  <a:pt x="1101204" y="1778000"/>
                </a:lnTo>
                <a:lnTo>
                  <a:pt x="1101204" y="1765300"/>
                </a:lnTo>
                <a:lnTo>
                  <a:pt x="1105293" y="1765300"/>
                </a:lnTo>
                <a:lnTo>
                  <a:pt x="1105293" y="1712937"/>
                </a:lnTo>
                <a:lnTo>
                  <a:pt x="1099985" y="1701800"/>
                </a:lnTo>
                <a:lnTo>
                  <a:pt x="1106119" y="1701800"/>
                </a:lnTo>
                <a:lnTo>
                  <a:pt x="1110894" y="1714500"/>
                </a:lnTo>
                <a:lnTo>
                  <a:pt x="1110894" y="1562100"/>
                </a:lnTo>
                <a:lnTo>
                  <a:pt x="1109687" y="1562100"/>
                </a:lnTo>
                <a:lnTo>
                  <a:pt x="1109687" y="1587500"/>
                </a:lnTo>
                <a:lnTo>
                  <a:pt x="1108468" y="1600200"/>
                </a:lnTo>
                <a:lnTo>
                  <a:pt x="1106043" y="1600200"/>
                </a:lnTo>
                <a:lnTo>
                  <a:pt x="1109687" y="1587500"/>
                </a:lnTo>
                <a:lnTo>
                  <a:pt x="1109687" y="1562100"/>
                </a:lnTo>
                <a:lnTo>
                  <a:pt x="1102410" y="1562100"/>
                </a:lnTo>
                <a:lnTo>
                  <a:pt x="1106043" y="1574800"/>
                </a:lnTo>
                <a:lnTo>
                  <a:pt x="1103617" y="1574800"/>
                </a:lnTo>
                <a:lnTo>
                  <a:pt x="1103617" y="1638300"/>
                </a:lnTo>
                <a:lnTo>
                  <a:pt x="1098016" y="1638300"/>
                </a:lnTo>
                <a:lnTo>
                  <a:pt x="1098016" y="1892300"/>
                </a:lnTo>
                <a:lnTo>
                  <a:pt x="1098016" y="1905000"/>
                </a:lnTo>
                <a:lnTo>
                  <a:pt x="1096645" y="1917700"/>
                </a:lnTo>
                <a:lnTo>
                  <a:pt x="1093927" y="1917700"/>
                </a:lnTo>
                <a:lnTo>
                  <a:pt x="1093927" y="1905000"/>
                </a:lnTo>
                <a:lnTo>
                  <a:pt x="1098016" y="1905000"/>
                </a:lnTo>
                <a:lnTo>
                  <a:pt x="1098016" y="1892300"/>
                </a:lnTo>
                <a:lnTo>
                  <a:pt x="1093927" y="1892300"/>
                </a:lnTo>
                <a:lnTo>
                  <a:pt x="1093927" y="1879600"/>
                </a:lnTo>
                <a:lnTo>
                  <a:pt x="1098016" y="1892300"/>
                </a:lnTo>
                <a:lnTo>
                  <a:pt x="1098016" y="1638300"/>
                </a:lnTo>
                <a:lnTo>
                  <a:pt x="1097254" y="1638300"/>
                </a:lnTo>
                <a:lnTo>
                  <a:pt x="1097254" y="1625600"/>
                </a:lnTo>
                <a:lnTo>
                  <a:pt x="1102410" y="1625600"/>
                </a:lnTo>
                <a:lnTo>
                  <a:pt x="1103617" y="1638300"/>
                </a:lnTo>
                <a:lnTo>
                  <a:pt x="1103617" y="1574800"/>
                </a:lnTo>
                <a:lnTo>
                  <a:pt x="1096340" y="1574800"/>
                </a:lnTo>
                <a:lnTo>
                  <a:pt x="1091501" y="1566367"/>
                </a:lnTo>
                <a:lnTo>
                  <a:pt x="1091501" y="1663700"/>
                </a:lnTo>
                <a:lnTo>
                  <a:pt x="1089850" y="1676400"/>
                </a:lnTo>
                <a:lnTo>
                  <a:pt x="1087856" y="1676400"/>
                </a:lnTo>
                <a:lnTo>
                  <a:pt x="1087856" y="1803400"/>
                </a:lnTo>
                <a:lnTo>
                  <a:pt x="1087856" y="1816100"/>
                </a:lnTo>
                <a:lnTo>
                  <a:pt x="1086650" y="1816100"/>
                </a:lnTo>
                <a:lnTo>
                  <a:pt x="1086650" y="2006600"/>
                </a:lnTo>
                <a:lnTo>
                  <a:pt x="1086650" y="2019300"/>
                </a:lnTo>
                <a:lnTo>
                  <a:pt x="1083005" y="2019300"/>
                </a:lnTo>
                <a:lnTo>
                  <a:pt x="1083005" y="2159000"/>
                </a:lnTo>
                <a:lnTo>
                  <a:pt x="1073302" y="2159000"/>
                </a:lnTo>
                <a:lnTo>
                  <a:pt x="1070876" y="2146300"/>
                </a:lnTo>
                <a:lnTo>
                  <a:pt x="1072095" y="2146300"/>
                </a:lnTo>
                <a:lnTo>
                  <a:pt x="1081798" y="2133600"/>
                </a:lnTo>
                <a:lnTo>
                  <a:pt x="1080579" y="2146300"/>
                </a:lnTo>
                <a:lnTo>
                  <a:pt x="1083005" y="2159000"/>
                </a:lnTo>
                <a:lnTo>
                  <a:pt x="1083005" y="2019300"/>
                </a:lnTo>
                <a:lnTo>
                  <a:pt x="1076947" y="2019300"/>
                </a:lnTo>
                <a:lnTo>
                  <a:pt x="1085430" y="2006600"/>
                </a:lnTo>
                <a:lnTo>
                  <a:pt x="1086650" y="2006600"/>
                </a:lnTo>
                <a:lnTo>
                  <a:pt x="1086650" y="1816100"/>
                </a:lnTo>
                <a:lnTo>
                  <a:pt x="1084897" y="1816100"/>
                </a:lnTo>
                <a:lnTo>
                  <a:pt x="1084897" y="1955800"/>
                </a:lnTo>
                <a:lnTo>
                  <a:pt x="1080579" y="1968500"/>
                </a:lnTo>
                <a:lnTo>
                  <a:pt x="1076540" y="1955800"/>
                </a:lnTo>
                <a:lnTo>
                  <a:pt x="1084897" y="1955800"/>
                </a:lnTo>
                <a:lnTo>
                  <a:pt x="1084897" y="1816100"/>
                </a:lnTo>
                <a:lnTo>
                  <a:pt x="1076947" y="1816100"/>
                </a:lnTo>
                <a:lnTo>
                  <a:pt x="1078153" y="1803400"/>
                </a:lnTo>
                <a:lnTo>
                  <a:pt x="1087856" y="1803400"/>
                </a:lnTo>
                <a:lnTo>
                  <a:pt x="1087856" y="1676400"/>
                </a:lnTo>
                <a:lnTo>
                  <a:pt x="1087094" y="1676400"/>
                </a:lnTo>
                <a:lnTo>
                  <a:pt x="1087094" y="1778000"/>
                </a:lnTo>
                <a:lnTo>
                  <a:pt x="1085735" y="1790700"/>
                </a:lnTo>
                <a:lnTo>
                  <a:pt x="1083005" y="1790700"/>
                </a:lnTo>
                <a:lnTo>
                  <a:pt x="1083005" y="1778000"/>
                </a:lnTo>
                <a:lnTo>
                  <a:pt x="1087094" y="1778000"/>
                </a:lnTo>
                <a:lnTo>
                  <a:pt x="1087094" y="1676400"/>
                </a:lnTo>
                <a:lnTo>
                  <a:pt x="1084224" y="1676400"/>
                </a:lnTo>
                <a:lnTo>
                  <a:pt x="1084224" y="1714500"/>
                </a:lnTo>
                <a:lnTo>
                  <a:pt x="1084224" y="1739900"/>
                </a:lnTo>
                <a:lnTo>
                  <a:pt x="1083005" y="1752600"/>
                </a:lnTo>
                <a:lnTo>
                  <a:pt x="1076947" y="1752600"/>
                </a:lnTo>
                <a:lnTo>
                  <a:pt x="1076947" y="1739900"/>
                </a:lnTo>
                <a:lnTo>
                  <a:pt x="1084224" y="1739900"/>
                </a:lnTo>
                <a:lnTo>
                  <a:pt x="1084224" y="1714500"/>
                </a:lnTo>
                <a:lnTo>
                  <a:pt x="1083005" y="1727200"/>
                </a:lnTo>
                <a:lnTo>
                  <a:pt x="1080579" y="1727200"/>
                </a:lnTo>
                <a:lnTo>
                  <a:pt x="1084224" y="1714500"/>
                </a:lnTo>
                <a:lnTo>
                  <a:pt x="1084224" y="1676400"/>
                </a:lnTo>
                <a:lnTo>
                  <a:pt x="1075486" y="1676400"/>
                </a:lnTo>
                <a:lnTo>
                  <a:pt x="1075486" y="1714500"/>
                </a:lnTo>
                <a:lnTo>
                  <a:pt x="1075118" y="1717789"/>
                </a:lnTo>
                <a:lnTo>
                  <a:pt x="1075118" y="1752600"/>
                </a:lnTo>
                <a:lnTo>
                  <a:pt x="1075118" y="1765300"/>
                </a:lnTo>
                <a:lnTo>
                  <a:pt x="1072095" y="1765300"/>
                </a:lnTo>
                <a:lnTo>
                  <a:pt x="1072095" y="1993900"/>
                </a:lnTo>
                <a:lnTo>
                  <a:pt x="1070876" y="2006600"/>
                </a:lnTo>
                <a:lnTo>
                  <a:pt x="1070876" y="2108200"/>
                </a:lnTo>
                <a:lnTo>
                  <a:pt x="1068031" y="2118156"/>
                </a:lnTo>
                <a:lnTo>
                  <a:pt x="1068031" y="2946400"/>
                </a:lnTo>
                <a:lnTo>
                  <a:pt x="1060526" y="2946400"/>
                </a:lnTo>
                <a:lnTo>
                  <a:pt x="1063599" y="2933700"/>
                </a:lnTo>
                <a:lnTo>
                  <a:pt x="1068031" y="2946400"/>
                </a:lnTo>
                <a:lnTo>
                  <a:pt x="1068031" y="2118156"/>
                </a:lnTo>
                <a:lnTo>
                  <a:pt x="1067244" y="2120900"/>
                </a:lnTo>
                <a:lnTo>
                  <a:pt x="1066025" y="2120900"/>
                </a:lnTo>
                <a:lnTo>
                  <a:pt x="1066025" y="2362200"/>
                </a:lnTo>
                <a:lnTo>
                  <a:pt x="1064056" y="2362200"/>
                </a:lnTo>
                <a:lnTo>
                  <a:pt x="1064056" y="2501900"/>
                </a:lnTo>
                <a:lnTo>
                  <a:pt x="1062697" y="2514600"/>
                </a:lnTo>
                <a:lnTo>
                  <a:pt x="1061173" y="2514600"/>
                </a:lnTo>
                <a:lnTo>
                  <a:pt x="1061173" y="2540000"/>
                </a:lnTo>
                <a:lnTo>
                  <a:pt x="1061173" y="2616200"/>
                </a:lnTo>
                <a:lnTo>
                  <a:pt x="1052233" y="2616200"/>
                </a:lnTo>
                <a:lnTo>
                  <a:pt x="1054785" y="2603500"/>
                </a:lnTo>
                <a:lnTo>
                  <a:pt x="1059967" y="2603500"/>
                </a:lnTo>
                <a:lnTo>
                  <a:pt x="1061173" y="2616200"/>
                </a:lnTo>
                <a:lnTo>
                  <a:pt x="1061173" y="2540000"/>
                </a:lnTo>
                <a:lnTo>
                  <a:pt x="1051623" y="2540000"/>
                </a:lnTo>
                <a:lnTo>
                  <a:pt x="1052817" y="2527300"/>
                </a:lnTo>
                <a:lnTo>
                  <a:pt x="1061173" y="2540000"/>
                </a:lnTo>
                <a:lnTo>
                  <a:pt x="1061173" y="2514600"/>
                </a:lnTo>
                <a:lnTo>
                  <a:pt x="1059967" y="2514600"/>
                </a:lnTo>
                <a:lnTo>
                  <a:pt x="1059967" y="2501900"/>
                </a:lnTo>
                <a:lnTo>
                  <a:pt x="1064056" y="2501900"/>
                </a:lnTo>
                <a:lnTo>
                  <a:pt x="1064056" y="2362200"/>
                </a:lnTo>
                <a:lnTo>
                  <a:pt x="1061173" y="2362200"/>
                </a:lnTo>
                <a:lnTo>
                  <a:pt x="1057541" y="2349500"/>
                </a:lnTo>
                <a:lnTo>
                  <a:pt x="1066025" y="2362200"/>
                </a:lnTo>
                <a:lnTo>
                  <a:pt x="1066025" y="2120900"/>
                </a:lnTo>
                <a:lnTo>
                  <a:pt x="1064818" y="2120900"/>
                </a:lnTo>
                <a:lnTo>
                  <a:pt x="1070876" y="2108200"/>
                </a:lnTo>
                <a:lnTo>
                  <a:pt x="1070876" y="2006600"/>
                </a:lnTo>
                <a:lnTo>
                  <a:pt x="1067523" y="2006600"/>
                </a:lnTo>
                <a:lnTo>
                  <a:pt x="1067523" y="2082800"/>
                </a:lnTo>
                <a:lnTo>
                  <a:pt x="1064056" y="2095500"/>
                </a:lnTo>
                <a:lnTo>
                  <a:pt x="1063142" y="2095500"/>
                </a:lnTo>
                <a:lnTo>
                  <a:pt x="1063142" y="2311400"/>
                </a:lnTo>
                <a:lnTo>
                  <a:pt x="1060246" y="2311400"/>
                </a:lnTo>
                <a:lnTo>
                  <a:pt x="1056322" y="2324100"/>
                </a:lnTo>
                <a:lnTo>
                  <a:pt x="1053426" y="2311400"/>
                </a:lnTo>
                <a:lnTo>
                  <a:pt x="1057173" y="2311400"/>
                </a:lnTo>
                <a:lnTo>
                  <a:pt x="1056322" y="2298700"/>
                </a:lnTo>
                <a:lnTo>
                  <a:pt x="1062634" y="2298700"/>
                </a:lnTo>
                <a:lnTo>
                  <a:pt x="1063142" y="2311400"/>
                </a:lnTo>
                <a:lnTo>
                  <a:pt x="1063142" y="2095500"/>
                </a:lnTo>
                <a:lnTo>
                  <a:pt x="1060361" y="2095500"/>
                </a:lnTo>
                <a:lnTo>
                  <a:pt x="1063599" y="2082800"/>
                </a:lnTo>
                <a:lnTo>
                  <a:pt x="1067523" y="2082800"/>
                </a:lnTo>
                <a:lnTo>
                  <a:pt x="1067523" y="2006600"/>
                </a:lnTo>
                <a:lnTo>
                  <a:pt x="1064818" y="2006600"/>
                </a:lnTo>
                <a:lnTo>
                  <a:pt x="1063853" y="2001558"/>
                </a:lnTo>
                <a:lnTo>
                  <a:pt x="1063853" y="2032000"/>
                </a:lnTo>
                <a:lnTo>
                  <a:pt x="1057541" y="2044700"/>
                </a:lnTo>
                <a:lnTo>
                  <a:pt x="1056005" y="2032000"/>
                </a:lnTo>
                <a:lnTo>
                  <a:pt x="1063853" y="2032000"/>
                </a:lnTo>
                <a:lnTo>
                  <a:pt x="1063853" y="2001558"/>
                </a:lnTo>
                <a:lnTo>
                  <a:pt x="1062393" y="1993900"/>
                </a:lnTo>
                <a:lnTo>
                  <a:pt x="1072095" y="1993900"/>
                </a:lnTo>
                <a:lnTo>
                  <a:pt x="1072095" y="1765300"/>
                </a:lnTo>
                <a:lnTo>
                  <a:pt x="1071918" y="1765300"/>
                </a:lnTo>
                <a:lnTo>
                  <a:pt x="1071918" y="1803400"/>
                </a:lnTo>
                <a:lnTo>
                  <a:pt x="1069670" y="1811642"/>
                </a:lnTo>
                <a:lnTo>
                  <a:pt x="1069670" y="1892300"/>
                </a:lnTo>
                <a:lnTo>
                  <a:pt x="1064818" y="1905000"/>
                </a:lnTo>
                <a:lnTo>
                  <a:pt x="1067244" y="1892300"/>
                </a:lnTo>
                <a:lnTo>
                  <a:pt x="1069670" y="1892300"/>
                </a:lnTo>
                <a:lnTo>
                  <a:pt x="1069670" y="1811642"/>
                </a:lnTo>
                <a:lnTo>
                  <a:pt x="1068451" y="1816100"/>
                </a:lnTo>
                <a:lnTo>
                  <a:pt x="1064818" y="1816100"/>
                </a:lnTo>
                <a:lnTo>
                  <a:pt x="1066025" y="1803400"/>
                </a:lnTo>
                <a:lnTo>
                  <a:pt x="1071918" y="1803400"/>
                </a:lnTo>
                <a:lnTo>
                  <a:pt x="1071918" y="1765300"/>
                </a:lnTo>
                <a:lnTo>
                  <a:pt x="1069670" y="1765300"/>
                </a:lnTo>
                <a:lnTo>
                  <a:pt x="1075118" y="1752600"/>
                </a:lnTo>
                <a:lnTo>
                  <a:pt x="1075118" y="1717789"/>
                </a:lnTo>
                <a:lnTo>
                  <a:pt x="1074064" y="1727200"/>
                </a:lnTo>
                <a:lnTo>
                  <a:pt x="1071054" y="1727200"/>
                </a:lnTo>
                <a:lnTo>
                  <a:pt x="1070876" y="1714500"/>
                </a:lnTo>
                <a:lnTo>
                  <a:pt x="1075486" y="1714500"/>
                </a:lnTo>
                <a:lnTo>
                  <a:pt x="1075486" y="1676400"/>
                </a:lnTo>
                <a:lnTo>
                  <a:pt x="1073302" y="1676400"/>
                </a:lnTo>
                <a:lnTo>
                  <a:pt x="1074953" y="1663700"/>
                </a:lnTo>
                <a:lnTo>
                  <a:pt x="1091501" y="1663700"/>
                </a:lnTo>
                <a:lnTo>
                  <a:pt x="1091501" y="1566367"/>
                </a:lnTo>
                <a:lnTo>
                  <a:pt x="1089063" y="1562100"/>
                </a:lnTo>
                <a:lnTo>
                  <a:pt x="1084224" y="1562100"/>
                </a:lnTo>
                <a:lnTo>
                  <a:pt x="1084224" y="1612900"/>
                </a:lnTo>
                <a:lnTo>
                  <a:pt x="1083005" y="1625600"/>
                </a:lnTo>
                <a:lnTo>
                  <a:pt x="1080579" y="1625600"/>
                </a:lnTo>
                <a:lnTo>
                  <a:pt x="1084224" y="1612900"/>
                </a:lnTo>
                <a:lnTo>
                  <a:pt x="1084224" y="1562100"/>
                </a:lnTo>
                <a:lnTo>
                  <a:pt x="1068451" y="1562100"/>
                </a:lnTo>
                <a:lnTo>
                  <a:pt x="1068451" y="1714500"/>
                </a:lnTo>
                <a:lnTo>
                  <a:pt x="1068451" y="1727200"/>
                </a:lnTo>
                <a:lnTo>
                  <a:pt x="1066495" y="1727200"/>
                </a:lnTo>
                <a:lnTo>
                  <a:pt x="1066495" y="1790700"/>
                </a:lnTo>
                <a:lnTo>
                  <a:pt x="1063599" y="1790700"/>
                </a:lnTo>
                <a:lnTo>
                  <a:pt x="1063599" y="1905000"/>
                </a:lnTo>
                <a:lnTo>
                  <a:pt x="1063599" y="1917700"/>
                </a:lnTo>
                <a:lnTo>
                  <a:pt x="1060754" y="1917700"/>
                </a:lnTo>
                <a:lnTo>
                  <a:pt x="1060754" y="1968500"/>
                </a:lnTo>
                <a:lnTo>
                  <a:pt x="1055420" y="1968500"/>
                </a:lnTo>
                <a:lnTo>
                  <a:pt x="1055420" y="2184400"/>
                </a:lnTo>
                <a:lnTo>
                  <a:pt x="1052969" y="2195804"/>
                </a:lnTo>
                <a:lnTo>
                  <a:pt x="1052969" y="2514600"/>
                </a:lnTo>
                <a:lnTo>
                  <a:pt x="1049337" y="2526360"/>
                </a:lnTo>
                <a:lnTo>
                  <a:pt x="1049337" y="2908300"/>
                </a:lnTo>
                <a:lnTo>
                  <a:pt x="1045870" y="2921000"/>
                </a:lnTo>
                <a:lnTo>
                  <a:pt x="1042174" y="2908300"/>
                </a:lnTo>
                <a:lnTo>
                  <a:pt x="1049337" y="2908300"/>
                </a:lnTo>
                <a:lnTo>
                  <a:pt x="1049337" y="2526360"/>
                </a:lnTo>
                <a:lnTo>
                  <a:pt x="1049045" y="2527300"/>
                </a:lnTo>
                <a:lnTo>
                  <a:pt x="1047623" y="2527300"/>
                </a:lnTo>
                <a:lnTo>
                  <a:pt x="1047623" y="2667000"/>
                </a:lnTo>
                <a:lnTo>
                  <a:pt x="1045413" y="2679700"/>
                </a:lnTo>
                <a:lnTo>
                  <a:pt x="1041768" y="2668854"/>
                </a:lnTo>
                <a:lnTo>
                  <a:pt x="1041768" y="3009900"/>
                </a:lnTo>
                <a:lnTo>
                  <a:pt x="1041768" y="3022600"/>
                </a:lnTo>
                <a:lnTo>
                  <a:pt x="1038593" y="3012160"/>
                </a:lnTo>
                <a:lnTo>
                  <a:pt x="1038593" y="3289300"/>
                </a:lnTo>
                <a:lnTo>
                  <a:pt x="1037221" y="3302000"/>
                </a:lnTo>
                <a:lnTo>
                  <a:pt x="1034491" y="3302000"/>
                </a:lnTo>
                <a:lnTo>
                  <a:pt x="1034491" y="3289300"/>
                </a:lnTo>
                <a:lnTo>
                  <a:pt x="1038593" y="3289300"/>
                </a:lnTo>
                <a:lnTo>
                  <a:pt x="1038593" y="3012160"/>
                </a:lnTo>
                <a:lnTo>
                  <a:pt x="1037983" y="3010154"/>
                </a:lnTo>
                <a:lnTo>
                  <a:pt x="1037983" y="3175000"/>
                </a:lnTo>
                <a:lnTo>
                  <a:pt x="1037704" y="3187700"/>
                </a:lnTo>
                <a:lnTo>
                  <a:pt x="1030782" y="3187700"/>
                </a:lnTo>
                <a:lnTo>
                  <a:pt x="1030782" y="3225800"/>
                </a:lnTo>
                <a:lnTo>
                  <a:pt x="1029639" y="3238500"/>
                </a:lnTo>
                <a:lnTo>
                  <a:pt x="1026972" y="3238500"/>
                </a:lnTo>
                <a:lnTo>
                  <a:pt x="1026972" y="3289300"/>
                </a:lnTo>
                <a:lnTo>
                  <a:pt x="1025550" y="3302000"/>
                </a:lnTo>
                <a:lnTo>
                  <a:pt x="1025550" y="3606800"/>
                </a:lnTo>
                <a:lnTo>
                  <a:pt x="1022540" y="3619500"/>
                </a:lnTo>
                <a:lnTo>
                  <a:pt x="1022362" y="3606800"/>
                </a:lnTo>
                <a:lnTo>
                  <a:pt x="1025550" y="3606800"/>
                </a:lnTo>
                <a:lnTo>
                  <a:pt x="1025550" y="3302000"/>
                </a:lnTo>
                <a:lnTo>
                  <a:pt x="1024788" y="3302000"/>
                </a:lnTo>
                <a:lnTo>
                  <a:pt x="1024788" y="3581400"/>
                </a:lnTo>
                <a:lnTo>
                  <a:pt x="1021156" y="3594100"/>
                </a:lnTo>
                <a:lnTo>
                  <a:pt x="1016304" y="3594100"/>
                </a:lnTo>
                <a:lnTo>
                  <a:pt x="1015085" y="3581400"/>
                </a:lnTo>
                <a:lnTo>
                  <a:pt x="1024788" y="3581400"/>
                </a:lnTo>
                <a:lnTo>
                  <a:pt x="1024788" y="3302000"/>
                </a:lnTo>
                <a:lnTo>
                  <a:pt x="1022934" y="3302000"/>
                </a:lnTo>
                <a:lnTo>
                  <a:pt x="1022934" y="3467100"/>
                </a:lnTo>
                <a:lnTo>
                  <a:pt x="1021461" y="3467100"/>
                </a:lnTo>
                <a:lnTo>
                  <a:pt x="1018616" y="3479800"/>
                </a:lnTo>
                <a:lnTo>
                  <a:pt x="1016304" y="3479800"/>
                </a:lnTo>
                <a:lnTo>
                  <a:pt x="1016304" y="3568700"/>
                </a:lnTo>
                <a:lnTo>
                  <a:pt x="1014806" y="3568700"/>
                </a:lnTo>
                <a:lnTo>
                  <a:pt x="1014806" y="3606800"/>
                </a:lnTo>
                <a:lnTo>
                  <a:pt x="1010094" y="3619500"/>
                </a:lnTo>
                <a:lnTo>
                  <a:pt x="996899" y="3619500"/>
                </a:lnTo>
                <a:lnTo>
                  <a:pt x="996899" y="3606800"/>
                </a:lnTo>
                <a:lnTo>
                  <a:pt x="1014806" y="3606800"/>
                </a:lnTo>
                <a:lnTo>
                  <a:pt x="1014806" y="3568700"/>
                </a:lnTo>
                <a:lnTo>
                  <a:pt x="1001750" y="3568700"/>
                </a:lnTo>
                <a:lnTo>
                  <a:pt x="1004176" y="3556000"/>
                </a:lnTo>
                <a:lnTo>
                  <a:pt x="1012659" y="3556000"/>
                </a:lnTo>
                <a:lnTo>
                  <a:pt x="1016304" y="3568700"/>
                </a:lnTo>
                <a:lnTo>
                  <a:pt x="1016304" y="3479800"/>
                </a:lnTo>
                <a:lnTo>
                  <a:pt x="1011453" y="3479800"/>
                </a:lnTo>
                <a:lnTo>
                  <a:pt x="997864" y="3479800"/>
                </a:lnTo>
                <a:lnTo>
                  <a:pt x="996899" y="3467100"/>
                </a:lnTo>
                <a:lnTo>
                  <a:pt x="1008329" y="3467100"/>
                </a:lnTo>
                <a:lnTo>
                  <a:pt x="1011453" y="3479800"/>
                </a:lnTo>
                <a:lnTo>
                  <a:pt x="1015542" y="3467100"/>
                </a:lnTo>
                <a:lnTo>
                  <a:pt x="1015085" y="3467100"/>
                </a:lnTo>
                <a:lnTo>
                  <a:pt x="1015542" y="3454400"/>
                </a:lnTo>
                <a:lnTo>
                  <a:pt x="1022362" y="3454400"/>
                </a:lnTo>
                <a:lnTo>
                  <a:pt x="1022934" y="3467100"/>
                </a:lnTo>
                <a:lnTo>
                  <a:pt x="1022934" y="3302000"/>
                </a:lnTo>
                <a:lnTo>
                  <a:pt x="1022540" y="3302000"/>
                </a:lnTo>
                <a:lnTo>
                  <a:pt x="1022362" y="3289300"/>
                </a:lnTo>
                <a:lnTo>
                  <a:pt x="1022362" y="3378200"/>
                </a:lnTo>
                <a:lnTo>
                  <a:pt x="1022362" y="3390900"/>
                </a:lnTo>
                <a:lnTo>
                  <a:pt x="1017511" y="3390900"/>
                </a:lnTo>
                <a:lnTo>
                  <a:pt x="1015085" y="3378200"/>
                </a:lnTo>
                <a:lnTo>
                  <a:pt x="1022362" y="3378200"/>
                </a:lnTo>
                <a:lnTo>
                  <a:pt x="1022362" y="3289300"/>
                </a:lnTo>
                <a:lnTo>
                  <a:pt x="1026972" y="3289300"/>
                </a:lnTo>
                <a:lnTo>
                  <a:pt x="1026972" y="3238500"/>
                </a:lnTo>
                <a:lnTo>
                  <a:pt x="1026693" y="3238500"/>
                </a:lnTo>
                <a:lnTo>
                  <a:pt x="1026007" y="3225800"/>
                </a:lnTo>
                <a:lnTo>
                  <a:pt x="1030782" y="3225800"/>
                </a:lnTo>
                <a:lnTo>
                  <a:pt x="1030782" y="3187700"/>
                </a:lnTo>
                <a:lnTo>
                  <a:pt x="1024788" y="3187700"/>
                </a:lnTo>
                <a:lnTo>
                  <a:pt x="1021156" y="3175000"/>
                </a:lnTo>
                <a:lnTo>
                  <a:pt x="1030757" y="3162300"/>
                </a:lnTo>
                <a:lnTo>
                  <a:pt x="1037983" y="3175000"/>
                </a:lnTo>
                <a:lnTo>
                  <a:pt x="1037983" y="3010154"/>
                </a:lnTo>
                <a:lnTo>
                  <a:pt x="1037907" y="3009900"/>
                </a:lnTo>
                <a:lnTo>
                  <a:pt x="1041768" y="3009900"/>
                </a:lnTo>
                <a:lnTo>
                  <a:pt x="1041768" y="2668854"/>
                </a:lnTo>
                <a:lnTo>
                  <a:pt x="1041146" y="2667000"/>
                </a:lnTo>
                <a:lnTo>
                  <a:pt x="1047623" y="2667000"/>
                </a:lnTo>
                <a:lnTo>
                  <a:pt x="1047623" y="2527300"/>
                </a:lnTo>
                <a:lnTo>
                  <a:pt x="1045806" y="2527300"/>
                </a:lnTo>
                <a:lnTo>
                  <a:pt x="1049502" y="2514600"/>
                </a:lnTo>
                <a:lnTo>
                  <a:pt x="1052969" y="2514600"/>
                </a:lnTo>
                <a:lnTo>
                  <a:pt x="1052969" y="2195804"/>
                </a:lnTo>
                <a:lnTo>
                  <a:pt x="1052690" y="2197100"/>
                </a:lnTo>
                <a:lnTo>
                  <a:pt x="1052690" y="2184400"/>
                </a:lnTo>
                <a:lnTo>
                  <a:pt x="1055420" y="2184400"/>
                </a:lnTo>
                <a:lnTo>
                  <a:pt x="1055420" y="1968500"/>
                </a:lnTo>
                <a:lnTo>
                  <a:pt x="1053261" y="1968500"/>
                </a:lnTo>
                <a:lnTo>
                  <a:pt x="1056322" y="1955800"/>
                </a:lnTo>
                <a:lnTo>
                  <a:pt x="1060754" y="1968500"/>
                </a:lnTo>
                <a:lnTo>
                  <a:pt x="1060754" y="1917700"/>
                </a:lnTo>
                <a:lnTo>
                  <a:pt x="1060424" y="1917700"/>
                </a:lnTo>
                <a:lnTo>
                  <a:pt x="1060424" y="1943100"/>
                </a:lnTo>
                <a:lnTo>
                  <a:pt x="1056322" y="1943100"/>
                </a:lnTo>
                <a:lnTo>
                  <a:pt x="1056322" y="1930400"/>
                </a:lnTo>
                <a:lnTo>
                  <a:pt x="1060424" y="1943100"/>
                </a:lnTo>
                <a:lnTo>
                  <a:pt x="1060424" y="1917700"/>
                </a:lnTo>
                <a:lnTo>
                  <a:pt x="1053147" y="1917700"/>
                </a:lnTo>
                <a:lnTo>
                  <a:pt x="1053147" y="1993900"/>
                </a:lnTo>
                <a:lnTo>
                  <a:pt x="1050874" y="1993900"/>
                </a:lnTo>
                <a:lnTo>
                  <a:pt x="1050874" y="2146300"/>
                </a:lnTo>
                <a:lnTo>
                  <a:pt x="1049959" y="2146300"/>
                </a:lnTo>
                <a:lnTo>
                  <a:pt x="1046772" y="2159000"/>
                </a:lnTo>
                <a:lnTo>
                  <a:pt x="1050264" y="2159000"/>
                </a:lnTo>
                <a:lnTo>
                  <a:pt x="1049045" y="2161895"/>
                </a:lnTo>
                <a:lnTo>
                  <a:pt x="1049045" y="2336800"/>
                </a:lnTo>
                <a:lnTo>
                  <a:pt x="1049045" y="2425700"/>
                </a:lnTo>
                <a:lnTo>
                  <a:pt x="1049045" y="2438400"/>
                </a:lnTo>
                <a:lnTo>
                  <a:pt x="1042225" y="2438400"/>
                </a:lnTo>
                <a:lnTo>
                  <a:pt x="1042225" y="2451100"/>
                </a:lnTo>
                <a:lnTo>
                  <a:pt x="1039672" y="2463800"/>
                </a:lnTo>
                <a:lnTo>
                  <a:pt x="1038593" y="2461158"/>
                </a:lnTo>
                <a:lnTo>
                  <a:pt x="1038593" y="2819400"/>
                </a:lnTo>
                <a:lnTo>
                  <a:pt x="1037221" y="2832100"/>
                </a:lnTo>
                <a:lnTo>
                  <a:pt x="1034491" y="2832100"/>
                </a:lnTo>
                <a:lnTo>
                  <a:pt x="1034491" y="2819400"/>
                </a:lnTo>
                <a:lnTo>
                  <a:pt x="1038593" y="2819400"/>
                </a:lnTo>
                <a:lnTo>
                  <a:pt x="1038593" y="2461158"/>
                </a:lnTo>
                <a:lnTo>
                  <a:pt x="1034491" y="2451100"/>
                </a:lnTo>
                <a:lnTo>
                  <a:pt x="1042225" y="2451100"/>
                </a:lnTo>
                <a:lnTo>
                  <a:pt x="1042225" y="2438400"/>
                </a:lnTo>
                <a:lnTo>
                  <a:pt x="1040561" y="2438400"/>
                </a:lnTo>
                <a:lnTo>
                  <a:pt x="1041768" y="2425700"/>
                </a:lnTo>
                <a:lnTo>
                  <a:pt x="1049045" y="2425700"/>
                </a:lnTo>
                <a:lnTo>
                  <a:pt x="1049045" y="2336800"/>
                </a:lnTo>
                <a:lnTo>
                  <a:pt x="1036916" y="2336800"/>
                </a:lnTo>
                <a:lnTo>
                  <a:pt x="1038136" y="2324100"/>
                </a:lnTo>
                <a:lnTo>
                  <a:pt x="1046619" y="2324100"/>
                </a:lnTo>
                <a:lnTo>
                  <a:pt x="1049045" y="2336800"/>
                </a:lnTo>
                <a:lnTo>
                  <a:pt x="1049045" y="2161895"/>
                </a:lnTo>
                <a:lnTo>
                  <a:pt x="1048486" y="2163216"/>
                </a:lnTo>
                <a:lnTo>
                  <a:pt x="1048486" y="2222500"/>
                </a:lnTo>
                <a:lnTo>
                  <a:pt x="1042377" y="2235200"/>
                </a:lnTo>
                <a:lnTo>
                  <a:pt x="1032065" y="2235200"/>
                </a:lnTo>
                <a:lnTo>
                  <a:pt x="1032065" y="2768600"/>
                </a:lnTo>
                <a:lnTo>
                  <a:pt x="1032065" y="2781300"/>
                </a:lnTo>
                <a:lnTo>
                  <a:pt x="1032065" y="2806700"/>
                </a:lnTo>
                <a:lnTo>
                  <a:pt x="1030782" y="2806700"/>
                </a:lnTo>
                <a:lnTo>
                  <a:pt x="1030782" y="2971800"/>
                </a:lnTo>
                <a:lnTo>
                  <a:pt x="1029639" y="2984500"/>
                </a:lnTo>
                <a:lnTo>
                  <a:pt x="1026693" y="2984500"/>
                </a:lnTo>
                <a:lnTo>
                  <a:pt x="1026007" y="2971800"/>
                </a:lnTo>
                <a:lnTo>
                  <a:pt x="1030782" y="2971800"/>
                </a:lnTo>
                <a:lnTo>
                  <a:pt x="1030782" y="2806700"/>
                </a:lnTo>
                <a:lnTo>
                  <a:pt x="1023581" y="2806700"/>
                </a:lnTo>
                <a:lnTo>
                  <a:pt x="1021156" y="2794000"/>
                </a:lnTo>
                <a:lnTo>
                  <a:pt x="1023581" y="2794000"/>
                </a:lnTo>
                <a:lnTo>
                  <a:pt x="1032065" y="2806700"/>
                </a:lnTo>
                <a:lnTo>
                  <a:pt x="1032065" y="2781300"/>
                </a:lnTo>
                <a:lnTo>
                  <a:pt x="1024788" y="2781300"/>
                </a:lnTo>
                <a:lnTo>
                  <a:pt x="1024788" y="2768600"/>
                </a:lnTo>
                <a:lnTo>
                  <a:pt x="1032065" y="2768600"/>
                </a:lnTo>
                <a:lnTo>
                  <a:pt x="1032065" y="2235200"/>
                </a:lnTo>
                <a:lnTo>
                  <a:pt x="1029055" y="2235200"/>
                </a:lnTo>
                <a:lnTo>
                  <a:pt x="1035558" y="2222500"/>
                </a:lnTo>
                <a:lnTo>
                  <a:pt x="1048486" y="2222500"/>
                </a:lnTo>
                <a:lnTo>
                  <a:pt x="1048486" y="2163216"/>
                </a:lnTo>
                <a:lnTo>
                  <a:pt x="1044905" y="2171700"/>
                </a:lnTo>
                <a:lnTo>
                  <a:pt x="1027214" y="2171700"/>
                </a:lnTo>
                <a:lnTo>
                  <a:pt x="1027214" y="2552700"/>
                </a:lnTo>
                <a:lnTo>
                  <a:pt x="1020051" y="2565400"/>
                </a:lnTo>
                <a:lnTo>
                  <a:pt x="1018730" y="2563380"/>
                </a:lnTo>
                <a:lnTo>
                  <a:pt x="1018730" y="2882900"/>
                </a:lnTo>
                <a:lnTo>
                  <a:pt x="1018730" y="2895600"/>
                </a:lnTo>
                <a:lnTo>
                  <a:pt x="1015085" y="2895600"/>
                </a:lnTo>
                <a:lnTo>
                  <a:pt x="1015085" y="2933700"/>
                </a:lnTo>
                <a:lnTo>
                  <a:pt x="1015085" y="2946400"/>
                </a:lnTo>
                <a:lnTo>
                  <a:pt x="1011453" y="2946400"/>
                </a:lnTo>
                <a:lnTo>
                  <a:pt x="1011453" y="3441700"/>
                </a:lnTo>
                <a:lnTo>
                  <a:pt x="1007643" y="3441700"/>
                </a:lnTo>
                <a:lnTo>
                  <a:pt x="1001903" y="3429000"/>
                </a:lnTo>
                <a:lnTo>
                  <a:pt x="1005395" y="3429000"/>
                </a:lnTo>
                <a:lnTo>
                  <a:pt x="1011453" y="3441700"/>
                </a:lnTo>
                <a:lnTo>
                  <a:pt x="1011453" y="2946400"/>
                </a:lnTo>
                <a:lnTo>
                  <a:pt x="1007808" y="2946400"/>
                </a:lnTo>
                <a:lnTo>
                  <a:pt x="1007808" y="3365500"/>
                </a:lnTo>
                <a:lnTo>
                  <a:pt x="1007808" y="3378200"/>
                </a:lnTo>
                <a:lnTo>
                  <a:pt x="1005395" y="3378200"/>
                </a:lnTo>
                <a:lnTo>
                  <a:pt x="1001750" y="3365500"/>
                </a:lnTo>
                <a:lnTo>
                  <a:pt x="1007808" y="3365500"/>
                </a:lnTo>
                <a:lnTo>
                  <a:pt x="1007808" y="2946400"/>
                </a:lnTo>
                <a:lnTo>
                  <a:pt x="1007808" y="2933700"/>
                </a:lnTo>
                <a:lnTo>
                  <a:pt x="1015085" y="2933700"/>
                </a:lnTo>
                <a:lnTo>
                  <a:pt x="1015085" y="2895600"/>
                </a:lnTo>
                <a:lnTo>
                  <a:pt x="1011453" y="2895600"/>
                </a:lnTo>
                <a:lnTo>
                  <a:pt x="1011453" y="2882900"/>
                </a:lnTo>
                <a:lnTo>
                  <a:pt x="1018730" y="2882900"/>
                </a:lnTo>
                <a:lnTo>
                  <a:pt x="1018730" y="2563380"/>
                </a:lnTo>
                <a:lnTo>
                  <a:pt x="1017841" y="2562021"/>
                </a:lnTo>
                <a:lnTo>
                  <a:pt x="1017841" y="2819400"/>
                </a:lnTo>
                <a:lnTo>
                  <a:pt x="1013841" y="2819400"/>
                </a:lnTo>
                <a:lnTo>
                  <a:pt x="1013841" y="2844800"/>
                </a:lnTo>
                <a:lnTo>
                  <a:pt x="1010539" y="2844800"/>
                </a:lnTo>
                <a:lnTo>
                  <a:pt x="1007706" y="2832100"/>
                </a:lnTo>
                <a:lnTo>
                  <a:pt x="1011453" y="2832100"/>
                </a:lnTo>
                <a:lnTo>
                  <a:pt x="1013841" y="2844800"/>
                </a:lnTo>
                <a:lnTo>
                  <a:pt x="1013841" y="2819400"/>
                </a:lnTo>
                <a:lnTo>
                  <a:pt x="1013117" y="2819400"/>
                </a:lnTo>
                <a:lnTo>
                  <a:pt x="1009992" y="2806700"/>
                </a:lnTo>
                <a:lnTo>
                  <a:pt x="1016304" y="2806700"/>
                </a:lnTo>
                <a:lnTo>
                  <a:pt x="1017841" y="2819400"/>
                </a:lnTo>
                <a:lnTo>
                  <a:pt x="1017841" y="2562021"/>
                </a:lnTo>
                <a:lnTo>
                  <a:pt x="1015085" y="2557805"/>
                </a:lnTo>
                <a:lnTo>
                  <a:pt x="1015085" y="2590800"/>
                </a:lnTo>
                <a:lnTo>
                  <a:pt x="1015085" y="2603500"/>
                </a:lnTo>
                <a:lnTo>
                  <a:pt x="1007808" y="2603500"/>
                </a:lnTo>
                <a:lnTo>
                  <a:pt x="1007808" y="2590800"/>
                </a:lnTo>
                <a:lnTo>
                  <a:pt x="1015085" y="2590800"/>
                </a:lnTo>
                <a:lnTo>
                  <a:pt x="1015085" y="2557805"/>
                </a:lnTo>
                <a:lnTo>
                  <a:pt x="1011758" y="2552700"/>
                </a:lnTo>
                <a:lnTo>
                  <a:pt x="1027214" y="2552700"/>
                </a:lnTo>
                <a:lnTo>
                  <a:pt x="1027214" y="2171700"/>
                </a:lnTo>
                <a:lnTo>
                  <a:pt x="1026922" y="2171700"/>
                </a:lnTo>
                <a:lnTo>
                  <a:pt x="1026922" y="2362200"/>
                </a:lnTo>
                <a:lnTo>
                  <a:pt x="1026058" y="2362200"/>
                </a:lnTo>
                <a:lnTo>
                  <a:pt x="1026058" y="2387600"/>
                </a:lnTo>
                <a:lnTo>
                  <a:pt x="1022362" y="2387600"/>
                </a:lnTo>
                <a:lnTo>
                  <a:pt x="1022362" y="2374900"/>
                </a:lnTo>
                <a:lnTo>
                  <a:pt x="1026058" y="2387600"/>
                </a:lnTo>
                <a:lnTo>
                  <a:pt x="1026058" y="2362200"/>
                </a:lnTo>
                <a:lnTo>
                  <a:pt x="1022362" y="2362200"/>
                </a:lnTo>
                <a:lnTo>
                  <a:pt x="1022362" y="2349500"/>
                </a:lnTo>
                <a:lnTo>
                  <a:pt x="1026236" y="2349500"/>
                </a:lnTo>
                <a:lnTo>
                  <a:pt x="1026922" y="2362200"/>
                </a:lnTo>
                <a:lnTo>
                  <a:pt x="1026922" y="2171700"/>
                </a:lnTo>
                <a:lnTo>
                  <a:pt x="1025512" y="2171700"/>
                </a:lnTo>
                <a:lnTo>
                  <a:pt x="1036205" y="2159000"/>
                </a:lnTo>
                <a:lnTo>
                  <a:pt x="1036916" y="2159000"/>
                </a:lnTo>
                <a:lnTo>
                  <a:pt x="1035710" y="2146300"/>
                </a:lnTo>
                <a:lnTo>
                  <a:pt x="1045413" y="2146300"/>
                </a:lnTo>
                <a:lnTo>
                  <a:pt x="1045413" y="2133600"/>
                </a:lnTo>
                <a:lnTo>
                  <a:pt x="1050874" y="2146300"/>
                </a:lnTo>
                <a:lnTo>
                  <a:pt x="1050874" y="1993900"/>
                </a:lnTo>
                <a:lnTo>
                  <a:pt x="1049045" y="1993900"/>
                </a:lnTo>
                <a:lnTo>
                  <a:pt x="1049045" y="1981200"/>
                </a:lnTo>
                <a:lnTo>
                  <a:pt x="1053147" y="1993900"/>
                </a:lnTo>
                <a:lnTo>
                  <a:pt x="1053147" y="1917700"/>
                </a:lnTo>
                <a:lnTo>
                  <a:pt x="1052690" y="1917700"/>
                </a:lnTo>
                <a:lnTo>
                  <a:pt x="1051471" y="1905000"/>
                </a:lnTo>
                <a:lnTo>
                  <a:pt x="1063599" y="1905000"/>
                </a:lnTo>
                <a:lnTo>
                  <a:pt x="1063599" y="1790700"/>
                </a:lnTo>
                <a:lnTo>
                  <a:pt x="1061783" y="1790700"/>
                </a:lnTo>
                <a:lnTo>
                  <a:pt x="1061783" y="1879600"/>
                </a:lnTo>
                <a:lnTo>
                  <a:pt x="1058138" y="1892300"/>
                </a:lnTo>
                <a:lnTo>
                  <a:pt x="1050264" y="1892300"/>
                </a:lnTo>
                <a:lnTo>
                  <a:pt x="1049045" y="1879600"/>
                </a:lnTo>
                <a:lnTo>
                  <a:pt x="1061783" y="1879600"/>
                </a:lnTo>
                <a:lnTo>
                  <a:pt x="1061783" y="1790700"/>
                </a:lnTo>
                <a:lnTo>
                  <a:pt x="1061326" y="1790700"/>
                </a:lnTo>
                <a:lnTo>
                  <a:pt x="1061326" y="1854200"/>
                </a:lnTo>
                <a:lnTo>
                  <a:pt x="1059230" y="1866900"/>
                </a:lnTo>
                <a:lnTo>
                  <a:pt x="1052690" y="1866900"/>
                </a:lnTo>
                <a:lnTo>
                  <a:pt x="1052576" y="1854200"/>
                </a:lnTo>
                <a:lnTo>
                  <a:pt x="1054506" y="1854200"/>
                </a:lnTo>
                <a:lnTo>
                  <a:pt x="1056436" y="1841500"/>
                </a:lnTo>
                <a:lnTo>
                  <a:pt x="1060018" y="1841500"/>
                </a:lnTo>
                <a:lnTo>
                  <a:pt x="1061326" y="1854200"/>
                </a:lnTo>
                <a:lnTo>
                  <a:pt x="1061326" y="1790700"/>
                </a:lnTo>
                <a:lnTo>
                  <a:pt x="1060018" y="1790700"/>
                </a:lnTo>
                <a:lnTo>
                  <a:pt x="1063142" y="1778000"/>
                </a:lnTo>
                <a:lnTo>
                  <a:pt x="1066495" y="1790700"/>
                </a:lnTo>
                <a:lnTo>
                  <a:pt x="1066495" y="1727200"/>
                </a:lnTo>
                <a:lnTo>
                  <a:pt x="1057541" y="1727200"/>
                </a:lnTo>
                <a:lnTo>
                  <a:pt x="1057541" y="1816100"/>
                </a:lnTo>
                <a:lnTo>
                  <a:pt x="1048893" y="1816100"/>
                </a:lnTo>
                <a:lnTo>
                  <a:pt x="1050201" y="1803400"/>
                </a:lnTo>
                <a:lnTo>
                  <a:pt x="1057541" y="1816100"/>
                </a:lnTo>
                <a:lnTo>
                  <a:pt x="1057541" y="1727200"/>
                </a:lnTo>
                <a:lnTo>
                  <a:pt x="1057541" y="1714500"/>
                </a:lnTo>
                <a:lnTo>
                  <a:pt x="1068451" y="1714500"/>
                </a:lnTo>
                <a:lnTo>
                  <a:pt x="1068451" y="1562100"/>
                </a:lnTo>
                <a:lnTo>
                  <a:pt x="1065022" y="1562100"/>
                </a:lnTo>
                <a:lnTo>
                  <a:pt x="1056322" y="1574800"/>
                </a:lnTo>
                <a:lnTo>
                  <a:pt x="1052690" y="1574800"/>
                </a:lnTo>
                <a:lnTo>
                  <a:pt x="1050264" y="1583258"/>
                </a:lnTo>
                <a:lnTo>
                  <a:pt x="1050264" y="1689100"/>
                </a:lnTo>
                <a:lnTo>
                  <a:pt x="1050264" y="1790700"/>
                </a:lnTo>
                <a:lnTo>
                  <a:pt x="1048588" y="1796542"/>
                </a:lnTo>
                <a:lnTo>
                  <a:pt x="1048588" y="2032000"/>
                </a:lnTo>
                <a:lnTo>
                  <a:pt x="1046835" y="2044700"/>
                </a:lnTo>
                <a:lnTo>
                  <a:pt x="1045413" y="2057400"/>
                </a:lnTo>
                <a:lnTo>
                  <a:pt x="1034491" y="2057400"/>
                </a:lnTo>
                <a:lnTo>
                  <a:pt x="1035405" y="2044700"/>
                </a:lnTo>
                <a:lnTo>
                  <a:pt x="1039037" y="2044700"/>
                </a:lnTo>
                <a:lnTo>
                  <a:pt x="1044041" y="2032000"/>
                </a:lnTo>
                <a:lnTo>
                  <a:pt x="1048588" y="2032000"/>
                </a:lnTo>
                <a:lnTo>
                  <a:pt x="1048588" y="1796542"/>
                </a:lnTo>
                <a:lnTo>
                  <a:pt x="1046619" y="1803400"/>
                </a:lnTo>
                <a:lnTo>
                  <a:pt x="1049045" y="1790700"/>
                </a:lnTo>
                <a:lnTo>
                  <a:pt x="1050264" y="1790700"/>
                </a:lnTo>
                <a:lnTo>
                  <a:pt x="1050264" y="1689100"/>
                </a:lnTo>
                <a:lnTo>
                  <a:pt x="1046619" y="1701800"/>
                </a:lnTo>
                <a:lnTo>
                  <a:pt x="1049045" y="1689100"/>
                </a:lnTo>
                <a:lnTo>
                  <a:pt x="1050264" y="1689100"/>
                </a:lnTo>
                <a:lnTo>
                  <a:pt x="1050264" y="1583258"/>
                </a:lnTo>
                <a:lnTo>
                  <a:pt x="1049045" y="1587500"/>
                </a:lnTo>
                <a:lnTo>
                  <a:pt x="1045413" y="1574800"/>
                </a:lnTo>
                <a:lnTo>
                  <a:pt x="1044194" y="1574800"/>
                </a:lnTo>
                <a:lnTo>
                  <a:pt x="1042225" y="1578089"/>
                </a:lnTo>
                <a:lnTo>
                  <a:pt x="1042225" y="1841500"/>
                </a:lnTo>
                <a:lnTo>
                  <a:pt x="1040866" y="1854200"/>
                </a:lnTo>
                <a:lnTo>
                  <a:pt x="1038415" y="1854200"/>
                </a:lnTo>
                <a:lnTo>
                  <a:pt x="1038415" y="1905000"/>
                </a:lnTo>
                <a:lnTo>
                  <a:pt x="1036764" y="1917700"/>
                </a:lnTo>
                <a:lnTo>
                  <a:pt x="1033983" y="1917700"/>
                </a:lnTo>
                <a:lnTo>
                  <a:pt x="1034491" y="1905000"/>
                </a:lnTo>
                <a:lnTo>
                  <a:pt x="1038415" y="1905000"/>
                </a:lnTo>
                <a:lnTo>
                  <a:pt x="1038415" y="1854200"/>
                </a:lnTo>
                <a:lnTo>
                  <a:pt x="1038136" y="1854200"/>
                </a:lnTo>
                <a:lnTo>
                  <a:pt x="1038136" y="1841500"/>
                </a:lnTo>
                <a:lnTo>
                  <a:pt x="1039342" y="1841500"/>
                </a:lnTo>
                <a:lnTo>
                  <a:pt x="1033284" y="1830933"/>
                </a:lnTo>
                <a:lnTo>
                  <a:pt x="1033284" y="1981200"/>
                </a:lnTo>
                <a:lnTo>
                  <a:pt x="1032065" y="1981200"/>
                </a:lnTo>
                <a:lnTo>
                  <a:pt x="1032065" y="2019300"/>
                </a:lnTo>
                <a:lnTo>
                  <a:pt x="1032065" y="2095500"/>
                </a:lnTo>
                <a:lnTo>
                  <a:pt x="1032065" y="2108200"/>
                </a:lnTo>
                <a:lnTo>
                  <a:pt x="1029589" y="2108200"/>
                </a:lnTo>
                <a:lnTo>
                  <a:pt x="1025550" y="2120900"/>
                </a:lnTo>
                <a:lnTo>
                  <a:pt x="1023581" y="2114346"/>
                </a:lnTo>
                <a:lnTo>
                  <a:pt x="1023581" y="2247900"/>
                </a:lnTo>
                <a:lnTo>
                  <a:pt x="1021156" y="2260600"/>
                </a:lnTo>
                <a:lnTo>
                  <a:pt x="1018730" y="2260600"/>
                </a:lnTo>
                <a:lnTo>
                  <a:pt x="1018730" y="2451100"/>
                </a:lnTo>
                <a:lnTo>
                  <a:pt x="1010234" y="2463800"/>
                </a:lnTo>
                <a:lnTo>
                  <a:pt x="1011453" y="2451100"/>
                </a:lnTo>
                <a:lnTo>
                  <a:pt x="1018730" y="2451100"/>
                </a:lnTo>
                <a:lnTo>
                  <a:pt x="1018730" y="2260600"/>
                </a:lnTo>
                <a:lnTo>
                  <a:pt x="1017511" y="2260600"/>
                </a:lnTo>
                <a:lnTo>
                  <a:pt x="1017511" y="2247900"/>
                </a:lnTo>
                <a:lnTo>
                  <a:pt x="1023581" y="2247900"/>
                </a:lnTo>
                <a:lnTo>
                  <a:pt x="1023581" y="2114346"/>
                </a:lnTo>
                <a:lnTo>
                  <a:pt x="1022654" y="2111248"/>
                </a:lnTo>
                <a:lnTo>
                  <a:pt x="1022654" y="2197100"/>
                </a:lnTo>
                <a:lnTo>
                  <a:pt x="1019937" y="2197100"/>
                </a:lnTo>
                <a:lnTo>
                  <a:pt x="1019937" y="2235200"/>
                </a:lnTo>
                <a:lnTo>
                  <a:pt x="1016304" y="2235200"/>
                </a:lnTo>
                <a:lnTo>
                  <a:pt x="1016304" y="2374900"/>
                </a:lnTo>
                <a:lnTo>
                  <a:pt x="1009027" y="2362200"/>
                </a:lnTo>
                <a:lnTo>
                  <a:pt x="1011453" y="2362200"/>
                </a:lnTo>
                <a:lnTo>
                  <a:pt x="1016304" y="2374900"/>
                </a:lnTo>
                <a:lnTo>
                  <a:pt x="1016304" y="2235200"/>
                </a:lnTo>
                <a:lnTo>
                  <a:pt x="1016063" y="2235200"/>
                </a:lnTo>
                <a:lnTo>
                  <a:pt x="1016063" y="2349500"/>
                </a:lnTo>
                <a:lnTo>
                  <a:pt x="1011618" y="2349500"/>
                </a:lnTo>
                <a:lnTo>
                  <a:pt x="1011453" y="2336800"/>
                </a:lnTo>
                <a:lnTo>
                  <a:pt x="1016063" y="2349500"/>
                </a:lnTo>
                <a:lnTo>
                  <a:pt x="1016063" y="2235200"/>
                </a:lnTo>
                <a:lnTo>
                  <a:pt x="1012659" y="2235200"/>
                </a:lnTo>
                <a:lnTo>
                  <a:pt x="1013879" y="2222500"/>
                </a:lnTo>
                <a:lnTo>
                  <a:pt x="1019937" y="2235200"/>
                </a:lnTo>
                <a:lnTo>
                  <a:pt x="1019937" y="2197100"/>
                </a:lnTo>
                <a:lnTo>
                  <a:pt x="1015492" y="2197100"/>
                </a:lnTo>
                <a:lnTo>
                  <a:pt x="1018730" y="2184400"/>
                </a:lnTo>
                <a:lnTo>
                  <a:pt x="1022654" y="2197100"/>
                </a:lnTo>
                <a:lnTo>
                  <a:pt x="1022654" y="2111248"/>
                </a:lnTo>
                <a:lnTo>
                  <a:pt x="1021740" y="2108200"/>
                </a:lnTo>
                <a:lnTo>
                  <a:pt x="1023886" y="2108200"/>
                </a:lnTo>
                <a:lnTo>
                  <a:pt x="1029677" y="2095500"/>
                </a:lnTo>
                <a:lnTo>
                  <a:pt x="1032065" y="2095500"/>
                </a:lnTo>
                <a:lnTo>
                  <a:pt x="1032065" y="2019300"/>
                </a:lnTo>
                <a:lnTo>
                  <a:pt x="1027391" y="2032000"/>
                </a:lnTo>
                <a:lnTo>
                  <a:pt x="1019187" y="2032000"/>
                </a:lnTo>
                <a:lnTo>
                  <a:pt x="1018565" y="2031072"/>
                </a:lnTo>
                <a:lnTo>
                  <a:pt x="1018565" y="2159000"/>
                </a:lnTo>
                <a:lnTo>
                  <a:pt x="1015085" y="2171700"/>
                </a:lnTo>
                <a:lnTo>
                  <a:pt x="1007808" y="2171700"/>
                </a:lnTo>
                <a:lnTo>
                  <a:pt x="1009116" y="2159000"/>
                </a:lnTo>
                <a:lnTo>
                  <a:pt x="1018565" y="2159000"/>
                </a:lnTo>
                <a:lnTo>
                  <a:pt x="1018565" y="2031072"/>
                </a:lnTo>
                <a:lnTo>
                  <a:pt x="1010754" y="2019300"/>
                </a:lnTo>
                <a:lnTo>
                  <a:pt x="1032065" y="2019300"/>
                </a:lnTo>
                <a:lnTo>
                  <a:pt x="1032065" y="1981200"/>
                </a:lnTo>
                <a:lnTo>
                  <a:pt x="1021156" y="1981200"/>
                </a:lnTo>
                <a:lnTo>
                  <a:pt x="1021156" y="1968500"/>
                </a:lnTo>
                <a:lnTo>
                  <a:pt x="1033284" y="1981200"/>
                </a:lnTo>
                <a:lnTo>
                  <a:pt x="1033284" y="1830933"/>
                </a:lnTo>
                <a:lnTo>
                  <a:pt x="1032065" y="1828800"/>
                </a:lnTo>
                <a:lnTo>
                  <a:pt x="1039342" y="1828800"/>
                </a:lnTo>
                <a:lnTo>
                  <a:pt x="1039342" y="1841500"/>
                </a:lnTo>
                <a:lnTo>
                  <a:pt x="1042225" y="1841500"/>
                </a:lnTo>
                <a:lnTo>
                  <a:pt x="1042225" y="1578089"/>
                </a:lnTo>
                <a:lnTo>
                  <a:pt x="1039342" y="1582889"/>
                </a:lnTo>
                <a:lnTo>
                  <a:pt x="1039342" y="1612900"/>
                </a:lnTo>
                <a:lnTo>
                  <a:pt x="1039342" y="1625600"/>
                </a:lnTo>
                <a:lnTo>
                  <a:pt x="1039342" y="1701800"/>
                </a:lnTo>
                <a:lnTo>
                  <a:pt x="1039342" y="1714500"/>
                </a:lnTo>
                <a:lnTo>
                  <a:pt x="1038415" y="1714500"/>
                </a:lnTo>
                <a:lnTo>
                  <a:pt x="1038415" y="1752600"/>
                </a:lnTo>
                <a:lnTo>
                  <a:pt x="1031252" y="1752600"/>
                </a:lnTo>
                <a:lnTo>
                  <a:pt x="1034491" y="1739900"/>
                </a:lnTo>
                <a:lnTo>
                  <a:pt x="1038415" y="1752600"/>
                </a:lnTo>
                <a:lnTo>
                  <a:pt x="1038415" y="1714500"/>
                </a:lnTo>
                <a:lnTo>
                  <a:pt x="1033068" y="1714500"/>
                </a:lnTo>
                <a:lnTo>
                  <a:pt x="1033068" y="1739900"/>
                </a:lnTo>
                <a:lnTo>
                  <a:pt x="1028585" y="1752600"/>
                </a:lnTo>
                <a:lnTo>
                  <a:pt x="1023277" y="1752600"/>
                </a:lnTo>
                <a:lnTo>
                  <a:pt x="1023277" y="1828800"/>
                </a:lnTo>
                <a:lnTo>
                  <a:pt x="1022146" y="1841500"/>
                </a:lnTo>
                <a:lnTo>
                  <a:pt x="1021156" y="1841500"/>
                </a:lnTo>
                <a:lnTo>
                  <a:pt x="1021156" y="1905000"/>
                </a:lnTo>
                <a:lnTo>
                  <a:pt x="1018730" y="1917700"/>
                </a:lnTo>
                <a:lnTo>
                  <a:pt x="1016304" y="1917700"/>
                </a:lnTo>
                <a:lnTo>
                  <a:pt x="1021156" y="1905000"/>
                </a:lnTo>
                <a:lnTo>
                  <a:pt x="1021156" y="1841500"/>
                </a:lnTo>
                <a:lnTo>
                  <a:pt x="1012659" y="1841500"/>
                </a:lnTo>
                <a:lnTo>
                  <a:pt x="1012659" y="1955800"/>
                </a:lnTo>
                <a:lnTo>
                  <a:pt x="1011453" y="1968500"/>
                </a:lnTo>
                <a:lnTo>
                  <a:pt x="1006602" y="1968500"/>
                </a:lnTo>
                <a:lnTo>
                  <a:pt x="1011453" y="1981200"/>
                </a:lnTo>
                <a:lnTo>
                  <a:pt x="1005497" y="1981200"/>
                </a:lnTo>
                <a:lnTo>
                  <a:pt x="1005497" y="3136900"/>
                </a:lnTo>
                <a:lnTo>
                  <a:pt x="1002665" y="3149600"/>
                </a:lnTo>
                <a:lnTo>
                  <a:pt x="999363" y="3149600"/>
                </a:lnTo>
                <a:lnTo>
                  <a:pt x="1001750" y="3136900"/>
                </a:lnTo>
                <a:lnTo>
                  <a:pt x="1005497" y="3136900"/>
                </a:lnTo>
                <a:lnTo>
                  <a:pt x="1005497" y="1981200"/>
                </a:lnTo>
                <a:lnTo>
                  <a:pt x="1003896" y="1981200"/>
                </a:lnTo>
                <a:lnTo>
                  <a:pt x="1003896" y="2641600"/>
                </a:lnTo>
                <a:lnTo>
                  <a:pt x="1001750" y="2653461"/>
                </a:lnTo>
                <a:lnTo>
                  <a:pt x="1001750" y="2641600"/>
                </a:lnTo>
                <a:lnTo>
                  <a:pt x="1003896" y="2641600"/>
                </a:lnTo>
                <a:lnTo>
                  <a:pt x="1003896" y="1981200"/>
                </a:lnTo>
                <a:lnTo>
                  <a:pt x="1001750" y="1981200"/>
                </a:lnTo>
                <a:lnTo>
                  <a:pt x="1001750" y="1968500"/>
                </a:lnTo>
                <a:lnTo>
                  <a:pt x="1000544" y="1955800"/>
                </a:lnTo>
                <a:lnTo>
                  <a:pt x="1000544" y="2527300"/>
                </a:lnTo>
                <a:lnTo>
                  <a:pt x="996391" y="2540000"/>
                </a:lnTo>
                <a:lnTo>
                  <a:pt x="994473" y="2535491"/>
                </a:lnTo>
                <a:lnTo>
                  <a:pt x="994473" y="3251200"/>
                </a:lnTo>
                <a:lnTo>
                  <a:pt x="993711" y="3259226"/>
                </a:lnTo>
                <a:lnTo>
                  <a:pt x="993711" y="3378200"/>
                </a:lnTo>
                <a:lnTo>
                  <a:pt x="989622" y="3378200"/>
                </a:lnTo>
                <a:lnTo>
                  <a:pt x="989622" y="3365500"/>
                </a:lnTo>
                <a:lnTo>
                  <a:pt x="985126" y="3352800"/>
                </a:lnTo>
                <a:lnTo>
                  <a:pt x="989622" y="3352800"/>
                </a:lnTo>
                <a:lnTo>
                  <a:pt x="989622" y="3365500"/>
                </a:lnTo>
                <a:lnTo>
                  <a:pt x="993711" y="3378200"/>
                </a:lnTo>
                <a:lnTo>
                  <a:pt x="993711" y="3259226"/>
                </a:lnTo>
                <a:lnTo>
                  <a:pt x="993267" y="3263900"/>
                </a:lnTo>
                <a:lnTo>
                  <a:pt x="989888" y="3251200"/>
                </a:lnTo>
                <a:lnTo>
                  <a:pt x="994473" y="3251200"/>
                </a:lnTo>
                <a:lnTo>
                  <a:pt x="994473" y="2535491"/>
                </a:lnTo>
                <a:lnTo>
                  <a:pt x="990993" y="2527300"/>
                </a:lnTo>
                <a:lnTo>
                  <a:pt x="990079" y="2527300"/>
                </a:lnTo>
                <a:lnTo>
                  <a:pt x="990079" y="3149600"/>
                </a:lnTo>
                <a:lnTo>
                  <a:pt x="988707" y="3162300"/>
                </a:lnTo>
                <a:lnTo>
                  <a:pt x="985989" y="3162300"/>
                </a:lnTo>
                <a:lnTo>
                  <a:pt x="985989" y="3149600"/>
                </a:lnTo>
                <a:lnTo>
                  <a:pt x="990079" y="3149600"/>
                </a:lnTo>
                <a:lnTo>
                  <a:pt x="990079" y="2527300"/>
                </a:lnTo>
                <a:lnTo>
                  <a:pt x="986726" y="2527300"/>
                </a:lnTo>
                <a:lnTo>
                  <a:pt x="985989" y="2514600"/>
                </a:lnTo>
                <a:lnTo>
                  <a:pt x="985989" y="2667000"/>
                </a:lnTo>
                <a:lnTo>
                  <a:pt x="982268" y="2667000"/>
                </a:lnTo>
                <a:lnTo>
                  <a:pt x="982268" y="2806700"/>
                </a:lnTo>
                <a:lnTo>
                  <a:pt x="982103" y="2808567"/>
                </a:lnTo>
                <a:lnTo>
                  <a:pt x="982103" y="3340100"/>
                </a:lnTo>
                <a:lnTo>
                  <a:pt x="980681" y="3352800"/>
                </a:lnTo>
                <a:lnTo>
                  <a:pt x="977671" y="3352800"/>
                </a:lnTo>
                <a:lnTo>
                  <a:pt x="977493" y="3340100"/>
                </a:lnTo>
                <a:lnTo>
                  <a:pt x="982103" y="3340100"/>
                </a:lnTo>
                <a:lnTo>
                  <a:pt x="982103" y="2808567"/>
                </a:lnTo>
                <a:lnTo>
                  <a:pt x="981138" y="2819400"/>
                </a:lnTo>
                <a:lnTo>
                  <a:pt x="978712" y="2819400"/>
                </a:lnTo>
                <a:lnTo>
                  <a:pt x="978712" y="3289300"/>
                </a:lnTo>
                <a:lnTo>
                  <a:pt x="971435" y="3289300"/>
                </a:lnTo>
                <a:lnTo>
                  <a:pt x="967790" y="3276600"/>
                </a:lnTo>
                <a:lnTo>
                  <a:pt x="973861" y="3276600"/>
                </a:lnTo>
                <a:lnTo>
                  <a:pt x="978712" y="3289300"/>
                </a:lnTo>
                <a:lnTo>
                  <a:pt x="978712" y="2819400"/>
                </a:lnTo>
                <a:lnTo>
                  <a:pt x="978458" y="2819400"/>
                </a:lnTo>
                <a:lnTo>
                  <a:pt x="978458" y="2921000"/>
                </a:lnTo>
                <a:lnTo>
                  <a:pt x="978458" y="3238500"/>
                </a:lnTo>
                <a:lnTo>
                  <a:pt x="977036" y="3251200"/>
                </a:lnTo>
                <a:lnTo>
                  <a:pt x="974026" y="3251200"/>
                </a:lnTo>
                <a:lnTo>
                  <a:pt x="973861" y="3238500"/>
                </a:lnTo>
                <a:lnTo>
                  <a:pt x="978458" y="3238500"/>
                </a:lnTo>
                <a:lnTo>
                  <a:pt x="978458" y="2921000"/>
                </a:lnTo>
                <a:lnTo>
                  <a:pt x="978293" y="2921000"/>
                </a:lnTo>
                <a:lnTo>
                  <a:pt x="978293" y="3111500"/>
                </a:lnTo>
                <a:lnTo>
                  <a:pt x="977493" y="3111500"/>
                </a:lnTo>
                <a:lnTo>
                  <a:pt x="977493" y="3124200"/>
                </a:lnTo>
                <a:lnTo>
                  <a:pt x="970673" y="3124200"/>
                </a:lnTo>
                <a:lnTo>
                  <a:pt x="970673" y="3251200"/>
                </a:lnTo>
                <a:lnTo>
                  <a:pt x="969314" y="3263900"/>
                </a:lnTo>
                <a:lnTo>
                  <a:pt x="966584" y="3263900"/>
                </a:lnTo>
                <a:lnTo>
                  <a:pt x="966584" y="3251200"/>
                </a:lnTo>
                <a:lnTo>
                  <a:pt x="970673" y="3251200"/>
                </a:lnTo>
                <a:lnTo>
                  <a:pt x="970673" y="3124200"/>
                </a:lnTo>
                <a:lnTo>
                  <a:pt x="970216" y="3124200"/>
                </a:lnTo>
                <a:lnTo>
                  <a:pt x="970216" y="3111500"/>
                </a:lnTo>
                <a:lnTo>
                  <a:pt x="970788" y="3111500"/>
                </a:lnTo>
                <a:lnTo>
                  <a:pt x="973861" y="3098800"/>
                </a:lnTo>
                <a:lnTo>
                  <a:pt x="978293" y="3111500"/>
                </a:lnTo>
                <a:lnTo>
                  <a:pt x="978293" y="2921000"/>
                </a:lnTo>
                <a:lnTo>
                  <a:pt x="974026" y="2921000"/>
                </a:lnTo>
                <a:lnTo>
                  <a:pt x="973861" y="2908300"/>
                </a:lnTo>
                <a:lnTo>
                  <a:pt x="978458" y="2921000"/>
                </a:lnTo>
                <a:lnTo>
                  <a:pt x="978458" y="2819400"/>
                </a:lnTo>
                <a:lnTo>
                  <a:pt x="978179" y="2819400"/>
                </a:lnTo>
                <a:lnTo>
                  <a:pt x="977493" y="2806700"/>
                </a:lnTo>
                <a:lnTo>
                  <a:pt x="982268" y="2806700"/>
                </a:lnTo>
                <a:lnTo>
                  <a:pt x="982268" y="2667000"/>
                </a:lnTo>
                <a:lnTo>
                  <a:pt x="979424" y="2667000"/>
                </a:lnTo>
                <a:lnTo>
                  <a:pt x="979424" y="2717800"/>
                </a:lnTo>
                <a:lnTo>
                  <a:pt x="977493" y="2730500"/>
                </a:lnTo>
                <a:lnTo>
                  <a:pt x="971435" y="2730500"/>
                </a:lnTo>
                <a:lnTo>
                  <a:pt x="971435" y="2717800"/>
                </a:lnTo>
                <a:lnTo>
                  <a:pt x="979424" y="2717800"/>
                </a:lnTo>
                <a:lnTo>
                  <a:pt x="979424" y="2667000"/>
                </a:lnTo>
                <a:lnTo>
                  <a:pt x="976604" y="2667000"/>
                </a:lnTo>
                <a:lnTo>
                  <a:pt x="976439" y="2654300"/>
                </a:lnTo>
                <a:lnTo>
                  <a:pt x="981036" y="2654300"/>
                </a:lnTo>
                <a:lnTo>
                  <a:pt x="985989" y="2667000"/>
                </a:lnTo>
                <a:lnTo>
                  <a:pt x="985989" y="2514600"/>
                </a:lnTo>
                <a:lnTo>
                  <a:pt x="993267" y="2527300"/>
                </a:lnTo>
                <a:lnTo>
                  <a:pt x="1000544" y="2527300"/>
                </a:lnTo>
                <a:lnTo>
                  <a:pt x="1000544" y="1955800"/>
                </a:lnTo>
                <a:lnTo>
                  <a:pt x="1012659" y="1955800"/>
                </a:lnTo>
                <a:lnTo>
                  <a:pt x="1012659" y="1841500"/>
                </a:lnTo>
                <a:lnTo>
                  <a:pt x="1011910" y="1841500"/>
                </a:lnTo>
                <a:lnTo>
                  <a:pt x="1011453" y="1828800"/>
                </a:lnTo>
                <a:lnTo>
                  <a:pt x="1014641" y="1816100"/>
                </a:lnTo>
                <a:lnTo>
                  <a:pt x="1022146" y="1816100"/>
                </a:lnTo>
                <a:lnTo>
                  <a:pt x="1023277" y="1828800"/>
                </a:lnTo>
                <a:lnTo>
                  <a:pt x="1023277" y="1752600"/>
                </a:lnTo>
                <a:lnTo>
                  <a:pt x="1022502" y="1752600"/>
                </a:lnTo>
                <a:lnTo>
                  <a:pt x="1019937" y="1739900"/>
                </a:lnTo>
                <a:lnTo>
                  <a:pt x="1033068" y="1739900"/>
                </a:lnTo>
                <a:lnTo>
                  <a:pt x="1033068" y="1714500"/>
                </a:lnTo>
                <a:lnTo>
                  <a:pt x="1026007" y="1714500"/>
                </a:lnTo>
                <a:lnTo>
                  <a:pt x="1028433" y="1701800"/>
                </a:lnTo>
                <a:lnTo>
                  <a:pt x="1039342" y="1701800"/>
                </a:lnTo>
                <a:lnTo>
                  <a:pt x="1039342" y="1625600"/>
                </a:lnTo>
                <a:lnTo>
                  <a:pt x="1032065" y="1625600"/>
                </a:lnTo>
                <a:lnTo>
                  <a:pt x="1032065" y="1612900"/>
                </a:lnTo>
                <a:lnTo>
                  <a:pt x="1039342" y="1612900"/>
                </a:lnTo>
                <a:lnTo>
                  <a:pt x="1039342" y="1582889"/>
                </a:lnTo>
                <a:lnTo>
                  <a:pt x="1028954" y="1600200"/>
                </a:lnTo>
                <a:lnTo>
                  <a:pt x="1017816" y="1612900"/>
                </a:lnTo>
                <a:lnTo>
                  <a:pt x="1017320" y="1613903"/>
                </a:lnTo>
                <a:lnTo>
                  <a:pt x="1015085" y="1625600"/>
                </a:lnTo>
                <a:lnTo>
                  <a:pt x="1015085" y="1701800"/>
                </a:lnTo>
                <a:lnTo>
                  <a:pt x="1011453" y="1714500"/>
                </a:lnTo>
                <a:lnTo>
                  <a:pt x="1009027" y="1714500"/>
                </a:lnTo>
                <a:lnTo>
                  <a:pt x="1015085" y="1701800"/>
                </a:lnTo>
                <a:lnTo>
                  <a:pt x="1015085" y="1625600"/>
                </a:lnTo>
                <a:lnTo>
                  <a:pt x="1012659" y="1625600"/>
                </a:lnTo>
                <a:lnTo>
                  <a:pt x="1016482" y="1615630"/>
                </a:lnTo>
                <a:lnTo>
                  <a:pt x="1006602" y="1635683"/>
                </a:lnTo>
                <a:lnTo>
                  <a:pt x="1006602" y="1752600"/>
                </a:lnTo>
                <a:lnTo>
                  <a:pt x="1005395" y="1765300"/>
                </a:lnTo>
                <a:lnTo>
                  <a:pt x="1004633" y="1765300"/>
                </a:lnTo>
                <a:lnTo>
                  <a:pt x="1004633" y="1930400"/>
                </a:lnTo>
                <a:lnTo>
                  <a:pt x="999324" y="1930400"/>
                </a:lnTo>
                <a:lnTo>
                  <a:pt x="998118" y="1930400"/>
                </a:lnTo>
                <a:lnTo>
                  <a:pt x="998118" y="2159000"/>
                </a:lnTo>
                <a:lnTo>
                  <a:pt x="994473" y="2159000"/>
                </a:lnTo>
                <a:lnTo>
                  <a:pt x="993711" y="2156345"/>
                </a:lnTo>
                <a:lnTo>
                  <a:pt x="993711" y="2349500"/>
                </a:lnTo>
                <a:lnTo>
                  <a:pt x="992352" y="2362200"/>
                </a:lnTo>
                <a:lnTo>
                  <a:pt x="989622" y="2362200"/>
                </a:lnTo>
                <a:lnTo>
                  <a:pt x="989622" y="2349500"/>
                </a:lnTo>
                <a:lnTo>
                  <a:pt x="993711" y="2349500"/>
                </a:lnTo>
                <a:lnTo>
                  <a:pt x="993711" y="2156345"/>
                </a:lnTo>
                <a:lnTo>
                  <a:pt x="992047" y="2150529"/>
                </a:lnTo>
                <a:lnTo>
                  <a:pt x="992047" y="2311400"/>
                </a:lnTo>
                <a:lnTo>
                  <a:pt x="991133" y="2324100"/>
                </a:lnTo>
                <a:lnTo>
                  <a:pt x="984770" y="2336800"/>
                </a:lnTo>
                <a:lnTo>
                  <a:pt x="984148" y="2336800"/>
                </a:lnTo>
                <a:lnTo>
                  <a:pt x="984148" y="2476500"/>
                </a:lnTo>
                <a:lnTo>
                  <a:pt x="983411" y="2476500"/>
                </a:lnTo>
                <a:lnTo>
                  <a:pt x="979716" y="2489200"/>
                </a:lnTo>
                <a:lnTo>
                  <a:pt x="973404" y="2489200"/>
                </a:lnTo>
                <a:lnTo>
                  <a:pt x="973861" y="2476500"/>
                </a:lnTo>
                <a:lnTo>
                  <a:pt x="976134" y="2476500"/>
                </a:lnTo>
                <a:lnTo>
                  <a:pt x="977493" y="2463800"/>
                </a:lnTo>
                <a:lnTo>
                  <a:pt x="984148" y="2476500"/>
                </a:lnTo>
                <a:lnTo>
                  <a:pt x="984148" y="2336800"/>
                </a:lnTo>
                <a:lnTo>
                  <a:pt x="982611" y="2336800"/>
                </a:lnTo>
                <a:lnTo>
                  <a:pt x="982611" y="2387600"/>
                </a:lnTo>
                <a:lnTo>
                  <a:pt x="982040" y="2387600"/>
                </a:lnTo>
                <a:lnTo>
                  <a:pt x="981138" y="2393543"/>
                </a:lnTo>
                <a:lnTo>
                  <a:pt x="981138" y="2425700"/>
                </a:lnTo>
                <a:lnTo>
                  <a:pt x="977493" y="2438400"/>
                </a:lnTo>
                <a:lnTo>
                  <a:pt x="970216" y="2438400"/>
                </a:lnTo>
                <a:lnTo>
                  <a:pt x="970216" y="2946400"/>
                </a:lnTo>
                <a:lnTo>
                  <a:pt x="969010" y="2952724"/>
                </a:lnTo>
                <a:lnTo>
                  <a:pt x="969010" y="3136900"/>
                </a:lnTo>
                <a:lnTo>
                  <a:pt x="956119" y="3136900"/>
                </a:lnTo>
                <a:lnTo>
                  <a:pt x="956119" y="3187700"/>
                </a:lnTo>
                <a:lnTo>
                  <a:pt x="954760" y="3200400"/>
                </a:lnTo>
                <a:lnTo>
                  <a:pt x="952030" y="3187700"/>
                </a:lnTo>
                <a:lnTo>
                  <a:pt x="956119" y="3187700"/>
                </a:lnTo>
                <a:lnTo>
                  <a:pt x="956119" y="3136900"/>
                </a:lnTo>
                <a:lnTo>
                  <a:pt x="955662" y="3136900"/>
                </a:lnTo>
                <a:lnTo>
                  <a:pt x="959980" y="3124200"/>
                </a:lnTo>
                <a:lnTo>
                  <a:pt x="966584" y="3124200"/>
                </a:lnTo>
                <a:lnTo>
                  <a:pt x="969010" y="3136900"/>
                </a:lnTo>
                <a:lnTo>
                  <a:pt x="969010" y="2952724"/>
                </a:lnTo>
                <a:lnTo>
                  <a:pt x="967790" y="2959100"/>
                </a:lnTo>
                <a:lnTo>
                  <a:pt x="956881" y="2946400"/>
                </a:lnTo>
                <a:lnTo>
                  <a:pt x="970216" y="2946400"/>
                </a:lnTo>
                <a:lnTo>
                  <a:pt x="970216" y="2438400"/>
                </a:lnTo>
                <a:lnTo>
                  <a:pt x="966863" y="2438400"/>
                </a:lnTo>
                <a:lnTo>
                  <a:pt x="966863" y="2476500"/>
                </a:lnTo>
                <a:lnTo>
                  <a:pt x="961859" y="2476500"/>
                </a:lnTo>
                <a:lnTo>
                  <a:pt x="961859" y="2590800"/>
                </a:lnTo>
                <a:lnTo>
                  <a:pt x="959307" y="2603500"/>
                </a:lnTo>
                <a:lnTo>
                  <a:pt x="957884" y="2598216"/>
                </a:lnTo>
                <a:lnTo>
                  <a:pt x="957884" y="2654300"/>
                </a:lnTo>
                <a:lnTo>
                  <a:pt x="953236" y="2654300"/>
                </a:lnTo>
                <a:lnTo>
                  <a:pt x="953236" y="3124200"/>
                </a:lnTo>
                <a:lnTo>
                  <a:pt x="949604" y="3124200"/>
                </a:lnTo>
                <a:lnTo>
                  <a:pt x="945959" y="3111500"/>
                </a:lnTo>
                <a:lnTo>
                  <a:pt x="951077" y="3111500"/>
                </a:lnTo>
                <a:lnTo>
                  <a:pt x="953236" y="3124200"/>
                </a:lnTo>
                <a:lnTo>
                  <a:pt x="953236" y="2654300"/>
                </a:lnTo>
                <a:lnTo>
                  <a:pt x="951407" y="2654300"/>
                </a:lnTo>
                <a:lnTo>
                  <a:pt x="954303" y="2641600"/>
                </a:lnTo>
                <a:lnTo>
                  <a:pt x="957884" y="2654300"/>
                </a:lnTo>
                <a:lnTo>
                  <a:pt x="957884" y="2598216"/>
                </a:lnTo>
                <a:lnTo>
                  <a:pt x="955890" y="2590800"/>
                </a:lnTo>
                <a:lnTo>
                  <a:pt x="953160" y="2590800"/>
                </a:lnTo>
                <a:lnTo>
                  <a:pt x="948842" y="2579319"/>
                </a:lnTo>
                <a:lnTo>
                  <a:pt x="948842" y="2628900"/>
                </a:lnTo>
                <a:lnTo>
                  <a:pt x="947483" y="2641600"/>
                </a:lnTo>
                <a:lnTo>
                  <a:pt x="945959" y="2641600"/>
                </a:lnTo>
                <a:lnTo>
                  <a:pt x="945959" y="2794000"/>
                </a:lnTo>
                <a:lnTo>
                  <a:pt x="945210" y="2801899"/>
                </a:lnTo>
                <a:lnTo>
                  <a:pt x="945210" y="3429000"/>
                </a:lnTo>
                <a:lnTo>
                  <a:pt x="933831" y="3429000"/>
                </a:lnTo>
                <a:lnTo>
                  <a:pt x="930198" y="3416300"/>
                </a:lnTo>
                <a:lnTo>
                  <a:pt x="944918" y="3416300"/>
                </a:lnTo>
                <a:lnTo>
                  <a:pt x="945210" y="3429000"/>
                </a:lnTo>
                <a:lnTo>
                  <a:pt x="945210" y="2801899"/>
                </a:lnTo>
                <a:lnTo>
                  <a:pt x="945032" y="2803766"/>
                </a:lnTo>
                <a:lnTo>
                  <a:pt x="945032" y="3136900"/>
                </a:lnTo>
                <a:lnTo>
                  <a:pt x="941565" y="3136900"/>
                </a:lnTo>
                <a:lnTo>
                  <a:pt x="941565" y="3289300"/>
                </a:lnTo>
                <a:lnTo>
                  <a:pt x="937475" y="3289300"/>
                </a:lnTo>
                <a:lnTo>
                  <a:pt x="937475" y="3276600"/>
                </a:lnTo>
                <a:lnTo>
                  <a:pt x="941565" y="3289300"/>
                </a:lnTo>
                <a:lnTo>
                  <a:pt x="941565" y="3136900"/>
                </a:lnTo>
                <a:lnTo>
                  <a:pt x="937869" y="3136900"/>
                </a:lnTo>
                <a:lnTo>
                  <a:pt x="941108" y="3124200"/>
                </a:lnTo>
                <a:lnTo>
                  <a:pt x="945032" y="3136900"/>
                </a:lnTo>
                <a:lnTo>
                  <a:pt x="945032" y="2803766"/>
                </a:lnTo>
                <a:lnTo>
                  <a:pt x="944753" y="2806700"/>
                </a:lnTo>
                <a:lnTo>
                  <a:pt x="941908" y="2806700"/>
                </a:lnTo>
                <a:lnTo>
                  <a:pt x="941908" y="2933700"/>
                </a:lnTo>
                <a:lnTo>
                  <a:pt x="941565" y="2935376"/>
                </a:lnTo>
                <a:lnTo>
                  <a:pt x="941565" y="3035300"/>
                </a:lnTo>
                <a:lnTo>
                  <a:pt x="940206" y="3048000"/>
                </a:lnTo>
                <a:lnTo>
                  <a:pt x="937475" y="3048000"/>
                </a:lnTo>
                <a:lnTo>
                  <a:pt x="937475" y="3035300"/>
                </a:lnTo>
                <a:lnTo>
                  <a:pt x="941565" y="3035300"/>
                </a:lnTo>
                <a:lnTo>
                  <a:pt x="941565" y="2935376"/>
                </a:lnTo>
                <a:lnTo>
                  <a:pt x="939292" y="2946400"/>
                </a:lnTo>
                <a:lnTo>
                  <a:pt x="935774" y="2946400"/>
                </a:lnTo>
                <a:lnTo>
                  <a:pt x="937475" y="2933700"/>
                </a:lnTo>
                <a:lnTo>
                  <a:pt x="941908" y="2933700"/>
                </a:lnTo>
                <a:lnTo>
                  <a:pt x="941908" y="2806700"/>
                </a:lnTo>
                <a:lnTo>
                  <a:pt x="941451" y="2806700"/>
                </a:lnTo>
                <a:lnTo>
                  <a:pt x="941451" y="2844800"/>
                </a:lnTo>
                <a:lnTo>
                  <a:pt x="936256" y="2844800"/>
                </a:lnTo>
                <a:lnTo>
                  <a:pt x="937475" y="2832100"/>
                </a:lnTo>
                <a:lnTo>
                  <a:pt x="941451" y="2844800"/>
                </a:lnTo>
                <a:lnTo>
                  <a:pt x="941451" y="2806700"/>
                </a:lnTo>
                <a:lnTo>
                  <a:pt x="936256" y="2806700"/>
                </a:lnTo>
                <a:lnTo>
                  <a:pt x="936256" y="2794000"/>
                </a:lnTo>
                <a:lnTo>
                  <a:pt x="945959" y="2794000"/>
                </a:lnTo>
                <a:lnTo>
                  <a:pt x="945959" y="2641600"/>
                </a:lnTo>
                <a:lnTo>
                  <a:pt x="944753" y="2641600"/>
                </a:lnTo>
                <a:lnTo>
                  <a:pt x="944753" y="2628900"/>
                </a:lnTo>
                <a:lnTo>
                  <a:pt x="948842" y="2628900"/>
                </a:lnTo>
                <a:lnTo>
                  <a:pt x="948842" y="2579319"/>
                </a:lnTo>
                <a:lnTo>
                  <a:pt x="948385" y="2578100"/>
                </a:lnTo>
                <a:lnTo>
                  <a:pt x="953338" y="2578100"/>
                </a:lnTo>
                <a:lnTo>
                  <a:pt x="958850" y="2590800"/>
                </a:lnTo>
                <a:lnTo>
                  <a:pt x="961859" y="2590800"/>
                </a:lnTo>
                <a:lnTo>
                  <a:pt x="961859" y="2476500"/>
                </a:lnTo>
                <a:lnTo>
                  <a:pt x="959700" y="2476500"/>
                </a:lnTo>
                <a:lnTo>
                  <a:pt x="962939" y="2463800"/>
                </a:lnTo>
                <a:lnTo>
                  <a:pt x="966863" y="2476500"/>
                </a:lnTo>
                <a:lnTo>
                  <a:pt x="966863" y="2438400"/>
                </a:lnTo>
                <a:lnTo>
                  <a:pt x="966584" y="2438400"/>
                </a:lnTo>
                <a:lnTo>
                  <a:pt x="966584" y="2425700"/>
                </a:lnTo>
                <a:lnTo>
                  <a:pt x="981138" y="2425700"/>
                </a:lnTo>
                <a:lnTo>
                  <a:pt x="981138" y="2393543"/>
                </a:lnTo>
                <a:lnTo>
                  <a:pt x="980109" y="2400300"/>
                </a:lnTo>
                <a:lnTo>
                  <a:pt x="952030" y="2400300"/>
                </a:lnTo>
                <a:lnTo>
                  <a:pt x="952030" y="2413000"/>
                </a:lnTo>
                <a:lnTo>
                  <a:pt x="944753" y="2413000"/>
                </a:lnTo>
                <a:lnTo>
                  <a:pt x="944753" y="2400300"/>
                </a:lnTo>
                <a:lnTo>
                  <a:pt x="952030" y="2400300"/>
                </a:lnTo>
                <a:lnTo>
                  <a:pt x="953236" y="2387600"/>
                </a:lnTo>
                <a:lnTo>
                  <a:pt x="944753" y="2387600"/>
                </a:lnTo>
                <a:lnTo>
                  <a:pt x="948385" y="2374900"/>
                </a:lnTo>
                <a:lnTo>
                  <a:pt x="954874" y="2374900"/>
                </a:lnTo>
                <a:lnTo>
                  <a:pt x="955662" y="2387600"/>
                </a:lnTo>
                <a:lnTo>
                  <a:pt x="969314" y="2387600"/>
                </a:lnTo>
                <a:lnTo>
                  <a:pt x="973975" y="2374900"/>
                </a:lnTo>
                <a:lnTo>
                  <a:pt x="981138" y="2374900"/>
                </a:lnTo>
                <a:lnTo>
                  <a:pt x="982611" y="2387600"/>
                </a:lnTo>
                <a:lnTo>
                  <a:pt x="982611" y="2336800"/>
                </a:lnTo>
                <a:lnTo>
                  <a:pt x="975677" y="2336800"/>
                </a:lnTo>
                <a:lnTo>
                  <a:pt x="966584" y="2324100"/>
                </a:lnTo>
                <a:lnTo>
                  <a:pt x="965365" y="2311400"/>
                </a:lnTo>
                <a:lnTo>
                  <a:pt x="975067" y="2311400"/>
                </a:lnTo>
                <a:lnTo>
                  <a:pt x="984770" y="2324100"/>
                </a:lnTo>
                <a:lnTo>
                  <a:pt x="983564" y="2311400"/>
                </a:lnTo>
                <a:lnTo>
                  <a:pt x="992047" y="2311400"/>
                </a:lnTo>
                <a:lnTo>
                  <a:pt x="992047" y="2150529"/>
                </a:lnTo>
                <a:lnTo>
                  <a:pt x="990841" y="2146300"/>
                </a:lnTo>
                <a:lnTo>
                  <a:pt x="995946" y="2146300"/>
                </a:lnTo>
                <a:lnTo>
                  <a:pt x="998118" y="2159000"/>
                </a:lnTo>
                <a:lnTo>
                  <a:pt x="998118" y="1930400"/>
                </a:lnTo>
                <a:lnTo>
                  <a:pt x="996899" y="1930400"/>
                </a:lnTo>
                <a:lnTo>
                  <a:pt x="996899" y="2032000"/>
                </a:lnTo>
                <a:lnTo>
                  <a:pt x="996899" y="2044700"/>
                </a:lnTo>
                <a:lnTo>
                  <a:pt x="989622" y="2044700"/>
                </a:lnTo>
                <a:lnTo>
                  <a:pt x="989622" y="2032000"/>
                </a:lnTo>
                <a:lnTo>
                  <a:pt x="996899" y="2032000"/>
                </a:lnTo>
                <a:lnTo>
                  <a:pt x="996899" y="1930400"/>
                </a:lnTo>
                <a:lnTo>
                  <a:pt x="996899" y="1917700"/>
                </a:lnTo>
                <a:lnTo>
                  <a:pt x="999324" y="1930400"/>
                </a:lnTo>
                <a:lnTo>
                  <a:pt x="1000544" y="1917700"/>
                </a:lnTo>
                <a:lnTo>
                  <a:pt x="1004227" y="1917700"/>
                </a:lnTo>
                <a:lnTo>
                  <a:pt x="1004633" y="1930400"/>
                </a:lnTo>
                <a:lnTo>
                  <a:pt x="1004633" y="1765300"/>
                </a:lnTo>
                <a:lnTo>
                  <a:pt x="1001750" y="1765300"/>
                </a:lnTo>
                <a:lnTo>
                  <a:pt x="1001750" y="1854200"/>
                </a:lnTo>
                <a:lnTo>
                  <a:pt x="998118" y="1860651"/>
                </a:lnTo>
                <a:lnTo>
                  <a:pt x="998118" y="1892300"/>
                </a:lnTo>
                <a:lnTo>
                  <a:pt x="996899" y="1905000"/>
                </a:lnTo>
                <a:lnTo>
                  <a:pt x="991158" y="1905000"/>
                </a:lnTo>
                <a:lnTo>
                  <a:pt x="989164" y="1892300"/>
                </a:lnTo>
                <a:lnTo>
                  <a:pt x="989622" y="1879600"/>
                </a:lnTo>
                <a:lnTo>
                  <a:pt x="995692" y="1892300"/>
                </a:lnTo>
                <a:lnTo>
                  <a:pt x="998118" y="1892300"/>
                </a:lnTo>
                <a:lnTo>
                  <a:pt x="998118" y="1860651"/>
                </a:lnTo>
                <a:lnTo>
                  <a:pt x="994587" y="1866900"/>
                </a:lnTo>
                <a:lnTo>
                  <a:pt x="991171" y="1866900"/>
                </a:lnTo>
                <a:lnTo>
                  <a:pt x="1001750" y="1854200"/>
                </a:lnTo>
                <a:lnTo>
                  <a:pt x="1001750" y="1765300"/>
                </a:lnTo>
                <a:lnTo>
                  <a:pt x="1000086" y="1765300"/>
                </a:lnTo>
                <a:lnTo>
                  <a:pt x="1000480" y="1752600"/>
                </a:lnTo>
                <a:lnTo>
                  <a:pt x="1006602" y="1752600"/>
                </a:lnTo>
                <a:lnTo>
                  <a:pt x="1006602" y="1635683"/>
                </a:lnTo>
                <a:lnTo>
                  <a:pt x="1005306" y="1638300"/>
                </a:lnTo>
                <a:lnTo>
                  <a:pt x="1000988" y="1641144"/>
                </a:lnTo>
                <a:lnTo>
                  <a:pt x="1000988" y="1714500"/>
                </a:lnTo>
                <a:lnTo>
                  <a:pt x="999629" y="1727200"/>
                </a:lnTo>
                <a:lnTo>
                  <a:pt x="998778" y="1727200"/>
                </a:lnTo>
                <a:lnTo>
                  <a:pt x="998778" y="1841500"/>
                </a:lnTo>
                <a:lnTo>
                  <a:pt x="995540" y="1828800"/>
                </a:lnTo>
                <a:lnTo>
                  <a:pt x="996899" y="1828800"/>
                </a:lnTo>
                <a:lnTo>
                  <a:pt x="998778" y="1841500"/>
                </a:lnTo>
                <a:lnTo>
                  <a:pt x="998778" y="1727200"/>
                </a:lnTo>
                <a:lnTo>
                  <a:pt x="996899" y="1727200"/>
                </a:lnTo>
                <a:lnTo>
                  <a:pt x="996899" y="1714500"/>
                </a:lnTo>
                <a:lnTo>
                  <a:pt x="1000988" y="1714500"/>
                </a:lnTo>
                <a:lnTo>
                  <a:pt x="1000988" y="1641144"/>
                </a:lnTo>
                <a:lnTo>
                  <a:pt x="994473" y="1645424"/>
                </a:lnTo>
                <a:lnTo>
                  <a:pt x="994473" y="1701800"/>
                </a:lnTo>
                <a:lnTo>
                  <a:pt x="992047" y="1714500"/>
                </a:lnTo>
                <a:lnTo>
                  <a:pt x="988415" y="1705000"/>
                </a:lnTo>
                <a:lnTo>
                  <a:pt x="988415" y="1955800"/>
                </a:lnTo>
                <a:lnTo>
                  <a:pt x="985989" y="1962150"/>
                </a:lnTo>
                <a:lnTo>
                  <a:pt x="985989" y="2108200"/>
                </a:lnTo>
                <a:lnTo>
                  <a:pt x="985113" y="2108200"/>
                </a:lnTo>
                <a:lnTo>
                  <a:pt x="985113" y="2159000"/>
                </a:lnTo>
                <a:lnTo>
                  <a:pt x="982040" y="2171700"/>
                </a:lnTo>
                <a:lnTo>
                  <a:pt x="978458" y="2161438"/>
                </a:lnTo>
                <a:lnTo>
                  <a:pt x="978458" y="2235200"/>
                </a:lnTo>
                <a:lnTo>
                  <a:pt x="978344" y="2236228"/>
                </a:lnTo>
                <a:lnTo>
                  <a:pt x="978344" y="2286000"/>
                </a:lnTo>
                <a:lnTo>
                  <a:pt x="972489" y="2286000"/>
                </a:lnTo>
                <a:lnTo>
                  <a:pt x="962774" y="2298700"/>
                </a:lnTo>
                <a:lnTo>
                  <a:pt x="960513" y="2298700"/>
                </a:lnTo>
                <a:lnTo>
                  <a:pt x="960513" y="2336800"/>
                </a:lnTo>
                <a:lnTo>
                  <a:pt x="956881" y="2336800"/>
                </a:lnTo>
                <a:lnTo>
                  <a:pt x="958088" y="2324100"/>
                </a:lnTo>
                <a:lnTo>
                  <a:pt x="960513" y="2336800"/>
                </a:lnTo>
                <a:lnTo>
                  <a:pt x="960513" y="2298700"/>
                </a:lnTo>
                <a:lnTo>
                  <a:pt x="955662" y="2298700"/>
                </a:lnTo>
                <a:lnTo>
                  <a:pt x="951738" y="2286000"/>
                </a:lnTo>
                <a:lnTo>
                  <a:pt x="971016" y="2286000"/>
                </a:lnTo>
                <a:lnTo>
                  <a:pt x="973861" y="2273300"/>
                </a:lnTo>
                <a:lnTo>
                  <a:pt x="978344" y="2286000"/>
                </a:lnTo>
                <a:lnTo>
                  <a:pt x="978344" y="2236228"/>
                </a:lnTo>
                <a:lnTo>
                  <a:pt x="977036" y="2247900"/>
                </a:lnTo>
                <a:lnTo>
                  <a:pt x="974026" y="2247900"/>
                </a:lnTo>
                <a:lnTo>
                  <a:pt x="973861" y="2235200"/>
                </a:lnTo>
                <a:lnTo>
                  <a:pt x="978458" y="2235200"/>
                </a:lnTo>
                <a:lnTo>
                  <a:pt x="978458" y="2161438"/>
                </a:lnTo>
                <a:lnTo>
                  <a:pt x="977950" y="2159990"/>
                </a:lnTo>
                <a:lnTo>
                  <a:pt x="977950" y="2184400"/>
                </a:lnTo>
                <a:lnTo>
                  <a:pt x="975525" y="2184400"/>
                </a:lnTo>
                <a:lnTo>
                  <a:pt x="975525" y="2209800"/>
                </a:lnTo>
                <a:lnTo>
                  <a:pt x="969213" y="2222500"/>
                </a:lnTo>
                <a:lnTo>
                  <a:pt x="967549" y="2222500"/>
                </a:lnTo>
                <a:lnTo>
                  <a:pt x="967549" y="2235200"/>
                </a:lnTo>
                <a:lnTo>
                  <a:pt x="964311" y="2247900"/>
                </a:lnTo>
                <a:lnTo>
                  <a:pt x="960386" y="2235200"/>
                </a:lnTo>
                <a:lnTo>
                  <a:pt x="967549" y="2235200"/>
                </a:lnTo>
                <a:lnTo>
                  <a:pt x="967549" y="2222500"/>
                </a:lnTo>
                <a:lnTo>
                  <a:pt x="959497" y="2222500"/>
                </a:lnTo>
                <a:lnTo>
                  <a:pt x="970635" y="2209800"/>
                </a:lnTo>
                <a:lnTo>
                  <a:pt x="975525" y="2209800"/>
                </a:lnTo>
                <a:lnTo>
                  <a:pt x="975525" y="2184400"/>
                </a:lnTo>
                <a:lnTo>
                  <a:pt x="971435" y="2184400"/>
                </a:lnTo>
                <a:lnTo>
                  <a:pt x="973861" y="2171700"/>
                </a:lnTo>
                <a:lnTo>
                  <a:pt x="977214" y="2171700"/>
                </a:lnTo>
                <a:lnTo>
                  <a:pt x="977950" y="2184400"/>
                </a:lnTo>
                <a:lnTo>
                  <a:pt x="977950" y="2159990"/>
                </a:lnTo>
                <a:lnTo>
                  <a:pt x="977607" y="2159000"/>
                </a:lnTo>
                <a:lnTo>
                  <a:pt x="985113" y="2159000"/>
                </a:lnTo>
                <a:lnTo>
                  <a:pt x="985113" y="2108200"/>
                </a:lnTo>
                <a:lnTo>
                  <a:pt x="977341" y="2108200"/>
                </a:lnTo>
                <a:lnTo>
                  <a:pt x="974217" y="2095500"/>
                </a:lnTo>
                <a:lnTo>
                  <a:pt x="971435" y="2095500"/>
                </a:lnTo>
                <a:lnTo>
                  <a:pt x="976439" y="2082800"/>
                </a:lnTo>
                <a:lnTo>
                  <a:pt x="979614" y="2095500"/>
                </a:lnTo>
                <a:lnTo>
                  <a:pt x="982345" y="2095500"/>
                </a:lnTo>
                <a:lnTo>
                  <a:pt x="985989" y="2108200"/>
                </a:lnTo>
                <a:lnTo>
                  <a:pt x="985989" y="1962150"/>
                </a:lnTo>
                <a:lnTo>
                  <a:pt x="985964" y="2019300"/>
                </a:lnTo>
                <a:lnTo>
                  <a:pt x="973861" y="2032000"/>
                </a:lnTo>
                <a:lnTo>
                  <a:pt x="981532" y="2019300"/>
                </a:lnTo>
                <a:lnTo>
                  <a:pt x="985964" y="2019300"/>
                </a:lnTo>
                <a:lnTo>
                  <a:pt x="985964" y="1962226"/>
                </a:lnTo>
                <a:lnTo>
                  <a:pt x="983564" y="1968500"/>
                </a:lnTo>
                <a:lnTo>
                  <a:pt x="982345" y="1955800"/>
                </a:lnTo>
                <a:lnTo>
                  <a:pt x="988415" y="1955800"/>
                </a:lnTo>
                <a:lnTo>
                  <a:pt x="988415" y="1705000"/>
                </a:lnTo>
                <a:lnTo>
                  <a:pt x="987196" y="1701800"/>
                </a:lnTo>
                <a:lnTo>
                  <a:pt x="994473" y="1701800"/>
                </a:lnTo>
                <a:lnTo>
                  <a:pt x="994473" y="1645424"/>
                </a:lnTo>
                <a:lnTo>
                  <a:pt x="985977" y="1651000"/>
                </a:lnTo>
                <a:lnTo>
                  <a:pt x="983564" y="1651000"/>
                </a:lnTo>
                <a:lnTo>
                  <a:pt x="983564" y="1701800"/>
                </a:lnTo>
                <a:lnTo>
                  <a:pt x="983564" y="1714500"/>
                </a:lnTo>
                <a:lnTo>
                  <a:pt x="979754" y="1714500"/>
                </a:lnTo>
                <a:lnTo>
                  <a:pt x="979754" y="1879600"/>
                </a:lnTo>
                <a:lnTo>
                  <a:pt x="976287" y="1879600"/>
                </a:lnTo>
                <a:lnTo>
                  <a:pt x="976287" y="2006600"/>
                </a:lnTo>
                <a:lnTo>
                  <a:pt x="966317" y="2006600"/>
                </a:lnTo>
                <a:lnTo>
                  <a:pt x="966317" y="2070100"/>
                </a:lnTo>
                <a:lnTo>
                  <a:pt x="965060" y="2082800"/>
                </a:lnTo>
                <a:lnTo>
                  <a:pt x="956119" y="2082800"/>
                </a:lnTo>
                <a:lnTo>
                  <a:pt x="956119" y="2146300"/>
                </a:lnTo>
                <a:lnTo>
                  <a:pt x="955662" y="2148230"/>
                </a:lnTo>
                <a:lnTo>
                  <a:pt x="955662" y="2171700"/>
                </a:lnTo>
                <a:lnTo>
                  <a:pt x="952080" y="2184400"/>
                </a:lnTo>
                <a:lnTo>
                  <a:pt x="952030" y="2184273"/>
                </a:lnTo>
                <a:lnTo>
                  <a:pt x="952030" y="2273300"/>
                </a:lnTo>
                <a:lnTo>
                  <a:pt x="947826" y="2283079"/>
                </a:lnTo>
                <a:lnTo>
                  <a:pt x="947826" y="2298700"/>
                </a:lnTo>
                <a:lnTo>
                  <a:pt x="943838" y="2311400"/>
                </a:lnTo>
                <a:lnTo>
                  <a:pt x="942327" y="2305951"/>
                </a:lnTo>
                <a:lnTo>
                  <a:pt x="942327" y="2590800"/>
                </a:lnTo>
                <a:lnTo>
                  <a:pt x="939901" y="2603500"/>
                </a:lnTo>
                <a:lnTo>
                  <a:pt x="935507" y="2603500"/>
                </a:lnTo>
                <a:lnTo>
                  <a:pt x="935507" y="2895600"/>
                </a:lnTo>
                <a:lnTo>
                  <a:pt x="930198" y="2908300"/>
                </a:lnTo>
                <a:lnTo>
                  <a:pt x="926553" y="2908300"/>
                </a:lnTo>
                <a:lnTo>
                  <a:pt x="926553" y="2895600"/>
                </a:lnTo>
                <a:lnTo>
                  <a:pt x="935507" y="2895600"/>
                </a:lnTo>
                <a:lnTo>
                  <a:pt x="935507" y="2603500"/>
                </a:lnTo>
                <a:lnTo>
                  <a:pt x="932624" y="2603500"/>
                </a:lnTo>
                <a:lnTo>
                  <a:pt x="937475" y="2590800"/>
                </a:lnTo>
                <a:lnTo>
                  <a:pt x="942327" y="2590800"/>
                </a:lnTo>
                <a:lnTo>
                  <a:pt x="942327" y="2305951"/>
                </a:lnTo>
                <a:lnTo>
                  <a:pt x="941565" y="2303195"/>
                </a:lnTo>
                <a:lnTo>
                  <a:pt x="941565" y="2387600"/>
                </a:lnTo>
                <a:lnTo>
                  <a:pt x="941400" y="2389149"/>
                </a:lnTo>
                <a:lnTo>
                  <a:pt x="941400" y="2552700"/>
                </a:lnTo>
                <a:lnTo>
                  <a:pt x="937933" y="2565400"/>
                </a:lnTo>
                <a:lnTo>
                  <a:pt x="934237" y="2565400"/>
                </a:lnTo>
                <a:lnTo>
                  <a:pt x="937475" y="2552700"/>
                </a:lnTo>
                <a:lnTo>
                  <a:pt x="941400" y="2552700"/>
                </a:lnTo>
                <a:lnTo>
                  <a:pt x="941400" y="2389149"/>
                </a:lnTo>
                <a:lnTo>
                  <a:pt x="940206" y="2400300"/>
                </a:lnTo>
                <a:lnTo>
                  <a:pt x="937475" y="2400300"/>
                </a:lnTo>
                <a:lnTo>
                  <a:pt x="937475" y="2387600"/>
                </a:lnTo>
                <a:lnTo>
                  <a:pt x="941565" y="2387600"/>
                </a:lnTo>
                <a:lnTo>
                  <a:pt x="941565" y="2303195"/>
                </a:lnTo>
                <a:lnTo>
                  <a:pt x="940320" y="2298700"/>
                </a:lnTo>
                <a:lnTo>
                  <a:pt x="947826" y="2298700"/>
                </a:lnTo>
                <a:lnTo>
                  <a:pt x="947826" y="2283079"/>
                </a:lnTo>
                <a:lnTo>
                  <a:pt x="946569" y="2286000"/>
                </a:lnTo>
                <a:lnTo>
                  <a:pt x="943838" y="2273300"/>
                </a:lnTo>
                <a:lnTo>
                  <a:pt x="942479" y="2273300"/>
                </a:lnTo>
                <a:lnTo>
                  <a:pt x="941108" y="2260600"/>
                </a:lnTo>
                <a:lnTo>
                  <a:pt x="945883" y="2260600"/>
                </a:lnTo>
                <a:lnTo>
                  <a:pt x="949299" y="2273300"/>
                </a:lnTo>
                <a:lnTo>
                  <a:pt x="952030" y="2273300"/>
                </a:lnTo>
                <a:lnTo>
                  <a:pt x="952030" y="2184273"/>
                </a:lnTo>
                <a:lnTo>
                  <a:pt x="947026" y="2171700"/>
                </a:lnTo>
                <a:lnTo>
                  <a:pt x="955662" y="2171700"/>
                </a:lnTo>
                <a:lnTo>
                  <a:pt x="955662" y="2148230"/>
                </a:lnTo>
                <a:lnTo>
                  <a:pt x="953109" y="2159000"/>
                </a:lnTo>
                <a:lnTo>
                  <a:pt x="955662" y="2146300"/>
                </a:lnTo>
                <a:lnTo>
                  <a:pt x="956119" y="2146300"/>
                </a:lnTo>
                <a:lnTo>
                  <a:pt x="956119" y="2082800"/>
                </a:lnTo>
                <a:lnTo>
                  <a:pt x="956068" y="2120900"/>
                </a:lnTo>
                <a:lnTo>
                  <a:pt x="955662" y="2133600"/>
                </a:lnTo>
                <a:lnTo>
                  <a:pt x="951293" y="2120900"/>
                </a:lnTo>
                <a:lnTo>
                  <a:pt x="947940" y="2120900"/>
                </a:lnTo>
                <a:lnTo>
                  <a:pt x="943902" y="2108200"/>
                </a:lnTo>
                <a:lnTo>
                  <a:pt x="951572" y="2108200"/>
                </a:lnTo>
                <a:lnTo>
                  <a:pt x="956068" y="2120900"/>
                </a:lnTo>
                <a:lnTo>
                  <a:pt x="956068" y="2082800"/>
                </a:lnTo>
                <a:lnTo>
                  <a:pt x="949604" y="2082800"/>
                </a:lnTo>
                <a:lnTo>
                  <a:pt x="948385" y="2070100"/>
                </a:lnTo>
                <a:lnTo>
                  <a:pt x="966317" y="2070100"/>
                </a:lnTo>
                <a:lnTo>
                  <a:pt x="966317" y="2006600"/>
                </a:lnTo>
                <a:lnTo>
                  <a:pt x="966127" y="2006600"/>
                </a:lnTo>
                <a:lnTo>
                  <a:pt x="960767" y="1993900"/>
                </a:lnTo>
                <a:lnTo>
                  <a:pt x="953236" y="2006600"/>
                </a:lnTo>
                <a:lnTo>
                  <a:pt x="950683" y="2006600"/>
                </a:lnTo>
                <a:lnTo>
                  <a:pt x="953236" y="1993900"/>
                </a:lnTo>
                <a:lnTo>
                  <a:pt x="955662" y="1993900"/>
                </a:lnTo>
                <a:lnTo>
                  <a:pt x="955662" y="1981200"/>
                </a:lnTo>
                <a:lnTo>
                  <a:pt x="959764" y="1981200"/>
                </a:lnTo>
                <a:lnTo>
                  <a:pt x="958392" y="1993900"/>
                </a:lnTo>
                <a:lnTo>
                  <a:pt x="960767" y="1993900"/>
                </a:lnTo>
                <a:lnTo>
                  <a:pt x="970978" y="1993900"/>
                </a:lnTo>
                <a:lnTo>
                  <a:pt x="976287" y="2006600"/>
                </a:lnTo>
                <a:lnTo>
                  <a:pt x="976287" y="1879600"/>
                </a:lnTo>
                <a:lnTo>
                  <a:pt x="969010" y="1879600"/>
                </a:lnTo>
                <a:lnTo>
                  <a:pt x="971677" y="1866900"/>
                </a:lnTo>
                <a:lnTo>
                  <a:pt x="974915" y="1866900"/>
                </a:lnTo>
                <a:lnTo>
                  <a:pt x="979754" y="1879600"/>
                </a:lnTo>
                <a:lnTo>
                  <a:pt x="979754" y="1714500"/>
                </a:lnTo>
                <a:lnTo>
                  <a:pt x="976287" y="1714500"/>
                </a:lnTo>
                <a:lnTo>
                  <a:pt x="975067" y="1727200"/>
                </a:lnTo>
                <a:lnTo>
                  <a:pt x="978712" y="1739900"/>
                </a:lnTo>
                <a:lnTo>
                  <a:pt x="975067" y="1739900"/>
                </a:lnTo>
                <a:lnTo>
                  <a:pt x="975067" y="1727200"/>
                </a:lnTo>
                <a:lnTo>
                  <a:pt x="964158" y="1716811"/>
                </a:lnTo>
                <a:lnTo>
                  <a:pt x="964158" y="1803400"/>
                </a:lnTo>
                <a:lnTo>
                  <a:pt x="962939" y="1807654"/>
                </a:lnTo>
                <a:lnTo>
                  <a:pt x="962939" y="1930400"/>
                </a:lnTo>
                <a:lnTo>
                  <a:pt x="962939" y="1943100"/>
                </a:lnTo>
                <a:lnTo>
                  <a:pt x="955662" y="1943100"/>
                </a:lnTo>
                <a:lnTo>
                  <a:pt x="955662" y="1930400"/>
                </a:lnTo>
                <a:lnTo>
                  <a:pt x="962939" y="1930400"/>
                </a:lnTo>
                <a:lnTo>
                  <a:pt x="962939" y="1807654"/>
                </a:lnTo>
                <a:lnTo>
                  <a:pt x="960513" y="1816100"/>
                </a:lnTo>
                <a:lnTo>
                  <a:pt x="962939" y="1803400"/>
                </a:lnTo>
                <a:lnTo>
                  <a:pt x="964158" y="1803400"/>
                </a:lnTo>
                <a:lnTo>
                  <a:pt x="964158" y="1716811"/>
                </a:lnTo>
                <a:lnTo>
                  <a:pt x="961732" y="1714500"/>
                </a:lnTo>
                <a:lnTo>
                  <a:pt x="969010" y="1714500"/>
                </a:lnTo>
                <a:lnTo>
                  <a:pt x="970216" y="1701800"/>
                </a:lnTo>
                <a:lnTo>
                  <a:pt x="983564" y="1701800"/>
                </a:lnTo>
                <a:lnTo>
                  <a:pt x="983564" y="1651000"/>
                </a:lnTo>
                <a:lnTo>
                  <a:pt x="978192" y="1651000"/>
                </a:lnTo>
                <a:lnTo>
                  <a:pt x="970978" y="1663700"/>
                </a:lnTo>
                <a:lnTo>
                  <a:pt x="959764" y="1673809"/>
                </a:lnTo>
                <a:lnTo>
                  <a:pt x="959764" y="1701800"/>
                </a:lnTo>
                <a:lnTo>
                  <a:pt x="956741" y="1714500"/>
                </a:lnTo>
                <a:lnTo>
                  <a:pt x="959307" y="1701800"/>
                </a:lnTo>
                <a:lnTo>
                  <a:pt x="959764" y="1701800"/>
                </a:lnTo>
                <a:lnTo>
                  <a:pt x="959764" y="1673809"/>
                </a:lnTo>
                <a:lnTo>
                  <a:pt x="956881" y="1676400"/>
                </a:lnTo>
                <a:lnTo>
                  <a:pt x="949604" y="1676400"/>
                </a:lnTo>
                <a:lnTo>
                  <a:pt x="944753" y="1689100"/>
                </a:lnTo>
                <a:lnTo>
                  <a:pt x="944753" y="2070100"/>
                </a:lnTo>
                <a:lnTo>
                  <a:pt x="936256" y="2070100"/>
                </a:lnTo>
                <a:lnTo>
                  <a:pt x="936256" y="2349500"/>
                </a:lnTo>
                <a:lnTo>
                  <a:pt x="936256" y="2362200"/>
                </a:lnTo>
                <a:lnTo>
                  <a:pt x="933754" y="2362200"/>
                </a:lnTo>
                <a:lnTo>
                  <a:pt x="933754" y="2400300"/>
                </a:lnTo>
                <a:lnTo>
                  <a:pt x="932624" y="2413000"/>
                </a:lnTo>
                <a:lnTo>
                  <a:pt x="929665" y="2413000"/>
                </a:lnTo>
                <a:lnTo>
                  <a:pt x="928979" y="2400300"/>
                </a:lnTo>
                <a:lnTo>
                  <a:pt x="933754" y="2400300"/>
                </a:lnTo>
                <a:lnTo>
                  <a:pt x="933754" y="2362200"/>
                </a:lnTo>
                <a:lnTo>
                  <a:pt x="927773" y="2362200"/>
                </a:lnTo>
                <a:lnTo>
                  <a:pt x="927773" y="2374900"/>
                </a:lnTo>
                <a:lnTo>
                  <a:pt x="926553" y="2376728"/>
                </a:lnTo>
                <a:lnTo>
                  <a:pt x="926553" y="2438400"/>
                </a:lnTo>
                <a:lnTo>
                  <a:pt x="926553" y="2451100"/>
                </a:lnTo>
                <a:lnTo>
                  <a:pt x="923302" y="2451100"/>
                </a:lnTo>
                <a:lnTo>
                  <a:pt x="923302" y="2819400"/>
                </a:lnTo>
                <a:lnTo>
                  <a:pt x="921702" y="2823807"/>
                </a:lnTo>
                <a:lnTo>
                  <a:pt x="921702" y="2844800"/>
                </a:lnTo>
                <a:lnTo>
                  <a:pt x="921702" y="2857500"/>
                </a:lnTo>
                <a:lnTo>
                  <a:pt x="914425" y="2857500"/>
                </a:lnTo>
                <a:lnTo>
                  <a:pt x="914425" y="2844800"/>
                </a:lnTo>
                <a:lnTo>
                  <a:pt x="921702" y="2844800"/>
                </a:lnTo>
                <a:lnTo>
                  <a:pt x="921702" y="2823807"/>
                </a:lnTo>
                <a:lnTo>
                  <a:pt x="918679" y="2832100"/>
                </a:lnTo>
                <a:lnTo>
                  <a:pt x="911250" y="2832100"/>
                </a:lnTo>
                <a:lnTo>
                  <a:pt x="911250" y="3289300"/>
                </a:lnTo>
                <a:lnTo>
                  <a:pt x="911250" y="3352800"/>
                </a:lnTo>
                <a:lnTo>
                  <a:pt x="911250" y="3454400"/>
                </a:lnTo>
                <a:lnTo>
                  <a:pt x="907161" y="3454400"/>
                </a:lnTo>
                <a:lnTo>
                  <a:pt x="907161" y="3441700"/>
                </a:lnTo>
                <a:lnTo>
                  <a:pt x="911250" y="3454400"/>
                </a:lnTo>
                <a:lnTo>
                  <a:pt x="911250" y="3352800"/>
                </a:lnTo>
                <a:lnTo>
                  <a:pt x="909713" y="3352800"/>
                </a:lnTo>
                <a:lnTo>
                  <a:pt x="909713" y="3403600"/>
                </a:lnTo>
                <a:lnTo>
                  <a:pt x="906703" y="3390900"/>
                </a:lnTo>
                <a:lnTo>
                  <a:pt x="907161" y="3390900"/>
                </a:lnTo>
                <a:lnTo>
                  <a:pt x="909713" y="3403600"/>
                </a:lnTo>
                <a:lnTo>
                  <a:pt x="909713" y="3352800"/>
                </a:lnTo>
                <a:lnTo>
                  <a:pt x="907161" y="3352800"/>
                </a:lnTo>
                <a:lnTo>
                  <a:pt x="907161" y="3340100"/>
                </a:lnTo>
                <a:lnTo>
                  <a:pt x="911250" y="3352800"/>
                </a:lnTo>
                <a:lnTo>
                  <a:pt x="911250" y="3289300"/>
                </a:lnTo>
                <a:lnTo>
                  <a:pt x="909878" y="3302000"/>
                </a:lnTo>
                <a:lnTo>
                  <a:pt x="907161" y="3302000"/>
                </a:lnTo>
                <a:lnTo>
                  <a:pt x="907161" y="3289300"/>
                </a:lnTo>
                <a:lnTo>
                  <a:pt x="911250" y="3289300"/>
                </a:lnTo>
                <a:lnTo>
                  <a:pt x="911250" y="2832100"/>
                </a:lnTo>
                <a:lnTo>
                  <a:pt x="907605" y="2832100"/>
                </a:lnTo>
                <a:lnTo>
                  <a:pt x="907605" y="2882900"/>
                </a:lnTo>
                <a:lnTo>
                  <a:pt x="906703" y="2882900"/>
                </a:lnTo>
                <a:lnTo>
                  <a:pt x="906703" y="2971800"/>
                </a:lnTo>
                <a:lnTo>
                  <a:pt x="906703" y="3162300"/>
                </a:lnTo>
                <a:lnTo>
                  <a:pt x="899883" y="3162300"/>
                </a:lnTo>
                <a:lnTo>
                  <a:pt x="899883" y="3149600"/>
                </a:lnTo>
                <a:lnTo>
                  <a:pt x="906703" y="3162300"/>
                </a:lnTo>
                <a:lnTo>
                  <a:pt x="906703" y="2971800"/>
                </a:lnTo>
                <a:lnTo>
                  <a:pt x="902322" y="2984500"/>
                </a:lnTo>
                <a:lnTo>
                  <a:pt x="896239" y="2984500"/>
                </a:lnTo>
                <a:lnTo>
                  <a:pt x="897458" y="2971800"/>
                </a:lnTo>
                <a:lnTo>
                  <a:pt x="906703" y="2971800"/>
                </a:lnTo>
                <a:lnTo>
                  <a:pt x="906703" y="2882900"/>
                </a:lnTo>
                <a:lnTo>
                  <a:pt x="903516" y="2882900"/>
                </a:lnTo>
                <a:lnTo>
                  <a:pt x="903516" y="2870200"/>
                </a:lnTo>
                <a:lnTo>
                  <a:pt x="907605" y="2882900"/>
                </a:lnTo>
                <a:lnTo>
                  <a:pt x="907605" y="2832100"/>
                </a:lnTo>
                <a:lnTo>
                  <a:pt x="907008" y="2832100"/>
                </a:lnTo>
                <a:lnTo>
                  <a:pt x="912304" y="2819400"/>
                </a:lnTo>
                <a:lnTo>
                  <a:pt x="923302" y="2819400"/>
                </a:lnTo>
                <a:lnTo>
                  <a:pt x="923302" y="2451100"/>
                </a:lnTo>
                <a:lnTo>
                  <a:pt x="919276" y="2451100"/>
                </a:lnTo>
                <a:lnTo>
                  <a:pt x="920496" y="2438400"/>
                </a:lnTo>
                <a:lnTo>
                  <a:pt x="926553" y="2438400"/>
                </a:lnTo>
                <a:lnTo>
                  <a:pt x="926553" y="2376728"/>
                </a:lnTo>
                <a:lnTo>
                  <a:pt x="921766" y="2383891"/>
                </a:lnTo>
                <a:lnTo>
                  <a:pt x="921766" y="2425700"/>
                </a:lnTo>
                <a:lnTo>
                  <a:pt x="918070" y="2425700"/>
                </a:lnTo>
                <a:lnTo>
                  <a:pt x="918070" y="2413000"/>
                </a:lnTo>
                <a:lnTo>
                  <a:pt x="921766" y="2425700"/>
                </a:lnTo>
                <a:lnTo>
                  <a:pt x="921766" y="2383891"/>
                </a:lnTo>
                <a:lnTo>
                  <a:pt x="919276" y="2387600"/>
                </a:lnTo>
                <a:lnTo>
                  <a:pt x="914882" y="2387600"/>
                </a:lnTo>
                <a:lnTo>
                  <a:pt x="914882" y="2476500"/>
                </a:lnTo>
                <a:lnTo>
                  <a:pt x="913523" y="2489200"/>
                </a:lnTo>
                <a:lnTo>
                  <a:pt x="912037" y="2489200"/>
                </a:lnTo>
                <a:lnTo>
                  <a:pt x="912037" y="2565400"/>
                </a:lnTo>
                <a:lnTo>
                  <a:pt x="911250" y="2567927"/>
                </a:lnTo>
                <a:lnTo>
                  <a:pt x="911250" y="2768600"/>
                </a:lnTo>
                <a:lnTo>
                  <a:pt x="910297" y="2774048"/>
                </a:lnTo>
                <a:lnTo>
                  <a:pt x="910297" y="2806700"/>
                </a:lnTo>
                <a:lnTo>
                  <a:pt x="909281" y="2819400"/>
                </a:lnTo>
                <a:lnTo>
                  <a:pt x="904735" y="2819400"/>
                </a:lnTo>
                <a:lnTo>
                  <a:pt x="903516" y="2806700"/>
                </a:lnTo>
                <a:lnTo>
                  <a:pt x="910297" y="2806700"/>
                </a:lnTo>
                <a:lnTo>
                  <a:pt x="910297" y="2774048"/>
                </a:lnTo>
                <a:lnTo>
                  <a:pt x="909027" y="2781300"/>
                </a:lnTo>
                <a:lnTo>
                  <a:pt x="903516" y="2781300"/>
                </a:lnTo>
                <a:lnTo>
                  <a:pt x="902309" y="2768600"/>
                </a:lnTo>
                <a:lnTo>
                  <a:pt x="911250" y="2768600"/>
                </a:lnTo>
                <a:lnTo>
                  <a:pt x="911250" y="2567927"/>
                </a:lnTo>
                <a:lnTo>
                  <a:pt x="910793" y="2569387"/>
                </a:lnTo>
                <a:lnTo>
                  <a:pt x="910793" y="2717800"/>
                </a:lnTo>
                <a:lnTo>
                  <a:pt x="908519" y="2730500"/>
                </a:lnTo>
                <a:lnTo>
                  <a:pt x="897153" y="2730500"/>
                </a:lnTo>
                <a:lnTo>
                  <a:pt x="896239" y="2717800"/>
                </a:lnTo>
                <a:lnTo>
                  <a:pt x="910793" y="2717800"/>
                </a:lnTo>
                <a:lnTo>
                  <a:pt x="910793" y="2569387"/>
                </a:lnTo>
                <a:lnTo>
                  <a:pt x="908062" y="2578100"/>
                </a:lnTo>
                <a:lnTo>
                  <a:pt x="907161" y="2578100"/>
                </a:lnTo>
                <a:lnTo>
                  <a:pt x="907161" y="2616200"/>
                </a:lnTo>
                <a:lnTo>
                  <a:pt x="907161" y="2628900"/>
                </a:lnTo>
                <a:lnTo>
                  <a:pt x="896239" y="2628900"/>
                </a:lnTo>
                <a:lnTo>
                  <a:pt x="896239" y="2616200"/>
                </a:lnTo>
                <a:lnTo>
                  <a:pt x="907161" y="2616200"/>
                </a:lnTo>
                <a:lnTo>
                  <a:pt x="907161" y="2578100"/>
                </a:lnTo>
                <a:lnTo>
                  <a:pt x="894245" y="2578100"/>
                </a:lnTo>
                <a:lnTo>
                  <a:pt x="901242" y="2565400"/>
                </a:lnTo>
                <a:lnTo>
                  <a:pt x="912037" y="2565400"/>
                </a:lnTo>
                <a:lnTo>
                  <a:pt x="912037" y="2489200"/>
                </a:lnTo>
                <a:lnTo>
                  <a:pt x="910793" y="2489200"/>
                </a:lnTo>
                <a:lnTo>
                  <a:pt x="910793" y="2476500"/>
                </a:lnTo>
                <a:lnTo>
                  <a:pt x="914882" y="2476500"/>
                </a:lnTo>
                <a:lnTo>
                  <a:pt x="914882" y="2387600"/>
                </a:lnTo>
                <a:lnTo>
                  <a:pt x="909586" y="2387600"/>
                </a:lnTo>
                <a:lnTo>
                  <a:pt x="909586" y="2438400"/>
                </a:lnTo>
                <a:lnTo>
                  <a:pt x="904316" y="2438400"/>
                </a:lnTo>
                <a:lnTo>
                  <a:pt x="904316" y="2489200"/>
                </a:lnTo>
                <a:lnTo>
                  <a:pt x="896810" y="2489200"/>
                </a:lnTo>
                <a:lnTo>
                  <a:pt x="899883" y="2476500"/>
                </a:lnTo>
                <a:lnTo>
                  <a:pt x="904316" y="2489200"/>
                </a:lnTo>
                <a:lnTo>
                  <a:pt x="904316" y="2438400"/>
                </a:lnTo>
                <a:lnTo>
                  <a:pt x="896747" y="2438400"/>
                </a:lnTo>
                <a:lnTo>
                  <a:pt x="896696" y="2425700"/>
                </a:lnTo>
                <a:lnTo>
                  <a:pt x="908367" y="2425700"/>
                </a:lnTo>
                <a:lnTo>
                  <a:pt x="909586" y="2438400"/>
                </a:lnTo>
                <a:lnTo>
                  <a:pt x="909586" y="2387600"/>
                </a:lnTo>
                <a:lnTo>
                  <a:pt x="916851" y="2374900"/>
                </a:lnTo>
                <a:lnTo>
                  <a:pt x="927773" y="2374900"/>
                </a:lnTo>
                <a:lnTo>
                  <a:pt x="927773" y="2362200"/>
                </a:lnTo>
                <a:lnTo>
                  <a:pt x="923124" y="2362200"/>
                </a:lnTo>
                <a:lnTo>
                  <a:pt x="924890" y="2349500"/>
                </a:lnTo>
                <a:lnTo>
                  <a:pt x="936256" y="2349500"/>
                </a:lnTo>
                <a:lnTo>
                  <a:pt x="936256" y="2070100"/>
                </a:lnTo>
                <a:lnTo>
                  <a:pt x="939901" y="2057400"/>
                </a:lnTo>
                <a:lnTo>
                  <a:pt x="944245" y="2057400"/>
                </a:lnTo>
                <a:lnTo>
                  <a:pt x="944753" y="2070100"/>
                </a:lnTo>
                <a:lnTo>
                  <a:pt x="944753" y="1689100"/>
                </a:lnTo>
                <a:lnTo>
                  <a:pt x="942327" y="1689100"/>
                </a:lnTo>
                <a:lnTo>
                  <a:pt x="938682" y="1701800"/>
                </a:lnTo>
                <a:lnTo>
                  <a:pt x="941108" y="1689100"/>
                </a:lnTo>
                <a:lnTo>
                  <a:pt x="933831" y="1689100"/>
                </a:lnTo>
                <a:lnTo>
                  <a:pt x="933831" y="1892300"/>
                </a:lnTo>
                <a:lnTo>
                  <a:pt x="933831" y="2197100"/>
                </a:lnTo>
                <a:lnTo>
                  <a:pt x="926553" y="2197100"/>
                </a:lnTo>
                <a:lnTo>
                  <a:pt x="930198" y="2184400"/>
                </a:lnTo>
                <a:lnTo>
                  <a:pt x="933831" y="2197100"/>
                </a:lnTo>
                <a:lnTo>
                  <a:pt x="933831" y="1892300"/>
                </a:lnTo>
                <a:lnTo>
                  <a:pt x="933589" y="1894840"/>
                </a:lnTo>
                <a:lnTo>
                  <a:pt x="933589" y="2019300"/>
                </a:lnTo>
                <a:lnTo>
                  <a:pt x="929271" y="2019300"/>
                </a:lnTo>
                <a:lnTo>
                  <a:pt x="929271" y="2070100"/>
                </a:lnTo>
                <a:lnTo>
                  <a:pt x="929271" y="2171700"/>
                </a:lnTo>
                <a:lnTo>
                  <a:pt x="925347" y="2171700"/>
                </a:lnTo>
                <a:lnTo>
                  <a:pt x="925347" y="2324100"/>
                </a:lnTo>
                <a:lnTo>
                  <a:pt x="925182" y="2336800"/>
                </a:lnTo>
                <a:lnTo>
                  <a:pt x="918019" y="2336800"/>
                </a:lnTo>
                <a:lnTo>
                  <a:pt x="914425" y="2324100"/>
                </a:lnTo>
                <a:lnTo>
                  <a:pt x="925347" y="2324100"/>
                </a:lnTo>
                <a:lnTo>
                  <a:pt x="925347" y="2171700"/>
                </a:lnTo>
                <a:lnTo>
                  <a:pt x="922108" y="2171700"/>
                </a:lnTo>
                <a:lnTo>
                  <a:pt x="925347" y="2159000"/>
                </a:lnTo>
                <a:lnTo>
                  <a:pt x="929271" y="2171700"/>
                </a:lnTo>
                <a:lnTo>
                  <a:pt x="929271" y="2070100"/>
                </a:lnTo>
                <a:lnTo>
                  <a:pt x="922108" y="2070100"/>
                </a:lnTo>
                <a:lnTo>
                  <a:pt x="925347" y="2057400"/>
                </a:lnTo>
                <a:lnTo>
                  <a:pt x="929271" y="2070100"/>
                </a:lnTo>
                <a:lnTo>
                  <a:pt x="929271" y="2019300"/>
                </a:lnTo>
                <a:lnTo>
                  <a:pt x="928979" y="2006600"/>
                </a:lnTo>
                <a:lnTo>
                  <a:pt x="933589" y="2019300"/>
                </a:lnTo>
                <a:lnTo>
                  <a:pt x="933589" y="1894840"/>
                </a:lnTo>
                <a:lnTo>
                  <a:pt x="932624" y="1905000"/>
                </a:lnTo>
                <a:lnTo>
                  <a:pt x="922921" y="1892300"/>
                </a:lnTo>
                <a:lnTo>
                  <a:pt x="922921" y="1905000"/>
                </a:lnTo>
                <a:lnTo>
                  <a:pt x="919276" y="1905000"/>
                </a:lnTo>
                <a:lnTo>
                  <a:pt x="919276" y="2209800"/>
                </a:lnTo>
                <a:lnTo>
                  <a:pt x="915644" y="2209800"/>
                </a:lnTo>
                <a:lnTo>
                  <a:pt x="912012" y="2197100"/>
                </a:lnTo>
                <a:lnTo>
                  <a:pt x="912012" y="2349500"/>
                </a:lnTo>
                <a:lnTo>
                  <a:pt x="899883" y="2349500"/>
                </a:lnTo>
                <a:lnTo>
                  <a:pt x="899883" y="2387600"/>
                </a:lnTo>
                <a:lnTo>
                  <a:pt x="892606" y="2387600"/>
                </a:lnTo>
                <a:lnTo>
                  <a:pt x="894422" y="2374900"/>
                </a:lnTo>
                <a:lnTo>
                  <a:pt x="899883" y="2387600"/>
                </a:lnTo>
                <a:lnTo>
                  <a:pt x="899883" y="2349500"/>
                </a:lnTo>
                <a:lnTo>
                  <a:pt x="897458" y="2349500"/>
                </a:lnTo>
                <a:lnTo>
                  <a:pt x="899883" y="2336800"/>
                </a:lnTo>
                <a:lnTo>
                  <a:pt x="909586" y="2336800"/>
                </a:lnTo>
                <a:lnTo>
                  <a:pt x="912012" y="2349500"/>
                </a:lnTo>
                <a:lnTo>
                  <a:pt x="912012" y="2197100"/>
                </a:lnTo>
                <a:lnTo>
                  <a:pt x="917117" y="2197100"/>
                </a:lnTo>
                <a:lnTo>
                  <a:pt x="919276" y="2209800"/>
                </a:lnTo>
                <a:lnTo>
                  <a:pt x="919276" y="1905000"/>
                </a:lnTo>
                <a:lnTo>
                  <a:pt x="918489" y="1905000"/>
                </a:lnTo>
                <a:lnTo>
                  <a:pt x="921105" y="1892300"/>
                </a:lnTo>
                <a:lnTo>
                  <a:pt x="922921" y="1892300"/>
                </a:lnTo>
                <a:lnTo>
                  <a:pt x="933831" y="1892300"/>
                </a:lnTo>
                <a:lnTo>
                  <a:pt x="933831" y="1689100"/>
                </a:lnTo>
                <a:lnTo>
                  <a:pt x="933754" y="1816100"/>
                </a:lnTo>
                <a:lnTo>
                  <a:pt x="932624" y="1828800"/>
                </a:lnTo>
                <a:lnTo>
                  <a:pt x="929957" y="1828800"/>
                </a:lnTo>
                <a:lnTo>
                  <a:pt x="929957" y="1841500"/>
                </a:lnTo>
                <a:lnTo>
                  <a:pt x="925512" y="1841500"/>
                </a:lnTo>
                <a:lnTo>
                  <a:pt x="925347" y="1828800"/>
                </a:lnTo>
                <a:lnTo>
                  <a:pt x="929957" y="1841500"/>
                </a:lnTo>
                <a:lnTo>
                  <a:pt x="929957" y="1828800"/>
                </a:lnTo>
                <a:lnTo>
                  <a:pt x="929665" y="1828800"/>
                </a:lnTo>
                <a:lnTo>
                  <a:pt x="928979" y="1816100"/>
                </a:lnTo>
                <a:lnTo>
                  <a:pt x="933754" y="1816100"/>
                </a:lnTo>
                <a:lnTo>
                  <a:pt x="933754" y="1689100"/>
                </a:lnTo>
                <a:lnTo>
                  <a:pt x="927925" y="1689100"/>
                </a:lnTo>
                <a:lnTo>
                  <a:pt x="927925" y="1803400"/>
                </a:lnTo>
                <a:lnTo>
                  <a:pt x="919276" y="1803400"/>
                </a:lnTo>
                <a:lnTo>
                  <a:pt x="923086" y="1790700"/>
                </a:lnTo>
                <a:lnTo>
                  <a:pt x="927925" y="1803400"/>
                </a:lnTo>
                <a:lnTo>
                  <a:pt x="927925" y="1689100"/>
                </a:lnTo>
                <a:lnTo>
                  <a:pt x="920191" y="1689100"/>
                </a:lnTo>
                <a:lnTo>
                  <a:pt x="914882" y="1695157"/>
                </a:lnTo>
                <a:lnTo>
                  <a:pt x="914882" y="2108200"/>
                </a:lnTo>
                <a:lnTo>
                  <a:pt x="913523" y="2120900"/>
                </a:lnTo>
                <a:lnTo>
                  <a:pt x="910793" y="2120900"/>
                </a:lnTo>
                <a:lnTo>
                  <a:pt x="910793" y="2108200"/>
                </a:lnTo>
                <a:lnTo>
                  <a:pt x="914882" y="2108200"/>
                </a:lnTo>
                <a:lnTo>
                  <a:pt x="914882" y="1695157"/>
                </a:lnTo>
                <a:lnTo>
                  <a:pt x="909053" y="1701800"/>
                </a:lnTo>
                <a:lnTo>
                  <a:pt x="908367" y="1701800"/>
                </a:lnTo>
                <a:lnTo>
                  <a:pt x="908367" y="1917700"/>
                </a:lnTo>
                <a:lnTo>
                  <a:pt x="907161" y="1917700"/>
                </a:lnTo>
                <a:lnTo>
                  <a:pt x="907161" y="1943100"/>
                </a:lnTo>
                <a:lnTo>
                  <a:pt x="907161" y="2146300"/>
                </a:lnTo>
                <a:lnTo>
                  <a:pt x="907161" y="2159000"/>
                </a:lnTo>
                <a:lnTo>
                  <a:pt x="905827" y="2159000"/>
                </a:lnTo>
                <a:lnTo>
                  <a:pt x="905827" y="2184400"/>
                </a:lnTo>
                <a:lnTo>
                  <a:pt x="903516" y="2193506"/>
                </a:lnTo>
                <a:lnTo>
                  <a:pt x="903516" y="2286000"/>
                </a:lnTo>
                <a:lnTo>
                  <a:pt x="902309" y="2298700"/>
                </a:lnTo>
                <a:lnTo>
                  <a:pt x="892035" y="2298700"/>
                </a:lnTo>
                <a:lnTo>
                  <a:pt x="892035" y="2438400"/>
                </a:lnTo>
                <a:lnTo>
                  <a:pt x="885888" y="2451100"/>
                </a:lnTo>
                <a:lnTo>
                  <a:pt x="888796" y="2451100"/>
                </a:lnTo>
                <a:lnTo>
                  <a:pt x="888961" y="2463800"/>
                </a:lnTo>
                <a:lnTo>
                  <a:pt x="887755" y="2463800"/>
                </a:lnTo>
                <a:lnTo>
                  <a:pt x="887755" y="3441700"/>
                </a:lnTo>
                <a:lnTo>
                  <a:pt x="885329" y="3454400"/>
                </a:lnTo>
                <a:lnTo>
                  <a:pt x="880478" y="3454400"/>
                </a:lnTo>
                <a:lnTo>
                  <a:pt x="876833" y="3441700"/>
                </a:lnTo>
                <a:lnTo>
                  <a:pt x="878052" y="3441700"/>
                </a:lnTo>
                <a:lnTo>
                  <a:pt x="878954" y="3429000"/>
                </a:lnTo>
                <a:lnTo>
                  <a:pt x="882904" y="3429000"/>
                </a:lnTo>
                <a:lnTo>
                  <a:pt x="881684" y="3441700"/>
                </a:lnTo>
                <a:lnTo>
                  <a:pt x="887755" y="3441700"/>
                </a:lnTo>
                <a:lnTo>
                  <a:pt x="887755" y="2463800"/>
                </a:lnTo>
                <a:lnTo>
                  <a:pt x="885329" y="2463800"/>
                </a:lnTo>
                <a:lnTo>
                  <a:pt x="885329" y="3327400"/>
                </a:lnTo>
                <a:lnTo>
                  <a:pt x="885329" y="3340100"/>
                </a:lnTo>
                <a:lnTo>
                  <a:pt x="881684" y="3340100"/>
                </a:lnTo>
                <a:lnTo>
                  <a:pt x="881684" y="3327400"/>
                </a:lnTo>
                <a:lnTo>
                  <a:pt x="885329" y="3327400"/>
                </a:lnTo>
                <a:lnTo>
                  <a:pt x="885329" y="2463800"/>
                </a:lnTo>
                <a:lnTo>
                  <a:pt x="885253" y="2921000"/>
                </a:lnTo>
                <a:lnTo>
                  <a:pt x="885253" y="3263900"/>
                </a:lnTo>
                <a:lnTo>
                  <a:pt x="881151" y="3263900"/>
                </a:lnTo>
                <a:lnTo>
                  <a:pt x="880478" y="3251200"/>
                </a:lnTo>
                <a:lnTo>
                  <a:pt x="885253" y="3263900"/>
                </a:lnTo>
                <a:lnTo>
                  <a:pt x="885253" y="2921000"/>
                </a:lnTo>
                <a:lnTo>
                  <a:pt x="884110" y="2933700"/>
                </a:lnTo>
                <a:lnTo>
                  <a:pt x="881151" y="2933700"/>
                </a:lnTo>
                <a:lnTo>
                  <a:pt x="880478" y="2921000"/>
                </a:lnTo>
                <a:lnTo>
                  <a:pt x="885253" y="2921000"/>
                </a:lnTo>
                <a:lnTo>
                  <a:pt x="885253" y="2463800"/>
                </a:lnTo>
                <a:lnTo>
                  <a:pt x="884364" y="2463800"/>
                </a:lnTo>
                <a:lnTo>
                  <a:pt x="885774" y="2451100"/>
                </a:lnTo>
                <a:lnTo>
                  <a:pt x="888961" y="2438400"/>
                </a:lnTo>
                <a:lnTo>
                  <a:pt x="892035" y="2438400"/>
                </a:lnTo>
                <a:lnTo>
                  <a:pt x="892035" y="2298700"/>
                </a:lnTo>
                <a:lnTo>
                  <a:pt x="888961" y="2298700"/>
                </a:lnTo>
                <a:lnTo>
                  <a:pt x="888961" y="2336800"/>
                </a:lnTo>
                <a:lnTo>
                  <a:pt x="888961" y="2362200"/>
                </a:lnTo>
                <a:lnTo>
                  <a:pt x="887755" y="2374900"/>
                </a:lnTo>
                <a:lnTo>
                  <a:pt x="881443" y="2374900"/>
                </a:lnTo>
                <a:lnTo>
                  <a:pt x="881443" y="2438400"/>
                </a:lnTo>
                <a:lnTo>
                  <a:pt x="880021" y="2451100"/>
                </a:lnTo>
                <a:lnTo>
                  <a:pt x="877290" y="2451100"/>
                </a:lnTo>
                <a:lnTo>
                  <a:pt x="877290" y="3175000"/>
                </a:lnTo>
                <a:lnTo>
                  <a:pt x="875931" y="3187700"/>
                </a:lnTo>
                <a:lnTo>
                  <a:pt x="873201" y="3187700"/>
                </a:lnTo>
                <a:lnTo>
                  <a:pt x="872794" y="3187700"/>
                </a:lnTo>
                <a:lnTo>
                  <a:pt x="872794" y="3276600"/>
                </a:lnTo>
                <a:lnTo>
                  <a:pt x="869556" y="3289300"/>
                </a:lnTo>
                <a:lnTo>
                  <a:pt x="867130" y="3276600"/>
                </a:lnTo>
                <a:lnTo>
                  <a:pt x="872794" y="3276600"/>
                </a:lnTo>
                <a:lnTo>
                  <a:pt x="872794" y="3187700"/>
                </a:lnTo>
                <a:lnTo>
                  <a:pt x="865924" y="3187700"/>
                </a:lnTo>
                <a:lnTo>
                  <a:pt x="863498" y="3175000"/>
                </a:lnTo>
                <a:lnTo>
                  <a:pt x="873201" y="3187700"/>
                </a:lnTo>
                <a:lnTo>
                  <a:pt x="873201" y="3175000"/>
                </a:lnTo>
                <a:lnTo>
                  <a:pt x="877290" y="3175000"/>
                </a:lnTo>
                <a:lnTo>
                  <a:pt x="877290" y="2451100"/>
                </a:lnTo>
                <a:lnTo>
                  <a:pt x="877011" y="2451100"/>
                </a:lnTo>
                <a:lnTo>
                  <a:pt x="876833" y="2438400"/>
                </a:lnTo>
                <a:lnTo>
                  <a:pt x="881443" y="2438400"/>
                </a:lnTo>
                <a:lnTo>
                  <a:pt x="881443" y="2374900"/>
                </a:lnTo>
                <a:lnTo>
                  <a:pt x="878052" y="2374900"/>
                </a:lnTo>
                <a:lnTo>
                  <a:pt x="883018" y="2362200"/>
                </a:lnTo>
                <a:lnTo>
                  <a:pt x="888961" y="2362200"/>
                </a:lnTo>
                <a:lnTo>
                  <a:pt x="888961" y="2336800"/>
                </a:lnTo>
                <a:lnTo>
                  <a:pt x="876782" y="2336800"/>
                </a:lnTo>
                <a:lnTo>
                  <a:pt x="876376" y="2335974"/>
                </a:lnTo>
                <a:lnTo>
                  <a:pt x="876376" y="2552700"/>
                </a:lnTo>
                <a:lnTo>
                  <a:pt x="876261" y="2554046"/>
                </a:lnTo>
                <a:lnTo>
                  <a:pt x="876261" y="2641600"/>
                </a:lnTo>
                <a:lnTo>
                  <a:pt x="872286" y="2654300"/>
                </a:lnTo>
                <a:lnTo>
                  <a:pt x="868768" y="2654300"/>
                </a:lnTo>
                <a:lnTo>
                  <a:pt x="873201" y="2641600"/>
                </a:lnTo>
                <a:lnTo>
                  <a:pt x="876261" y="2641600"/>
                </a:lnTo>
                <a:lnTo>
                  <a:pt x="876261" y="2554046"/>
                </a:lnTo>
                <a:lnTo>
                  <a:pt x="875296" y="2565400"/>
                </a:lnTo>
                <a:lnTo>
                  <a:pt x="873874" y="2565400"/>
                </a:lnTo>
                <a:lnTo>
                  <a:pt x="873874" y="2590800"/>
                </a:lnTo>
                <a:lnTo>
                  <a:pt x="873201" y="2603500"/>
                </a:lnTo>
                <a:lnTo>
                  <a:pt x="864704" y="2603500"/>
                </a:lnTo>
                <a:lnTo>
                  <a:pt x="868349" y="2590800"/>
                </a:lnTo>
                <a:lnTo>
                  <a:pt x="873874" y="2590800"/>
                </a:lnTo>
                <a:lnTo>
                  <a:pt x="873874" y="2565400"/>
                </a:lnTo>
                <a:lnTo>
                  <a:pt x="865924" y="2565400"/>
                </a:lnTo>
                <a:lnTo>
                  <a:pt x="865924" y="2552700"/>
                </a:lnTo>
                <a:lnTo>
                  <a:pt x="876376" y="2552700"/>
                </a:lnTo>
                <a:lnTo>
                  <a:pt x="876376" y="2335974"/>
                </a:lnTo>
                <a:lnTo>
                  <a:pt x="870623" y="2324100"/>
                </a:lnTo>
                <a:lnTo>
                  <a:pt x="869099" y="2321077"/>
                </a:lnTo>
                <a:lnTo>
                  <a:pt x="869099" y="2349500"/>
                </a:lnTo>
                <a:lnTo>
                  <a:pt x="863498" y="2361654"/>
                </a:lnTo>
                <a:lnTo>
                  <a:pt x="863498" y="3124200"/>
                </a:lnTo>
                <a:lnTo>
                  <a:pt x="863498" y="3136900"/>
                </a:lnTo>
                <a:lnTo>
                  <a:pt x="859917" y="3124200"/>
                </a:lnTo>
                <a:lnTo>
                  <a:pt x="863498" y="3124200"/>
                </a:lnTo>
                <a:lnTo>
                  <a:pt x="863498" y="2361654"/>
                </a:lnTo>
                <a:lnTo>
                  <a:pt x="863244" y="2362200"/>
                </a:lnTo>
                <a:lnTo>
                  <a:pt x="862736" y="2362200"/>
                </a:lnTo>
                <a:lnTo>
                  <a:pt x="862736" y="2400300"/>
                </a:lnTo>
                <a:lnTo>
                  <a:pt x="862736" y="2755900"/>
                </a:lnTo>
                <a:lnTo>
                  <a:pt x="862736" y="2984500"/>
                </a:lnTo>
                <a:lnTo>
                  <a:pt x="861377" y="2997200"/>
                </a:lnTo>
                <a:lnTo>
                  <a:pt x="858647" y="2997200"/>
                </a:lnTo>
                <a:lnTo>
                  <a:pt x="858647" y="2984500"/>
                </a:lnTo>
                <a:lnTo>
                  <a:pt x="862736" y="2984500"/>
                </a:lnTo>
                <a:lnTo>
                  <a:pt x="862736" y="2755900"/>
                </a:lnTo>
                <a:lnTo>
                  <a:pt x="862279" y="2760180"/>
                </a:lnTo>
                <a:lnTo>
                  <a:pt x="862279" y="2959100"/>
                </a:lnTo>
                <a:lnTo>
                  <a:pt x="858647" y="2959100"/>
                </a:lnTo>
                <a:lnTo>
                  <a:pt x="859548" y="2946400"/>
                </a:lnTo>
                <a:lnTo>
                  <a:pt x="862050" y="2946400"/>
                </a:lnTo>
                <a:lnTo>
                  <a:pt x="862279" y="2959100"/>
                </a:lnTo>
                <a:lnTo>
                  <a:pt x="862279" y="2760180"/>
                </a:lnTo>
                <a:lnTo>
                  <a:pt x="861377" y="2768600"/>
                </a:lnTo>
                <a:lnTo>
                  <a:pt x="861072" y="2768600"/>
                </a:lnTo>
                <a:lnTo>
                  <a:pt x="861072" y="2882900"/>
                </a:lnTo>
                <a:lnTo>
                  <a:pt x="856221" y="2895600"/>
                </a:lnTo>
                <a:lnTo>
                  <a:pt x="855002" y="2882900"/>
                </a:lnTo>
                <a:lnTo>
                  <a:pt x="861072" y="2882900"/>
                </a:lnTo>
                <a:lnTo>
                  <a:pt x="861072" y="2768600"/>
                </a:lnTo>
                <a:lnTo>
                  <a:pt x="858647" y="2768600"/>
                </a:lnTo>
                <a:lnTo>
                  <a:pt x="853795" y="2778099"/>
                </a:lnTo>
                <a:lnTo>
                  <a:pt x="853795" y="2959100"/>
                </a:lnTo>
                <a:lnTo>
                  <a:pt x="853795" y="2971800"/>
                </a:lnTo>
                <a:lnTo>
                  <a:pt x="852576" y="2971800"/>
                </a:lnTo>
                <a:lnTo>
                  <a:pt x="852576" y="3327400"/>
                </a:lnTo>
                <a:lnTo>
                  <a:pt x="847521" y="3340100"/>
                </a:lnTo>
                <a:lnTo>
                  <a:pt x="841082" y="3340100"/>
                </a:lnTo>
                <a:lnTo>
                  <a:pt x="841082" y="3416300"/>
                </a:lnTo>
                <a:lnTo>
                  <a:pt x="838022" y="3416300"/>
                </a:lnTo>
                <a:lnTo>
                  <a:pt x="836815" y="3403600"/>
                </a:lnTo>
                <a:lnTo>
                  <a:pt x="836815" y="3429000"/>
                </a:lnTo>
                <a:lnTo>
                  <a:pt x="833170" y="3441700"/>
                </a:lnTo>
                <a:lnTo>
                  <a:pt x="824687" y="3441700"/>
                </a:lnTo>
                <a:lnTo>
                  <a:pt x="822261" y="3429000"/>
                </a:lnTo>
                <a:lnTo>
                  <a:pt x="836815" y="3429000"/>
                </a:lnTo>
                <a:lnTo>
                  <a:pt x="836815" y="3403600"/>
                </a:lnTo>
                <a:lnTo>
                  <a:pt x="841082" y="3416300"/>
                </a:lnTo>
                <a:lnTo>
                  <a:pt x="841082" y="3340100"/>
                </a:lnTo>
                <a:lnTo>
                  <a:pt x="838771" y="3340100"/>
                </a:lnTo>
                <a:lnTo>
                  <a:pt x="834390" y="3352800"/>
                </a:lnTo>
                <a:lnTo>
                  <a:pt x="840447" y="3352800"/>
                </a:lnTo>
                <a:lnTo>
                  <a:pt x="839241" y="3365500"/>
                </a:lnTo>
                <a:lnTo>
                  <a:pt x="825893" y="3365500"/>
                </a:lnTo>
                <a:lnTo>
                  <a:pt x="825893" y="3352800"/>
                </a:lnTo>
                <a:lnTo>
                  <a:pt x="822109" y="3352800"/>
                </a:lnTo>
                <a:lnTo>
                  <a:pt x="815454" y="3365500"/>
                </a:lnTo>
                <a:lnTo>
                  <a:pt x="813777" y="3365500"/>
                </a:lnTo>
                <a:lnTo>
                  <a:pt x="813777" y="3403600"/>
                </a:lnTo>
                <a:lnTo>
                  <a:pt x="813777" y="3416300"/>
                </a:lnTo>
                <a:lnTo>
                  <a:pt x="806500" y="3416300"/>
                </a:lnTo>
                <a:lnTo>
                  <a:pt x="809053" y="3429000"/>
                </a:lnTo>
                <a:lnTo>
                  <a:pt x="806043" y="3416300"/>
                </a:lnTo>
                <a:lnTo>
                  <a:pt x="806500" y="3416300"/>
                </a:lnTo>
                <a:lnTo>
                  <a:pt x="806500" y="3403600"/>
                </a:lnTo>
                <a:lnTo>
                  <a:pt x="813777" y="3403600"/>
                </a:lnTo>
                <a:lnTo>
                  <a:pt x="813777" y="3365500"/>
                </a:lnTo>
                <a:lnTo>
                  <a:pt x="807707" y="3365500"/>
                </a:lnTo>
                <a:lnTo>
                  <a:pt x="812241" y="3352800"/>
                </a:lnTo>
                <a:lnTo>
                  <a:pt x="816648" y="3340100"/>
                </a:lnTo>
                <a:lnTo>
                  <a:pt x="820839" y="3340100"/>
                </a:lnTo>
                <a:lnTo>
                  <a:pt x="824687" y="3327400"/>
                </a:lnTo>
                <a:lnTo>
                  <a:pt x="825893" y="3327400"/>
                </a:lnTo>
                <a:lnTo>
                  <a:pt x="828319" y="3302000"/>
                </a:lnTo>
                <a:lnTo>
                  <a:pt x="824687" y="3302000"/>
                </a:lnTo>
                <a:lnTo>
                  <a:pt x="824687" y="3289300"/>
                </a:lnTo>
                <a:lnTo>
                  <a:pt x="831964" y="3289300"/>
                </a:lnTo>
                <a:lnTo>
                  <a:pt x="831964" y="3302000"/>
                </a:lnTo>
                <a:lnTo>
                  <a:pt x="828319" y="3302000"/>
                </a:lnTo>
                <a:lnTo>
                  <a:pt x="841819" y="3314700"/>
                </a:lnTo>
                <a:lnTo>
                  <a:pt x="847255" y="3327400"/>
                </a:lnTo>
                <a:lnTo>
                  <a:pt x="852576" y="3327400"/>
                </a:lnTo>
                <a:lnTo>
                  <a:pt x="852576" y="2971800"/>
                </a:lnTo>
                <a:lnTo>
                  <a:pt x="848182" y="2971800"/>
                </a:lnTo>
                <a:lnTo>
                  <a:pt x="848182" y="3086100"/>
                </a:lnTo>
                <a:lnTo>
                  <a:pt x="846823" y="3098800"/>
                </a:lnTo>
                <a:lnTo>
                  <a:pt x="844092" y="3098800"/>
                </a:lnTo>
                <a:lnTo>
                  <a:pt x="844092" y="3086100"/>
                </a:lnTo>
                <a:lnTo>
                  <a:pt x="848182" y="3086100"/>
                </a:lnTo>
                <a:lnTo>
                  <a:pt x="848182" y="2971800"/>
                </a:lnTo>
                <a:lnTo>
                  <a:pt x="848017" y="2971800"/>
                </a:lnTo>
                <a:lnTo>
                  <a:pt x="848017" y="3035300"/>
                </a:lnTo>
                <a:lnTo>
                  <a:pt x="844550" y="3048000"/>
                </a:lnTo>
                <a:lnTo>
                  <a:pt x="840854" y="3035300"/>
                </a:lnTo>
                <a:lnTo>
                  <a:pt x="848017" y="3035300"/>
                </a:lnTo>
                <a:lnTo>
                  <a:pt x="848017" y="2971800"/>
                </a:lnTo>
                <a:lnTo>
                  <a:pt x="847051" y="2971800"/>
                </a:lnTo>
                <a:lnTo>
                  <a:pt x="847725" y="2959100"/>
                </a:lnTo>
                <a:lnTo>
                  <a:pt x="853795" y="2959100"/>
                </a:lnTo>
                <a:lnTo>
                  <a:pt x="853795" y="2778099"/>
                </a:lnTo>
                <a:lnTo>
                  <a:pt x="852157" y="2781300"/>
                </a:lnTo>
                <a:lnTo>
                  <a:pt x="846023" y="2781300"/>
                </a:lnTo>
                <a:lnTo>
                  <a:pt x="858647" y="2768600"/>
                </a:lnTo>
                <a:lnTo>
                  <a:pt x="858647" y="2755900"/>
                </a:lnTo>
                <a:lnTo>
                  <a:pt x="862736" y="2755900"/>
                </a:lnTo>
                <a:lnTo>
                  <a:pt x="862736" y="2400300"/>
                </a:lnTo>
                <a:lnTo>
                  <a:pt x="861377" y="2413000"/>
                </a:lnTo>
                <a:lnTo>
                  <a:pt x="858647" y="2413000"/>
                </a:lnTo>
                <a:lnTo>
                  <a:pt x="858647" y="2654300"/>
                </a:lnTo>
                <a:lnTo>
                  <a:pt x="855459" y="2666809"/>
                </a:lnTo>
                <a:lnTo>
                  <a:pt x="855459" y="2730500"/>
                </a:lnTo>
                <a:lnTo>
                  <a:pt x="850150" y="2730500"/>
                </a:lnTo>
                <a:lnTo>
                  <a:pt x="848944" y="2717800"/>
                </a:lnTo>
                <a:lnTo>
                  <a:pt x="852220" y="2717800"/>
                </a:lnTo>
                <a:lnTo>
                  <a:pt x="855459" y="2730500"/>
                </a:lnTo>
                <a:lnTo>
                  <a:pt x="855459" y="2666809"/>
                </a:lnTo>
                <a:lnTo>
                  <a:pt x="855408" y="2667000"/>
                </a:lnTo>
                <a:lnTo>
                  <a:pt x="850912" y="2667000"/>
                </a:lnTo>
                <a:lnTo>
                  <a:pt x="847559" y="2654300"/>
                </a:lnTo>
                <a:lnTo>
                  <a:pt x="858647" y="2654300"/>
                </a:lnTo>
                <a:lnTo>
                  <a:pt x="858647" y="2413000"/>
                </a:lnTo>
                <a:lnTo>
                  <a:pt x="858647" y="2400300"/>
                </a:lnTo>
                <a:lnTo>
                  <a:pt x="862736" y="2400300"/>
                </a:lnTo>
                <a:lnTo>
                  <a:pt x="862736" y="2362200"/>
                </a:lnTo>
                <a:lnTo>
                  <a:pt x="855002" y="2362200"/>
                </a:lnTo>
                <a:lnTo>
                  <a:pt x="856081" y="2349500"/>
                </a:lnTo>
                <a:lnTo>
                  <a:pt x="869099" y="2349500"/>
                </a:lnTo>
                <a:lnTo>
                  <a:pt x="869099" y="2321077"/>
                </a:lnTo>
                <a:lnTo>
                  <a:pt x="864235" y="2311400"/>
                </a:lnTo>
                <a:lnTo>
                  <a:pt x="872896" y="2311400"/>
                </a:lnTo>
                <a:lnTo>
                  <a:pt x="882408" y="2324100"/>
                </a:lnTo>
                <a:lnTo>
                  <a:pt x="888961" y="2336800"/>
                </a:lnTo>
                <a:lnTo>
                  <a:pt x="888961" y="2298700"/>
                </a:lnTo>
                <a:lnTo>
                  <a:pt x="885329" y="2298700"/>
                </a:lnTo>
                <a:lnTo>
                  <a:pt x="891387" y="2286000"/>
                </a:lnTo>
                <a:lnTo>
                  <a:pt x="903516" y="2286000"/>
                </a:lnTo>
                <a:lnTo>
                  <a:pt x="903516" y="2193506"/>
                </a:lnTo>
                <a:lnTo>
                  <a:pt x="902601" y="2197100"/>
                </a:lnTo>
                <a:lnTo>
                  <a:pt x="895286" y="2197100"/>
                </a:lnTo>
                <a:lnTo>
                  <a:pt x="887755" y="2209800"/>
                </a:lnTo>
                <a:lnTo>
                  <a:pt x="887755" y="2197100"/>
                </a:lnTo>
                <a:lnTo>
                  <a:pt x="893813" y="2197100"/>
                </a:lnTo>
                <a:lnTo>
                  <a:pt x="897458" y="2184400"/>
                </a:lnTo>
                <a:lnTo>
                  <a:pt x="889533" y="2184400"/>
                </a:lnTo>
                <a:lnTo>
                  <a:pt x="881494" y="2196071"/>
                </a:lnTo>
                <a:lnTo>
                  <a:pt x="879627" y="2186330"/>
                </a:lnTo>
                <a:lnTo>
                  <a:pt x="879627" y="2298700"/>
                </a:lnTo>
                <a:lnTo>
                  <a:pt x="874674" y="2298700"/>
                </a:lnTo>
                <a:lnTo>
                  <a:pt x="869556" y="2286000"/>
                </a:lnTo>
                <a:lnTo>
                  <a:pt x="867168" y="2286000"/>
                </a:lnTo>
                <a:lnTo>
                  <a:pt x="869556" y="2273300"/>
                </a:lnTo>
                <a:lnTo>
                  <a:pt x="875182" y="2273300"/>
                </a:lnTo>
                <a:lnTo>
                  <a:pt x="878205" y="2286000"/>
                </a:lnTo>
                <a:lnTo>
                  <a:pt x="879627" y="2298700"/>
                </a:lnTo>
                <a:lnTo>
                  <a:pt x="879627" y="2186330"/>
                </a:lnTo>
                <a:lnTo>
                  <a:pt x="879259" y="2184400"/>
                </a:lnTo>
                <a:lnTo>
                  <a:pt x="886536" y="2184400"/>
                </a:lnTo>
                <a:lnTo>
                  <a:pt x="891387" y="2171700"/>
                </a:lnTo>
                <a:lnTo>
                  <a:pt x="888504" y="2171700"/>
                </a:lnTo>
                <a:lnTo>
                  <a:pt x="889812" y="2159000"/>
                </a:lnTo>
                <a:lnTo>
                  <a:pt x="899883" y="2171700"/>
                </a:lnTo>
                <a:lnTo>
                  <a:pt x="892606" y="2171700"/>
                </a:lnTo>
                <a:lnTo>
                  <a:pt x="897458" y="2184400"/>
                </a:lnTo>
                <a:lnTo>
                  <a:pt x="905827" y="2184400"/>
                </a:lnTo>
                <a:lnTo>
                  <a:pt x="905827" y="2159000"/>
                </a:lnTo>
                <a:lnTo>
                  <a:pt x="899883" y="2159000"/>
                </a:lnTo>
                <a:lnTo>
                  <a:pt x="899883" y="2146300"/>
                </a:lnTo>
                <a:lnTo>
                  <a:pt x="907161" y="2146300"/>
                </a:lnTo>
                <a:lnTo>
                  <a:pt x="907161" y="1943100"/>
                </a:lnTo>
                <a:lnTo>
                  <a:pt x="905395" y="1949361"/>
                </a:lnTo>
                <a:lnTo>
                  <a:pt x="905395" y="2082800"/>
                </a:lnTo>
                <a:lnTo>
                  <a:pt x="896239" y="2095500"/>
                </a:lnTo>
                <a:lnTo>
                  <a:pt x="895667" y="2082800"/>
                </a:lnTo>
                <a:lnTo>
                  <a:pt x="896239" y="2082800"/>
                </a:lnTo>
                <a:lnTo>
                  <a:pt x="895896" y="2070100"/>
                </a:lnTo>
                <a:lnTo>
                  <a:pt x="899134" y="2070100"/>
                </a:lnTo>
                <a:lnTo>
                  <a:pt x="904875" y="2082800"/>
                </a:lnTo>
                <a:lnTo>
                  <a:pt x="905395" y="2082800"/>
                </a:lnTo>
                <a:lnTo>
                  <a:pt x="905395" y="1949361"/>
                </a:lnTo>
                <a:lnTo>
                  <a:pt x="904735" y="1951710"/>
                </a:lnTo>
                <a:lnTo>
                  <a:pt x="904735" y="2044700"/>
                </a:lnTo>
                <a:lnTo>
                  <a:pt x="898664" y="2057400"/>
                </a:lnTo>
                <a:lnTo>
                  <a:pt x="888961" y="2057400"/>
                </a:lnTo>
                <a:lnTo>
                  <a:pt x="887755" y="2044700"/>
                </a:lnTo>
                <a:lnTo>
                  <a:pt x="895032" y="2032000"/>
                </a:lnTo>
                <a:lnTo>
                  <a:pt x="903516" y="2032000"/>
                </a:lnTo>
                <a:lnTo>
                  <a:pt x="904735" y="2044700"/>
                </a:lnTo>
                <a:lnTo>
                  <a:pt x="904735" y="1951710"/>
                </a:lnTo>
                <a:lnTo>
                  <a:pt x="903579" y="1955800"/>
                </a:lnTo>
                <a:lnTo>
                  <a:pt x="903516" y="1993900"/>
                </a:lnTo>
                <a:lnTo>
                  <a:pt x="903516" y="2006600"/>
                </a:lnTo>
                <a:lnTo>
                  <a:pt x="897940" y="2006600"/>
                </a:lnTo>
                <a:lnTo>
                  <a:pt x="896239" y="1993900"/>
                </a:lnTo>
                <a:lnTo>
                  <a:pt x="896239" y="2006600"/>
                </a:lnTo>
                <a:lnTo>
                  <a:pt x="892606" y="2019300"/>
                </a:lnTo>
                <a:lnTo>
                  <a:pt x="891387" y="2019300"/>
                </a:lnTo>
                <a:lnTo>
                  <a:pt x="892606" y="2032000"/>
                </a:lnTo>
                <a:lnTo>
                  <a:pt x="888961" y="2032000"/>
                </a:lnTo>
                <a:lnTo>
                  <a:pt x="891387" y="2019300"/>
                </a:lnTo>
                <a:lnTo>
                  <a:pt x="887755" y="2019300"/>
                </a:lnTo>
                <a:lnTo>
                  <a:pt x="892606" y="2006600"/>
                </a:lnTo>
                <a:lnTo>
                  <a:pt x="896239" y="2006600"/>
                </a:lnTo>
                <a:lnTo>
                  <a:pt x="896239" y="1993900"/>
                </a:lnTo>
                <a:lnTo>
                  <a:pt x="903516" y="1993900"/>
                </a:lnTo>
                <a:lnTo>
                  <a:pt x="903516" y="1955800"/>
                </a:lnTo>
                <a:lnTo>
                  <a:pt x="898512" y="1955800"/>
                </a:lnTo>
                <a:lnTo>
                  <a:pt x="897775" y="1943100"/>
                </a:lnTo>
                <a:lnTo>
                  <a:pt x="907161" y="1943100"/>
                </a:lnTo>
                <a:lnTo>
                  <a:pt x="907161" y="1917700"/>
                </a:lnTo>
                <a:lnTo>
                  <a:pt x="898817" y="1917700"/>
                </a:lnTo>
                <a:lnTo>
                  <a:pt x="900353" y="1905000"/>
                </a:lnTo>
                <a:lnTo>
                  <a:pt x="892378" y="1905000"/>
                </a:lnTo>
                <a:lnTo>
                  <a:pt x="891692" y="1892300"/>
                </a:lnTo>
                <a:lnTo>
                  <a:pt x="899883" y="1892300"/>
                </a:lnTo>
                <a:lnTo>
                  <a:pt x="901090" y="1905000"/>
                </a:lnTo>
                <a:lnTo>
                  <a:pt x="900353" y="1905000"/>
                </a:lnTo>
                <a:lnTo>
                  <a:pt x="908367" y="1917700"/>
                </a:lnTo>
                <a:lnTo>
                  <a:pt x="908367" y="1701800"/>
                </a:lnTo>
                <a:lnTo>
                  <a:pt x="904735" y="1701800"/>
                </a:lnTo>
                <a:lnTo>
                  <a:pt x="904735" y="1752600"/>
                </a:lnTo>
                <a:lnTo>
                  <a:pt x="903516" y="1765300"/>
                </a:lnTo>
                <a:lnTo>
                  <a:pt x="901090" y="1765300"/>
                </a:lnTo>
                <a:lnTo>
                  <a:pt x="901090" y="1803400"/>
                </a:lnTo>
                <a:lnTo>
                  <a:pt x="896239" y="1803400"/>
                </a:lnTo>
                <a:lnTo>
                  <a:pt x="896239" y="1828800"/>
                </a:lnTo>
                <a:lnTo>
                  <a:pt x="888060" y="1841500"/>
                </a:lnTo>
                <a:lnTo>
                  <a:pt x="884415" y="1828800"/>
                </a:lnTo>
                <a:lnTo>
                  <a:pt x="896239" y="1828800"/>
                </a:lnTo>
                <a:lnTo>
                  <a:pt x="896239" y="1803400"/>
                </a:lnTo>
                <a:lnTo>
                  <a:pt x="888961" y="1803400"/>
                </a:lnTo>
                <a:lnTo>
                  <a:pt x="888961" y="1790700"/>
                </a:lnTo>
                <a:lnTo>
                  <a:pt x="898664" y="1790700"/>
                </a:lnTo>
                <a:lnTo>
                  <a:pt x="901090" y="1803400"/>
                </a:lnTo>
                <a:lnTo>
                  <a:pt x="901090" y="1765300"/>
                </a:lnTo>
                <a:lnTo>
                  <a:pt x="904735" y="1752600"/>
                </a:lnTo>
                <a:lnTo>
                  <a:pt x="904735" y="1701800"/>
                </a:lnTo>
                <a:lnTo>
                  <a:pt x="897445" y="1701800"/>
                </a:lnTo>
                <a:lnTo>
                  <a:pt x="897445" y="1714500"/>
                </a:lnTo>
                <a:lnTo>
                  <a:pt x="892594" y="1701800"/>
                </a:lnTo>
                <a:lnTo>
                  <a:pt x="885317" y="1701800"/>
                </a:lnTo>
                <a:lnTo>
                  <a:pt x="882891" y="1706892"/>
                </a:lnTo>
                <a:lnTo>
                  <a:pt x="882891" y="1752600"/>
                </a:lnTo>
                <a:lnTo>
                  <a:pt x="881684" y="1756829"/>
                </a:lnTo>
                <a:lnTo>
                  <a:pt x="881684" y="2070100"/>
                </a:lnTo>
                <a:lnTo>
                  <a:pt x="881684" y="2082800"/>
                </a:lnTo>
                <a:lnTo>
                  <a:pt x="874407" y="2082800"/>
                </a:lnTo>
                <a:lnTo>
                  <a:pt x="875626" y="2070100"/>
                </a:lnTo>
                <a:lnTo>
                  <a:pt x="881684" y="2070100"/>
                </a:lnTo>
                <a:lnTo>
                  <a:pt x="881684" y="1756829"/>
                </a:lnTo>
                <a:lnTo>
                  <a:pt x="879259" y="1765300"/>
                </a:lnTo>
                <a:lnTo>
                  <a:pt x="876833" y="1765300"/>
                </a:lnTo>
                <a:lnTo>
                  <a:pt x="876833" y="1917700"/>
                </a:lnTo>
                <a:lnTo>
                  <a:pt x="874166" y="1917700"/>
                </a:lnTo>
                <a:lnTo>
                  <a:pt x="874166" y="1993900"/>
                </a:lnTo>
                <a:lnTo>
                  <a:pt x="869734" y="1993900"/>
                </a:lnTo>
                <a:lnTo>
                  <a:pt x="869556" y="1981200"/>
                </a:lnTo>
                <a:lnTo>
                  <a:pt x="868349" y="1981200"/>
                </a:lnTo>
                <a:lnTo>
                  <a:pt x="868349" y="2070100"/>
                </a:lnTo>
                <a:lnTo>
                  <a:pt x="867130" y="2070100"/>
                </a:lnTo>
                <a:lnTo>
                  <a:pt x="866546" y="2063953"/>
                </a:lnTo>
                <a:lnTo>
                  <a:pt x="866546" y="2260600"/>
                </a:lnTo>
                <a:lnTo>
                  <a:pt x="862279" y="2273300"/>
                </a:lnTo>
                <a:lnTo>
                  <a:pt x="858697" y="2260600"/>
                </a:lnTo>
                <a:lnTo>
                  <a:pt x="866546" y="2260600"/>
                </a:lnTo>
                <a:lnTo>
                  <a:pt x="866546" y="2063953"/>
                </a:lnTo>
                <a:lnTo>
                  <a:pt x="865924" y="2057400"/>
                </a:lnTo>
                <a:lnTo>
                  <a:pt x="867130" y="2057400"/>
                </a:lnTo>
                <a:lnTo>
                  <a:pt x="868349" y="2070100"/>
                </a:lnTo>
                <a:lnTo>
                  <a:pt x="868349" y="1981200"/>
                </a:lnTo>
                <a:lnTo>
                  <a:pt x="867130" y="1981200"/>
                </a:lnTo>
                <a:lnTo>
                  <a:pt x="865924" y="1968500"/>
                </a:lnTo>
                <a:lnTo>
                  <a:pt x="870775" y="1968500"/>
                </a:lnTo>
                <a:lnTo>
                  <a:pt x="873201" y="1981200"/>
                </a:lnTo>
                <a:lnTo>
                  <a:pt x="869556" y="1981200"/>
                </a:lnTo>
                <a:lnTo>
                  <a:pt x="874166" y="1993900"/>
                </a:lnTo>
                <a:lnTo>
                  <a:pt x="874166" y="1917700"/>
                </a:lnTo>
                <a:lnTo>
                  <a:pt x="871550" y="1917700"/>
                </a:lnTo>
                <a:lnTo>
                  <a:pt x="870013" y="1905000"/>
                </a:lnTo>
                <a:lnTo>
                  <a:pt x="871893" y="1905000"/>
                </a:lnTo>
                <a:lnTo>
                  <a:pt x="876833" y="1917700"/>
                </a:lnTo>
                <a:lnTo>
                  <a:pt x="876833" y="1765300"/>
                </a:lnTo>
                <a:lnTo>
                  <a:pt x="867130" y="1765300"/>
                </a:lnTo>
                <a:lnTo>
                  <a:pt x="867130" y="1790700"/>
                </a:lnTo>
                <a:lnTo>
                  <a:pt x="867130" y="1803400"/>
                </a:lnTo>
                <a:lnTo>
                  <a:pt x="867130" y="1892300"/>
                </a:lnTo>
                <a:lnTo>
                  <a:pt x="864997" y="1899767"/>
                </a:lnTo>
                <a:lnTo>
                  <a:pt x="864997" y="2222500"/>
                </a:lnTo>
                <a:lnTo>
                  <a:pt x="862126" y="2235200"/>
                </a:lnTo>
                <a:lnTo>
                  <a:pt x="859955" y="2222500"/>
                </a:lnTo>
                <a:lnTo>
                  <a:pt x="861072" y="2222500"/>
                </a:lnTo>
                <a:lnTo>
                  <a:pt x="861072" y="2209800"/>
                </a:lnTo>
                <a:lnTo>
                  <a:pt x="863498" y="2209800"/>
                </a:lnTo>
                <a:lnTo>
                  <a:pt x="863498" y="2222500"/>
                </a:lnTo>
                <a:lnTo>
                  <a:pt x="864997" y="2222500"/>
                </a:lnTo>
                <a:lnTo>
                  <a:pt x="864997" y="1899767"/>
                </a:lnTo>
                <a:lnTo>
                  <a:pt x="863498" y="1905000"/>
                </a:lnTo>
                <a:lnTo>
                  <a:pt x="865924" y="1892300"/>
                </a:lnTo>
                <a:lnTo>
                  <a:pt x="867130" y="1892300"/>
                </a:lnTo>
                <a:lnTo>
                  <a:pt x="867130" y="1803400"/>
                </a:lnTo>
                <a:lnTo>
                  <a:pt x="862736" y="1803400"/>
                </a:lnTo>
                <a:lnTo>
                  <a:pt x="862736" y="1968500"/>
                </a:lnTo>
                <a:lnTo>
                  <a:pt x="859548" y="1981200"/>
                </a:lnTo>
                <a:lnTo>
                  <a:pt x="859104" y="1979650"/>
                </a:lnTo>
                <a:lnTo>
                  <a:pt x="859104" y="2019300"/>
                </a:lnTo>
                <a:lnTo>
                  <a:pt x="858240" y="2032000"/>
                </a:lnTo>
                <a:lnTo>
                  <a:pt x="857427" y="2032000"/>
                </a:lnTo>
                <a:lnTo>
                  <a:pt x="857427" y="2286000"/>
                </a:lnTo>
                <a:lnTo>
                  <a:pt x="856221" y="2298700"/>
                </a:lnTo>
                <a:lnTo>
                  <a:pt x="850912" y="2298700"/>
                </a:lnTo>
                <a:lnTo>
                  <a:pt x="851306" y="2286000"/>
                </a:lnTo>
                <a:lnTo>
                  <a:pt x="857427" y="2286000"/>
                </a:lnTo>
                <a:lnTo>
                  <a:pt x="857427" y="2032000"/>
                </a:lnTo>
                <a:lnTo>
                  <a:pt x="854557" y="2032000"/>
                </a:lnTo>
                <a:lnTo>
                  <a:pt x="855408" y="2019300"/>
                </a:lnTo>
                <a:lnTo>
                  <a:pt x="859104" y="2019300"/>
                </a:lnTo>
                <a:lnTo>
                  <a:pt x="859104" y="1979650"/>
                </a:lnTo>
                <a:lnTo>
                  <a:pt x="855916" y="1968500"/>
                </a:lnTo>
                <a:lnTo>
                  <a:pt x="862736" y="1968500"/>
                </a:lnTo>
                <a:lnTo>
                  <a:pt x="862736" y="1803400"/>
                </a:lnTo>
                <a:lnTo>
                  <a:pt x="859853" y="1803400"/>
                </a:lnTo>
                <a:lnTo>
                  <a:pt x="859853" y="1790700"/>
                </a:lnTo>
                <a:lnTo>
                  <a:pt x="867130" y="1790700"/>
                </a:lnTo>
                <a:lnTo>
                  <a:pt x="867130" y="1765300"/>
                </a:lnTo>
                <a:lnTo>
                  <a:pt x="865924" y="1765300"/>
                </a:lnTo>
                <a:lnTo>
                  <a:pt x="868349" y="1752600"/>
                </a:lnTo>
                <a:lnTo>
                  <a:pt x="882891" y="1752600"/>
                </a:lnTo>
                <a:lnTo>
                  <a:pt x="882891" y="1706892"/>
                </a:lnTo>
                <a:lnTo>
                  <a:pt x="879259" y="1714500"/>
                </a:lnTo>
                <a:lnTo>
                  <a:pt x="864704" y="1714500"/>
                </a:lnTo>
                <a:lnTo>
                  <a:pt x="870585" y="1727200"/>
                </a:lnTo>
                <a:lnTo>
                  <a:pt x="870775" y="1739900"/>
                </a:lnTo>
                <a:lnTo>
                  <a:pt x="866406" y="1752600"/>
                </a:lnTo>
                <a:lnTo>
                  <a:pt x="859853" y="1752600"/>
                </a:lnTo>
                <a:lnTo>
                  <a:pt x="861072" y="1765300"/>
                </a:lnTo>
                <a:lnTo>
                  <a:pt x="859104" y="1765300"/>
                </a:lnTo>
                <a:lnTo>
                  <a:pt x="859104" y="1816100"/>
                </a:lnTo>
                <a:lnTo>
                  <a:pt x="857732" y="1828800"/>
                </a:lnTo>
                <a:lnTo>
                  <a:pt x="856221" y="1828800"/>
                </a:lnTo>
                <a:lnTo>
                  <a:pt x="856221" y="1866900"/>
                </a:lnTo>
                <a:lnTo>
                  <a:pt x="852576" y="1879600"/>
                </a:lnTo>
                <a:lnTo>
                  <a:pt x="855002" y="1866900"/>
                </a:lnTo>
                <a:lnTo>
                  <a:pt x="856221" y="1866900"/>
                </a:lnTo>
                <a:lnTo>
                  <a:pt x="856221" y="1828800"/>
                </a:lnTo>
                <a:lnTo>
                  <a:pt x="855002" y="1828800"/>
                </a:lnTo>
                <a:lnTo>
                  <a:pt x="855002" y="1816100"/>
                </a:lnTo>
                <a:lnTo>
                  <a:pt x="847725" y="1816100"/>
                </a:lnTo>
                <a:lnTo>
                  <a:pt x="847725" y="1879600"/>
                </a:lnTo>
                <a:lnTo>
                  <a:pt x="847725" y="2336800"/>
                </a:lnTo>
                <a:lnTo>
                  <a:pt x="843915" y="2328697"/>
                </a:lnTo>
                <a:lnTo>
                  <a:pt x="843915" y="2819400"/>
                </a:lnTo>
                <a:lnTo>
                  <a:pt x="841819" y="2832100"/>
                </a:lnTo>
                <a:lnTo>
                  <a:pt x="837247" y="2832100"/>
                </a:lnTo>
                <a:lnTo>
                  <a:pt x="837247" y="2971800"/>
                </a:lnTo>
                <a:lnTo>
                  <a:pt x="836472" y="2971800"/>
                </a:lnTo>
                <a:lnTo>
                  <a:pt x="836472" y="3225800"/>
                </a:lnTo>
                <a:lnTo>
                  <a:pt x="835596" y="3225800"/>
                </a:lnTo>
                <a:lnTo>
                  <a:pt x="835596" y="3238500"/>
                </a:lnTo>
                <a:lnTo>
                  <a:pt x="822261" y="3238500"/>
                </a:lnTo>
                <a:lnTo>
                  <a:pt x="821042" y="3225800"/>
                </a:lnTo>
                <a:lnTo>
                  <a:pt x="834999" y="3225800"/>
                </a:lnTo>
                <a:lnTo>
                  <a:pt x="830783" y="3213100"/>
                </a:lnTo>
                <a:lnTo>
                  <a:pt x="833170" y="3213100"/>
                </a:lnTo>
                <a:lnTo>
                  <a:pt x="836472" y="3225800"/>
                </a:lnTo>
                <a:lnTo>
                  <a:pt x="836472" y="2971800"/>
                </a:lnTo>
                <a:lnTo>
                  <a:pt x="831964" y="2971800"/>
                </a:lnTo>
                <a:lnTo>
                  <a:pt x="831964" y="3111500"/>
                </a:lnTo>
                <a:lnTo>
                  <a:pt x="831049" y="3111500"/>
                </a:lnTo>
                <a:lnTo>
                  <a:pt x="828205" y="3098800"/>
                </a:lnTo>
                <a:lnTo>
                  <a:pt x="831964" y="3111500"/>
                </a:lnTo>
                <a:lnTo>
                  <a:pt x="831964" y="2971800"/>
                </a:lnTo>
                <a:lnTo>
                  <a:pt x="825144" y="2971800"/>
                </a:lnTo>
                <a:lnTo>
                  <a:pt x="825144" y="3111500"/>
                </a:lnTo>
                <a:lnTo>
                  <a:pt x="823772" y="3124200"/>
                </a:lnTo>
                <a:lnTo>
                  <a:pt x="821042" y="3124200"/>
                </a:lnTo>
                <a:lnTo>
                  <a:pt x="821042" y="3111500"/>
                </a:lnTo>
                <a:lnTo>
                  <a:pt x="825144" y="3111500"/>
                </a:lnTo>
                <a:lnTo>
                  <a:pt x="825144" y="2971800"/>
                </a:lnTo>
                <a:lnTo>
                  <a:pt x="821042" y="2971800"/>
                </a:lnTo>
                <a:lnTo>
                  <a:pt x="821613" y="2959100"/>
                </a:lnTo>
                <a:lnTo>
                  <a:pt x="835596" y="2959100"/>
                </a:lnTo>
                <a:lnTo>
                  <a:pt x="837247" y="2971800"/>
                </a:lnTo>
                <a:lnTo>
                  <a:pt x="837247" y="2832100"/>
                </a:lnTo>
                <a:lnTo>
                  <a:pt x="836815" y="2832100"/>
                </a:lnTo>
                <a:lnTo>
                  <a:pt x="836815" y="2819400"/>
                </a:lnTo>
                <a:lnTo>
                  <a:pt x="843915" y="2819400"/>
                </a:lnTo>
                <a:lnTo>
                  <a:pt x="843915" y="2328697"/>
                </a:lnTo>
                <a:lnTo>
                  <a:pt x="841756" y="2324100"/>
                </a:lnTo>
                <a:lnTo>
                  <a:pt x="844829" y="2324100"/>
                </a:lnTo>
                <a:lnTo>
                  <a:pt x="847725" y="2336800"/>
                </a:lnTo>
                <a:lnTo>
                  <a:pt x="847725" y="1879600"/>
                </a:lnTo>
                <a:lnTo>
                  <a:pt x="846518" y="1892300"/>
                </a:lnTo>
                <a:lnTo>
                  <a:pt x="846518" y="2159000"/>
                </a:lnTo>
                <a:lnTo>
                  <a:pt x="845299" y="2159000"/>
                </a:lnTo>
                <a:lnTo>
                  <a:pt x="844092" y="2146300"/>
                </a:lnTo>
                <a:lnTo>
                  <a:pt x="845299" y="2146300"/>
                </a:lnTo>
                <a:lnTo>
                  <a:pt x="846518" y="2159000"/>
                </a:lnTo>
                <a:lnTo>
                  <a:pt x="846518" y="1892300"/>
                </a:lnTo>
                <a:lnTo>
                  <a:pt x="841667" y="1892300"/>
                </a:lnTo>
                <a:lnTo>
                  <a:pt x="841667" y="2171700"/>
                </a:lnTo>
                <a:lnTo>
                  <a:pt x="840905" y="2171700"/>
                </a:lnTo>
                <a:lnTo>
                  <a:pt x="840905" y="2247900"/>
                </a:lnTo>
                <a:lnTo>
                  <a:pt x="839546" y="2260600"/>
                </a:lnTo>
                <a:lnTo>
                  <a:pt x="836815" y="2260600"/>
                </a:lnTo>
                <a:lnTo>
                  <a:pt x="836815" y="2247900"/>
                </a:lnTo>
                <a:lnTo>
                  <a:pt x="840905" y="2247900"/>
                </a:lnTo>
                <a:lnTo>
                  <a:pt x="840905" y="2171700"/>
                </a:lnTo>
                <a:lnTo>
                  <a:pt x="835596" y="2171700"/>
                </a:lnTo>
                <a:lnTo>
                  <a:pt x="835596" y="2374900"/>
                </a:lnTo>
                <a:lnTo>
                  <a:pt x="835596" y="2565400"/>
                </a:lnTo>
                <a:lnTo>
                  <a:pt x="835596" y="2578100"/>
                </a:lnTo>
                <a:lnTo>
                  <a:pt x="828319" y="2578100"/>
                </a:lnTo>
                <a:lnTo>
                  <a:pt x="828776" y="2565400"/>
                </a:lnTo>
                <a:lnTo>
                  <a:pt x="835596" y="2565400"/>
                </a:lnTo>
                <a:lnTo>
                  <a:pt x="835596" y="2374900"/>
                </a:lnTo>
                <a:lnTo>
                  <a:pt x="831964" y="2387600"/>
                </a:lnTo>
                <a:lnTo>
                  <a:pt x="824687" y="2387600"/>
                </a:lnTo>
                <a:lnTo>
                  <a:pt x="822261" y="2374900"/>
                </a:lnTo>
                <a:lnTo>
                  <a:pt x="821677" y="2374900"/>
                </a:lnTo>
                <a:lnTo>
                  <a:pt x="821677" y="2387600"/>
                </a:lnTo>
                <a:lnTo>
                  <a:pt x="817867" y="2387600"/>
                </a:lnTo>
                <a:lnTo>
                  <a:pt x="817867" y="2882900"/>
                </a:lnTo>
                <a:lnTo>
                  <a:pt x="816495" y="2895600"/>
                </a:lnTo>
                <a:lnTo>
                  <a:pt x="814679" y="2895600"/>
                </a:lnTo>
                <a:lnTo>
                  <a:pt x="814679" y="3086100"/>
                </a:lnTo>
                <a:lnTo>
                  <a:pt x="807402" y="3073400"/>
                </a:lnTo>
                <a:lnTo>
                  <a:pt x="810133" y="3073400"/>
                </a:lnTo>
                <a:lnTo>
                  <a:pt x="814679" y="3086100"/>
                </a:lnTo>
                <a:lnTo>
                  <a:pt x="814679" y="2895600"/>
                </a:lnTo>
                <a:lnTo>
                  <a:pt x="813777" y="2895600"/>
                </a:lnTo>
                <a:lnTo>
                  <a:pt x="813777" y="2882900"/>
                </a:lnTo>
                <a:lnTo>
                  <a:pt x="817867" y="2882900"/>
                </a:lnTo>
                <a:lnTo>
                  <a:pt x="817867" y="2387600"/>
                </a:lnTo>
                <a:lnTo>
                  <a:pt x="815187" y="2387600"/>
                </a:lnTo>
                <a:lnTo>
                  <a:pt x="817410" y="2374900"/>
                </a:lnTo>
                <a:lnTo>
                  <a:pt x="821677" y="2387600"/>
                </a:lnTo>
                <a:lnTo>
                  <a:pt x="821677" y="2374900"/>
                </a:lnTo>
                <a:lnTo>
                  <a:pt x="821042" y="2374900"/>
                </a:lnTo>
                <a:lnTo>
                  <a:pt x="821042" y="2362200"/>
                </a:lnTo>
                <a:lnTo>
                  <a:pt x="825144" y="2362200"/>
                </a:lnTo>
                <a:lnTo>
                  <a:pt x="823772" y="2374900"/>
                </a:lnTo>
                <a:lnTo>
                  <a:pt x="835596" y="2374900"/>
                </a:lnTo>
                <a:lnTo>
                  <a:pt x="835596" y="2171700"/>
                </a:lnTo>
                <a:lnTo>
                  <a:pt x="834390" y="2171700"/>
                </a:lnTo>
                <a:lnTo>
                  <a:pt x="834390" y="2298700"/>
                </a:lnTo>
                <a:lnTo>
                  <a:pt x="821956" y="2298700"/>
                </a:lnTo>
                <a:lnTo>
                  <a:pt x="821956" y="2336800"/>
                </a:lnTo>
                <a:lnTo>
                  <a:pt x="817410" y="2336800"/>
                </a:lnTo>
                <a:lnTo>
                  <a:pt x="817410" y="2324100"/>
                </a:lnTo>
                <a:lnTo>
                  <a:pt x="821270" y="2324100"/>
                </a:lnTo>
                <a:lnTo>
                  <a:pt x="821956" y="2336800"/>
                </a:lnTo>
                <a:lnTo>
                  <a:pt x="821956" y="2298700"/>
                </a:lnTo>
                <a:lnTo>
                  <a:pt x="821042" y="2298700"/>
                </a:lnTo>
                <a:lnTo>
                  <a:pt x="819835" y="2286000"/>
                </a:lnTo>
                <a:lnTo>
                  <a:pt x="831964" y="2286000"/>
                </a:lnTo>
                <a:lnTo>
                  <a:pt x="834390" y="2298700"/>
                </a:lnTo>
                <a:lnTo>
                  <a:pt x="834390" y="2171700"/>
                </a:lnTo>
                <a:lnTo>
                  <a:pt x="833170" y="2171700"/>
                </a:lnTo>
                <a:lnTo>
                  <a:pt x="831964" y="2159000"/>
                </a:lnTo>
                <a:lnTo>
                  <a:pt x="840447" y="2159000"/>
                </a:lnTo>
                <a:lnTo>
                  <a:pt x="841667" y="2171700"/>
                </a:lnTo>
                <a:lnTo>
                  <a:pt x="841667" y="1892300"/>
                </a:lnTo>
                <a:lnTo>
                  <a:pt x="839241" y="1892300"/>
                </a:lnTo>
                <a:lnTo>
                  <a:pt x="839241" y="2146300"/>
                </a:lnTo>
                <a:lnTo>
                  <a:pt x="822261" y="2146300"/>
                </a:lnTo>
                <a:lnTo>
                  <a:pt x="814984" y="2133600"/>
                </a:lnTo>
                <a:lnTo>
                  <a:pt x="830745" y="2133600"/>
                </a:lnTo>
                <a:lnTo>
                  <a:pt x="839241" y="2146300"/>
                </a:lnTo>
                <a:lnTo>
                  <a:pt x="839241" y="1892300"/>
                </a:lnTo>
                <a:lnTo>
                  <a:pt x="837666" y="1892300"/>
                </a:lnTo>
                <a:lnTo>
                  <a:pt x="837577" y="1879600"/>
                </a:lnTo>
                <a:lnTo>
                  <a:pt x="847725" y="1879600"/>
                </a:lnTo>
                <a:lnTo>
                  <a:pt x="847725" y="1816100"/>
                </a:lnTo>
                <a:lnTo>
                  <a:pt x="844994" y="1816100"/>
                </a:lnTo>
                <a:lnTo>
                  <a:pt x="847382" y="1803400"/>
                </a:lnTo>
                <a:lnTo>
                  <a:pt x="858532" y="1803400"/>
                </a:lnTo>
                <a:lnTo>
                  <a:pt x="858647" y="1816100"/>
                </a:lnTo>
                <a:lnTo>
                  <a:pt x="859104" y="1816100"/>
                </a:lnTo>
                <a:lnTo>
                  <a:pt x="859104" y="1765300"/>
                </a:lnTo>
                <a:lnTo>
                  <a:pt x="827963" y="1765300"/>
                </a:lnTo>
                <a:lnTo>
                  <a:pt x="824687" y="1778000"/>
                </a:lnTo>
                <a:lnTo>
                  <a:pt x="856221" y="1778000"/>
                </a:lnTo>
                <a:lnTo>
                  <a:pt x="856221" y="1790700"/>
                </a:lnTo>
                <a:lnTo>
                  <a:pt x="828319" y="1790700"/>
                </a:lnTo>
                <a:lnTo>
                  <a:pt x="828319" y="1981200"/>
                </a:lnTo>
                <a:lnTo>
                  <a:pt x="828319" y="1993900"/>
                </a:lnTo>
                <a:lnTo>
                  <a:pt x="825893" y="2001151"/>
                </a:lnTo>
                <a:lnTo>
                  <a:pt x="825893" y="2044700"/>
                </a:lnTo>
                <a:lnTo>
                  <a:pt x="825893" y="2057400"/>
                </a:lnTo>
                <a:lnTo>
                  <a:pt x="820140" y="2057400"/>
                </a:lnTo>
                <a:lnTo>
                  <a:pt x="820140" y="2095500"/>
                </a:lnTo>
                <a:lnTo>
                  <a:pt x="813777" y="2095500"/>
                </a:lnTo>
                <a:lnTo>
                  <a:pt x="813777" y="2222500"/>
                </a:lnTo>
                <a:lnTo>
                  <a:pt x="810133" y="2235200"/>
                </a:lnTo>
                <a:lnTo>
                  <a:pt x="810133" y="2222500"/>
                </a:lnTo>
                <a:lnTo>
                  <a:pt x="813777" y="2222500"/>
                </a:lnTo>
                <a:lnTo>
                  <a:pt x="813777" y="2095500"/>
                </a:lnTo>
                <a:lnTo>
                  <a:pt x="810133" y="2095500"/>
                </a:lnTo>
                <a:lnTo>
                  <a:pt x="816267" y="2082800"/>
                </a:lnTo>
                <a:lnTo>
                  <a:pt x="820140" y="2095500"/>
                </a:lnTo>
                <a:lnTo>
                  <a:pt x="820140" y="2057400"/>
                </a:lnTo>
                <a:lnTo>
                  <a:pt x="818616" y="2057400"/>
                </a:lnTo>
                <a:lnTo>
                  <a:pt x="818616" y="2044700"/>
                </a:lnTo>
                <a:lnTo>
                  <a:pt x="825893" y="2044700"/>
                </a:lnTo>
                <a:lnTo>
                  <a:pt x="825893" y="2001151"/>
                </a:lnTo>
                <a:lnTo>
                  <a:pt x="824064" y="2006600"/>
                </a:lnTo>
                <a:lnTo>
                  <a:pt x="819683" y="1993900"/>
                </a:lnTo>
                <a:lnTo>
                  <a:pt x="821042" y="1993900"/>
                </a:lnTo>
                <a:lnTo>
                  <a:pt x="821042" y="1981200"/>
                </a:lnTo>
                <a:lnTo>
                  <a:pt x="828319" y="1981200"/>
                </a:lnTo>
                <a:lnTo>
                  <a:pt x="828319" y="1790700"/>
                </a:lnTo>
                <a:lnTo>
                  <a:pt x="823468" y="1790700"/>
                </a:lnTo>
                <a:lnTo>
                  <a:pt x="823468" y="1892300"/>
                </a:lnTo>
                <a:lnTo>
                  <a:pt x="823468" y="1905000"/>
                </a:lnTo>
                <a:lnTo>
                  <a:pt x="823468" y="1955800"/>
                </a:lnTo>
                <a:lnTo>
                  <a:pt x="818616" y="1955800"/>
                </a:lnTo>
                <a:lnTo>
                  <a:pt x="817410" y="1943100"/>
                </a:lnTo>
                <a:lnTo>
                  <a:pt x="819835" y="1943100"/>
                </a:lnTo>
                <a:lnTo>
                  <a:pt x="823468" y="1955800"/>
                </a:lnTo>
                <a:lnTo>
                  <a:pt x="823468" y="1905000"/>
                </a:lnTo>
                <a:lnTo>
                  <a:pt x="816902" y="1905000"/>
                </a:lnTo>
                <a:lnTo>
                  <a:pt x="817410" y="1892300"/>
                </a:lnTo>
                <a:lnTo>
                  <a:pt x="823468" y="1892300"/>
                </a:lnTo>
                <a:lnTo>
                  <a:pt x="823468" y="1790700"/>
                </a:lnTo>
                <a:lnTo>
                  <a:pt x="816051" y="1790700"/>
                </a:lnTo>
                <a:lnTo>
                  <a:pt x="816051" y="1841500"/>
                </a:lnTo>
                <a:lnTo>
                  <a:pt x="815594" y="1854200"/>
                </a:lnTo>
                <a:lnTo>
                  <a:pt x="813777" y="1854200"/>
                </a:lnTo>
                <a:lnTo>
                  <a:pt x="816051" y="1841500"/>
                </a:lnTo>
                <a:lnTo>
                  <a:pt x="816051" y="1790700"/>
                </a:lnTo>
                <a:lnTo>
                  <a:pt x="765263" y="1790700"/>
                </a:lnTo>
                <a:lnTo>
                  <a:pt x="765263" y="1803400"/>
                </a:lnTo>
                <a:lnTo>
                  <a:pt x="814793" y="1803400"/>
                </a:lnTo>
                <a:lnTo>
                  <a:pt x="814984" y="1816100"/>
                </a:lnTo>
                <a:lnTo>
                  <a:pt x="811352" y="1816100"/>
                </a:lnTo>
                <a:lnTo>
                  <a:pt x="811352" y="2019300"/>
                </a:lnTo>
                <a:lnTo>
                  <a:pt x="811352" y="2032000"/>
                </a:lnTo>
                <a:lnTo>
                  <a:pt x="808024" y="2032000"/>
                </a:lnTo>
                <a:lnTo>
                  <a:pt x="808024" y="2070100"/>
                </a:lnTo>
                <a:lnTo>
                  <a:pt x="806500" y="2073071"/>
                </a:lnTo>
                <a:lnTo>
                  <a:pt x="806500" y="2705100"/>
                </a:lnTo>
                <a:lnTo>
                  <a:pt x="802855" y="2705100"/>
                </a:lnTo>
                <a:lnTo>
                  <a:pt x="802855" y="2794000"/>
                </a:lnTo>
                <a:lnTo>
                  <a:pt x="800430" y="2794000"/>
                </a:lnTo>
                <a:lnTo>
                  <a:pt x="800430" y="3086100"/>
                </a:lnTo>
                <a:lnTo>
                  <a:pt x="799503" y="3095866"/>
                </a:lnTo>
                <a:lnTo>
                  <a:pt x="799503" y="3340100"/>
                </a:lnTo>
                <a:lnTo>
                  <a:pt x="792340" y="3340100"/>
                </a:lnTo>
                <a:lnTo>
                  <a:pt x="795578" y="3327400"/>
                </a:lnTo>
                <a:lnTo>
                  <a:pt x="799503" y="3340100"/>
                </a:lnTo>
                <a:lnTo>
                  <a:pt x="799503" y="3095866"/>
                </a:lnTo>
                <a:lnTo>
                  <a:pt x="799223" y="3098800"/>
                </a:lnTo>
                <a:lnTo>
                  <a:pt x="799223" y="3124200"/>
                </a:lnTo>
                <a:lnTo>
                  <a:pt x="796493" y="3136900"/>
                </a:lnTo>
                <a:lnTo>
                  <a:pt x="793762" y="3136900"/>
                </a:lnTo>
                <a:lnTo>
                  <a:pt x="791946" y="3141129"/>
                </a:lnTo>
                <a:lnTo>
                  <a:pt x="791946" y="3289300"/>
                </a:lnTo>
                <a:lnTo>
                  <a:pt x="790727" y="3302000"/>
                </a:lnTo>
                <a:lnTo>
                  <a:pt x="787095" y="3302000"/>
                </a:lnTo>
                <a:lnTo>
                  <a:pt x="787095" y="3289300"/>
                </a:lnTo>
                <a:lnTo>
                  <a:pt x="791946" y="3289300"/>
                </a:lnTo>
                <a:lnTo>
                  <a:pt x="791946" y="3141129"/>
                </a:lnTo>
                <a:lnTo>
                  <a:pt x="788301" y="3149600"/>
                </a:lnTo>
                <a:lnTo>
                  <a:pt x="787095" y="3136900"/>
                </a:lnTo>
                <a:lnTo>
                  <a:pt x="787095" y="3187700"/>
                </a:lnTo>
                <a:lnTo>
                  <a:pt x="784250" y="3187700"/>
                </a:lnTo>
                <a:lnTo>
                  <a:pt x="784250" y="3327400"/>
                </a:lnTo>
                <a:lnTo>
                  <a:pt x="781634" y="3340100"/>
                </a:lnTo>
                <a:lnTo>
                  <a:pt x="779818" y="3340100"/>
                </a:lnTo>
                <a:lnTo>
                  <a:pt x="784250" y="3327400"/>
                </a:lnTo>
                <a:lnTo>
                  <a:pt x="784250" y="3187700"/>
                </a:lnTo>
                <a:lnTo>
                  <a:pt x="779818" y="3187700"/>
                </a:lnTo>
                <a:lnTo>
                  <a:pt x="779932" y="3175000"/>
                </a:lnTo>
                <a:lnTo>
                  <a:pt x="784669" y="3175000"/>
                </a:lnTo>
                <a:lnTo>
                  <a:pt x="787095" y="3187700"/>
                </a:lnTo>
                <a:lnTo>
                  <a:pt x="787095" y="3136900"/>
                </a:lnTo>
                <a:lnTo>
                  <a:pt x="789520" y="3124200"/>
                </a:lnTo>
                <a:lnTo>
                  <a:pt x="799223" y="3124200"/>
                </a:lnTo>
                <a:lnTo>
                  <a:pt x="799223" y="3098800"/>
                </a:lnTo>
                <a:lnTo>
                  <a:pt x="784669" y="3098800"/>
                </a:lnTo>
                <a:lnTo>
                  <a:pt x="788301" y="3086100"/>
                </a:lnTo>
                <a:lnTo>
                  <a:pt x="800430" y="3086100"/>
                </a:lnTo>
                <a:lnTo>
                  <a:pt x="800430" y="2794000"/>
                </a:lnTo>
                <a:lnTo>
                  <a:pt x="799223" y="2794000"/>
                </a:lnTo>
                <a:lnTo>
                  <a:pt x="799223" y="2781300"/>
                </a:lnTo>
                <a:lnTo>
                  <a:pt x="802855" y="2794000"/>
                </a:lnTo>
                <a:lnTo>
                  <a:pt x="802855" y="2705100"/>
                </a:lnTo>
                <a:lnTo>
                  <a:pt x="795578" y="2705100"/>
                </a:lnTo>
                <a:lnTo>
                  <a:pt x="795413" y="2692400"/>
                </a:lnTo>
                <a:lnTo>
                  <a:pt x="800582" y="2679700"/>
                </a:lnTo>
                <a:lnTo>
                  <a:pt x="805980" y="2692400"/>
                </a:lnTo>
                <a:lnTo>
                  <a:pt x="806500" y="2705100"/>
                </a:lnTo>
                <a:lnTo>
                  <a:pt x="806500" y="2073071"/>
                </a:lnTo>
                <a:lnTo>
                  <a:pt x="806323" y="2073414"/>
                </a:lnTo>
                <a:lnTo>
                  <a:pt x="806323" y="2501900"/>
                </a:lnTo>
                <a:lnTo>
                  <a:pt x="803313" y="2514600"/>
                </a:lnTo>
                <a:lnTo>
                  <a:pt x="799223" y="2502103"/>
                </a:lnTo>
                <a:lnTo>
                  <a:pt x="799223" y="2667000"/>
                </a:lnTo>
                <a:lnTo>
                  <a:pt x="792568" y="2667000"/>
                </a:lnTo>
                <a:lnTo>
                  <a:pt x="794219" y="2654300"/>
                </a:lnTo>
                <a:lnTo>
                  <a:pt x="798360" y="2654300"/>
                </a:lnTo>
                <a:lnTo>
                  <a:pt x="799223" y="2667000"/>
                </a:lnTo>
                <a:lnTo>
                  <a:pt x="799223" y="2502103"/>
                </a:lnTo>
                <a:lnTo>
                  <a:pt x="799160" y="2501900"/>
                </a:lnTo>
                <a:lnTo>
                  <a:pt x="806323" y="2501900"/>
                </a:lnTo>
                <a:lnTo>
                  <a:pt x="806323" y="2073414"/>
                </a:lnTo>
                <a:lnTo>
                  <a:pt x="806043" y="2073960"/>
                </a:lnTo>
                <a:lnTo>
                  <a:pt x="806043" y="2120900"/>
                </a:lnTo>
                <a:lnTo>
                  <a:pt x="804075" y="2120900"/>
                </a:lnTo>
                <a:lnTo>
                  <a:pt x="804075" y="2159000"/>
                </a:lnTo>
                <a:lnTo>
                  <a:pt x="800430" y="2159000"/>
                </a:lnTo>
                <a:lnTo>
                  <a:pt x="800430" y="2222500"/>
                </a:lnTo>
                <a:lnTo>
                  <a:pt x="798004" y="2222500"/>
                </a:lnTo>
                <a:lnTo>
                  <a:pt x="798004" y="2260600"/>
                </a:lnTo>
                <a:lnTo>
                  <a:pt x="798004" y="2451100"/>
                </a:lnTo>
                <a:lnTo>
                  <a:pt x="793153" y="2463800"/>
                </a:lnTo>
                <a:lnTo>
                  <a:pt x="788060" y="2463800"/>
                </a:lnTo>
                <a:lnTo>
                  <a:pt x="788060" y="2743200"/>
                </a:lnTo>
                <a:lnTo>
                  <a:pt x="786638" y="2755900"/>
                </a:lnTo>
                <a:lnTo>
                  <a:pt x="783628" y="2755900"/>
                </a:lnTo>
                <a:lnTo>
                  <a:pt x="783450" y="2743200"/>
                </a:lnTo>
                <a:lnTo>
                  <a:pt x="788060" y="2743200"/>
                </a:lnTo>
                <a:lnTo>
                  <a:pt x="788060" y="2463800"/>
                </a:lnTo>
                <a:lnTo>
                  <a:pt x="783450" y="2463800"/>
                </a:lnTo>
                <a:lnTo>
                  <a:pt x="783450" y="2692400"/>
                </a:lnTo>
                <a:lnTo>
                  <a:pt x="781519" y="2705100"/>
                </a:lnTo>
                <a:lnTo>
                  <a:pt x="778446" y="2705100"/>
                </a:lnTo>
                <a:lnTo>
                  <a:pt x="778446" y="3009900"/>
                </a:lnTo>
                <a:lnTo>
                  <a:pt x="776173" y="3018231"/>
                </a:lnTo>
                <a:lnTo>
                  <a:pt x="776173" y="3149600"/>
                </a:lnTo>
                <a:lnTo>
                  <a:pt x="774966" y="3149600"/>
                </a:lnTo>
                <a:lnTo>
                  <a:pt x="773747" y="3136900"/>
                </a:lnTo>
                <a:lnTo>
                  <a:pt x="776173" y="3149600"/>
                </a:lnTo>
                <a:lnTo>
                  <a:pt x="776173" y="3018231"/>
                </a:lnTo>
                <a:lnTo>
                  <a:pt x="774979" y="3022600"/>
                </a:lnTo>
                <a:lnTo>
                  <a:pt x="772541" y="3022600"/>
                </a:lnTo>
                <a:lnTo>
                  <a:pt x="772541" y="3086100"/>
                </a:lnTo>
                <a:lnTo>
                  <a:pt x="768896" y="3086100"/>
                </a:lnTo>
                <a:lnTo>
                  <a:pt x="768896" y="3111500"/>
                </a:lnTo>
                <a:lnTo>
                  <a:pt x="766470" y="3111500"/>
                </a:lnTo>
                <a:lnTo>
                  <a:pt x="766470" y="3162300"/>
                </a:lnTo>
                <a:lnTo>
                  <a:pt x="761619" y="3162300"/>
                </a:lnTo>
                <a:lnTo>
                  <a:pt x="761619" y="3149600"/>
                </a:lnTo>
                <a:lnTo>
                  <a:pt x="766470" y="3162300"/>
                </a:lnTo>
                <a:lnTo>
                  <a:pt x="766470" y="3111500"/>
                </a:lnTo>
                <a:lnTo>
                  <a:pt x="761619" y="3111500"/>
                </a:lnTo>
                <a:lnTo>
                  <a:pt x="761619" y="3098800"/>
                </a:lnTo>
                <a:lnTo>
                  <a:pt x="766470" y="3098800"/>
                </a:lnTo>
                <a:lnTo>
                  <a:pt x="768896" y="3111500"/>
                </a:lnTo>
                <a:lnTo>
                  <a:pt x="768896" y="3086100"/>
                </a:lnTo>
                <a:lnTo>
                  <a:pt x="766470" y="3086100"/>
                </a:lnTo>
                <a:lnTo>
                  <a:pt x="764044" y="3073400"/>
                </a:lnTo>
                <a:lnTo>
                  <a:pt x="771321" y="3073400"/>
                </a:lnTo>
                <a:lnTo>
                  <a:pt x="772541" y="3086100"/>
                </a:lnTo>
                <a:lnTo>
                  <a:pt x="772541" y="3022600"/>
                </a:lnTo>
                <a:lnTo>
                  <a:pt x="767689" y="3022600"/>
                </a:lnTo>
                <a:lnTo>
                  <a:pt x="768896" y="3009900"/>
                </a:lnTo>
                <a:lnTo>
                  <a:pt x="778446" y="3009900"/>
                </a:lnTo>
                <a:lnTo>
                  <a:pt x="778446" y="2705100"/>
                </a:lnTo>
                <a:lnTo>
                  <a:pt x="774966" y="2705100"/>
                </a:lnTo>
                <a:lnTo>
                  <a:pt x="774966" y="2692400"/>
                </a:lnTo>
                <a:lnTo>
                  <a:pt x="783450" y="2692400"/>
                </a:lnTo>
                <a:lnTo>
                  <a:pt x="783450" y="2463800"/>
                </a:lnTo>
                <a:lnTo>
                  <a:pt x="782243" y="2451100"/>
                </a:lnTo>
                <a:lnTo>
                  <a:pt x="798004" y="2451100"/>
                </a:lnTo>
                <a:lnTo>
                  <a:pt x="798004" y="2260600"/>
                </a:lnTo>
                <a:lnTo>
                  <a:pt x="796239" y="2273300"/>
                </a:lnTo>
                <a:lnTo>
                  <a:pt x="793000" y="2273300"/>
                </a:lnTo>
                <a:lnTo>
                  <a:pt x="788631" y="2260600"/>
                </a:lnTo>
                <a:lnTo>
                  <a:pt x="798004" y="2260600"/>
                </a:lnTo>
                <a:lnTo>
                  <a:pt x="798004" y="2222500"/>
                </a:lnTo>
                <a:lnTo>
                  <a:pt x="791946" y="2222500"/>
                </a:lnTo>
                <a:lnTo>
                  <a:pt x="791946" y="2209800"/>
                </a:lnTo>
                <a:lnTo>
                  <a:pt x="799223" y="2209800"/>
                </a:lnTo>
                <a:lnTo>
                  <a:pt x="800430" y="2222500"/>
                </a:lnTo>
                <a:lnTo>
                  <a:pt x="800430" y="2159000"/>
                </a:lnTo>
                <a:lnTo>
                  <a:pt x="799223" y="2159000"/>
                </a:lnTo>
                <a:lnTo>
                  <a:pt x="796798" y="2146300"/>
                </a:lnTo>
                <a:lnTo>
                  <a:pt x="799223" y="2146300"/>
                </a:lnTo>
                <a:lnTo>
                  <a:pt x="804075" y="2159000"/>
                </a:lnTo>
                <a:lnTo>
                  <a:pt x="804075" y="2120900"/>
                </a:lnTo>
                <a:lnTo>
                  <a:pt x="796798" y="2120900"/>
                </a:lnTo>
                <a:lnTo>
                  <a:pt x="800430" y="2108200"/>
                </a:lnTo>
                <a:lnTo>
                  <a:pt x="804964" y="2108200"/>
                </a:lnTo>
                <a:lnTo>
                  <a:pt x="806043" y="2120900"/>
                </a:lnTo>
                <a:lnTo>
                  <a:pt x="806043" y="2073960"/>
                </a:lnTo>
                <a:lnTo>
                  <a:pt x="803668" y="2078583"/>
                </a:lnTo>
                <a:lnTo>
                  <a:pt x="802855" y="2070100"/>
                </a:lnTo>
                <a:lnTo>
                  <a:pt x="808024" y="2070100"/>
                </a:lnTo>
                <a:lnTo>
                  <a:pt x="808024" y="2032000"/>
                </a:lnTo>
                <a:lnTo>
                  <a:pt x="802855" y="2032000"/>
                </a:lnTo>
                <a:lnTo>
                  <a:pt x="802855" y="2019300"/>
                </a:lnTo>
                <a:lnTo>
                  <a:pt x="811352" y="2019300"/>
                </a:lnTo>
                <a:lnTo>
                  <a:pt x="811352" y="1816100"/>
                </a:lnTo>
                <a:lnTo>
                  <a:pt x="810133" y="1816100"/>
                </a:lnTo>
                <a:lnTo>
                  <a:pt x="810133" y="1981200"/>
                </a:lnTo>
                <a:lnTo>
                  <a:pt x="809967" y="1993900"/>
                </a:lnTo>
                <a:lnTo>
                  <a:pt x="802614" y="1993900"/>
                </a:lnTo>
                <a:lnTo>
                  <a:pt x="802614" y="2080628"/>
                </a:lnTo>
                <a:lnTo>
                  <a:pt x="801497" y="2082800"/>
                </a:lnTo>
                <a:lnTo>
                  <a:pt x="796544" y="2082800"/>
                </a:lnTo>
                <a:lnTo>
                  <a:pt x="795578" y="2070100"/>
                </a:lnTo>
                <a:lnTo>
                  <a:pt x="802614" y="2080628"/>
                </a:lnTo>
                <a:lnTo>
                  <a:pt x="802614" y="1993900"/>
                </a:lnTo>
                <a:lnTo>
                  <a:pt x="799668" y="1993900"/>
                </a:lnTo>
                <a:lnTo>
                  <a:pt x="799668" y="2057400"/>
                </a:lnTo>
                <a:lnTo>
                  <a:pt x="795578" y="2057400"/>
                </a:lnTo>
                <a:lnTo>
                  <a:pt x="795578" y="2044700"/>
                </a:lnTo>
                <a:lnTo>
                  <a:pt x="799668" y="2057400"/>
                </a:lnTo>
                <a:lnTo>
                  <a:pt x="799668" y="1993900"/>
                </a:lnTo>
                <a:lnTo>
                  <a:pt x="799223" y="1993900"/>
                </a:lnTo>
                <a:lnTo>
                  <a:pt x="799223" y="1981200"/>
                </a:lnTo>
                <a:lnTo>
                  <a:pt x="810133" y="1981200"/>
                </a:lnTo>
                <a:lnTo>
                  <a:pt x="810133" y="1816100"/>
                </a:lnTo>
                <a:lnTo>
                  <a:pt x="802855" y="1816100"/>
                </a:lnTo>
                <a:lnTo>
                  <a:pt x="805903" y="1828800"/>
                </a:lnTo>
                <a:lnTo>
                  <a:pt x="803541" y="1828800"/>
                </a:lnTo>
                <a:lnTo>
                  <a:pt x="803541" y="1866900"/>
                </a:lnTo>
                <a:lnTo>
                  <a:pt x="802855" y="1879600"/>
                </a:lnTo>
                <a:lnTo>
                  <a:pt x="799223" y="1879600"/>
                </a:lnTo>
                <a:lnTo>
                  <a:pt x="799223" y="1955800"/>
                </a:lnTo>
                <a:lnTo>
                  <a:pt x="798004" y="1968500"/>
                </a:lnTo>
                <a:lnTo>
                  <a:pt x="791946" y="1968500"/>
                </a:lnTo>
                <a:lnTo>
                  <a:pt x="791946" y="2108200"/>
                </a:lnTo>
                <a:lnTo>
                  <a:pt x="791946" y="2120900"/>
                </a:lnTo>
                <a:lnTo>
                  <a:pt x="790727" y="2120900"/>
                </a:lnTo>
                <a:lnTo>
                  <a:pt x="790727" y="2171700"/>
                </a:lnTo>
                <a:lnTo>
                  <a:pt x="790727" y="2184400"/>
                </a:lnTo>
                <a:lnTo>
                  <a:pt x="784783" y="2184400"/>
                </a:lnTo>
                <a:lnTo>
                  <a:pt x="784669" y="2171700"/>
                </a:lnTo>
                <a:lnTo>
                  <a:pt x="790727" y="2171700"/>
                </a:lnTo>
                <a:lnTo>
                  <a:pt x="790727" y="2120900"/>
                </a:lnTo>
                <a:lnTo>
                  <a:pt x="784669" y="2120900"/>
                </a:lnTo>
                <a:lnTo>
                  <a:pt x="784669" y="2108200"/>
                </a:lnTo>
                <a:lnTo>
                  <a:pt x="791946" y="2108200"/>
                </a:lnTo>
                <a:lnTo>
                  <a:pt x="791946" y="1968500"/>
                </a:lnTo>
                <a:lnTo>
                  <a:pt x="788301" y="1968500"/>
                </a:lnTo>
                <a:lnTo>
                  <a:pt x="788301" y="2057400"/>
                </a:lnTo>
                <a:lnTo>
                  <a:pt x="787095" y="2070100"/>
                </a:lnTo>
                <a:lnTo>
                  <a:pt x="782243" y="2070100"/>
                </a:lnTo>
                <a:lnTo>
                  <a:pt x="784669" y="2057400"/>
                </a:lnTo>
                <a:lnTo>
                  <a:pt x="788301" y="2057400"/>
                </a:lnTo>
                <a:lnTo>
                  <a:pt x="788301" y="1968500"/>
                </a:lnTo>
                <a:lnTo>
                  <a:pt x="788060" y="1965960"/>
                </a:lnTo>
                <a:lnTo>
                  <a:pt x="788060" y="1968500"/>
                </a:lnTo>
                <a:lnTo>
                  <a:pt x="786638" y="1981200"/>
                </a:lnTo>
                <a:lnTo>
                  <a:pt x="783628" y="1981200"/>
                </a:lnTo>
                <a:lnTo>
                  <a:pt x="783450" y="1968500"/>
                </a:lnTo>
                <a:lnTo>
                  <a:pt x="788060" y="1968500"/>
                </a:lnTo>
                <a:lnTo>
                  <a:pt x="788060" y="1965960"/>
                </a:lnTo>
                <a:lnTo>
                  <a:pt x="787095" y="1955800"/>
                </a:lnTo>
                <a:lnTo>
                  <a:pt x="799223" y="1955800"/>
                </a:lnTo>
                <a:lnTo>
                  <a:pt x="799223" y="1879600"/>
                </a:lnTo>
                <a:lnTo>
                  <a:pt x="791718" y="1879600"/>
                </a:lnTo>
                <a:lnTo>
                  <a:pt x="794372" y="1866900"/>
                </a:lnTo>
                <a:lnTo>
                  <a:pt x="803541" y="1866900"/>
                </a:lnTo>
                <a:lnTo>
                  <a:pt x="803541" y="1828800"/>
                </a:lnTo>
                <a:lnTo>
                  <a:pt x="802005" y="1828800"/>
                </a:lnTo>
                <a:lnTo>
                  <a:pt x="801636" y="1816100"/>
                </a:lnTo>
                <a:lnTo>
                  <a:pt x="789508" y="1828800"/>
                </a:lnTo>
                <a:lnTo>
                  <a:pt x="785876" y="1828800"/>
                </a:lnTo>
                <a:lnTo>
                  <a:pt x="785876" y="1866900"/>
                </a:lnTo>
                <a:lnTo>
                  <a:pt x="781024" y="1879600"/>
                </a:lnTo>
                <a:lnTo>
                  <a:pt x="781024" y="2082800"/>
                </a:lnTo>
                <a:lnTo>
                  <a:pt x="779818" y="2095500"/>
                </a:lnTo>
                <a:lnTo>
                  <a:pt x="776173" y="2086952"/>
                </a:lnTo>
                <a:lnTo>
                  <a:pt x="776173" y="2286000"/>
                </a:lnTo>
                <a:lnTo>
                  <a:pt x="771626" y="2286000"/>
                </a:lnTo>
                <a:lnTo>
                  <a:pt x="771626" y="2997200"/>
                </a:lnTo>
                <a:lnTo>
                  <a:pt x="767194" y="3009900"/>
                </a:lnTo>
                <a:lnTo>
                  <a:pt x="766470" y="3009900"/>
                </a:lnTo>
                <a:lnTo>
                  <a:pt x="765263" y="3022600"/>
                </a:lnTo>
                <a:lnTo>
                  <a:pt x="757986" y="3022600"/>
                </a:lnTo>
                <a:lnTo>
                  <a:pt x="757986" y="3111500"/>
                </a:lnTo>
                <a:lnTo>
                  <a:pt x="757986" y="3124200"/>
                </a:lnTo>
                <a:lnTo>
                  <a:pt x="757986" y="3352800"/>
                </a:lnTo>
                <a:lnTo>
                  <a:pt x="757986" y="3365500"/>
                </a:lnTo>
                <a:lnTo>
                  <a:pt x="749490" y="3365500"/>
                </a:lnTo>
                <a:lnTo>
                  <a:pt x="750709" y="3352800"/>
                </a:lnTo>
                <a:lnTo>
                  <a:pt x="757986" y="3352800"/>
                </a:lnTo>
                <a:lnTo>
                  <a:pt x="757986" y="3124200"/>
                </a:lnTo>
                <a:lnTo>
                  <a:pt x="750709" y="3124200"/>
                </a:lnTo>
                <a:lnTo>
                  <a:pt x="750709" y="3251200"/>
                </a:lnTo>
                <a:lnTo>
                  <a:pt x="740244" y="3251200"/>
                </a:lnTo>
                <a:lnTo>
                  <a:pt x="741667" y="3238500"/>
                </a:lnTo>
                <a:lnTo>
                  <a:pt x="739787" y="3238500"/>
                </a:lnTo>
                <a:lnTo>
                  <a:pt x="739787" y="3429000"/>
                </a:lnTo>
                <a:lnTo>
                  <a:pt x="730846" y="3429000"/>
                </a:lnTo>
                <a:lnTo>
                  <a:pt x="733412" y="3416300"/>
                </a:lnTo>
                <a:lnTo>
                  <a:pt x="738581" y="3416300"/>
                </a:lnTo>
                <a:lnTo>
                  <a:pt x="739787" y="3429000"/>
                </a:lnTo>
                <a:lnTo>
                  <a:pt x="739787" y="3238500"/>
                </a:lnTo>
                <a:lnTo>
                  <a:pt x="736155" y="3238500"/>
                </a:lnTo>
                <a:lnTo>
                  <a:pt x="738581" y="3225800"/>
                </a:lnTo>
                <a:lnTo>
                  <a:pt x="742784" y="3225800"/>
                </a:lnTo>
                <a:lnTo>
                  <a:pt x="747674" y="3238500"/>
                </a:lnTo>
                <a:lnTo>
                  <a:pt x="741667" y="3238500"/>
                </a:lnTo>
                <a:lnTo>
                  <a:pt x="750709" y="3251200"/>
                </a:lnTo>
                <a:lnTo>
                  <a:pt x="750709" y="3124200"/>
                </a:lnTo>
                <a:lnTo>
                  <a:pt x="750709" y="3111500"/>
                </a:lnTo>
                <a:lnTo>
                  <a:pt x="757986" y="3111500"/>
                </a:lnTo>
                <a:lnTo>
                  <a:pt x="757986" y="3022600"/>
                </a:lnTo>
                <a:lnTo>
                  <a:pt x="750138" y="3022600"/>
                </a:lnTo>
                <a:lnTo>
                  <a:pt x="746163" y="3035300"/>
                </a:lnTo>
                <a:lnTo>
                  <a:pt x="742632" y="3035300"/>
                </a:lnTo>
                <a:lnTo>
                  <a:pt x="747064" y="3022600"/>
                </a:lnTo>
                <a:lnTo>
                  <a:pt x="749490" y="3022600"/>
                </a:lnTo>
                <a:lnTo>
                  <a:pt x="750709" y="3009900"/>
                </a:lnTo>
                <a:lnTo>
                  <a:pt x="761619" y="3009900"/>
                </a:lnTo>
                <a:lnTo>
                  <a:pt x="759193" y="2997200"/>
                </a:lnTo>
                <a:lnTo>
                  <a:pt x="771626" y="2997200"/>
                </a:lnTo>
                <a:lnTo>
                  <a:pt x="771626" y="2286000"/>
                </a:lnTo>
                <a:lnTo>
                  <a:pt x="767080" y="2286000"/>
                </a:lnTo>
                <a:lnTo>
                  <a:pt x="767080" y="2476500"/>
                </a:lnTo>
                <a:lnTo>
                  <a:pt x="767080" y="2489200"/>
                </a:lnTo>
                <a:lnTo>
                  <a:pt x="765721" y="2489200"/>
                </a:lnTo>
                <a:lnTo>
                  <a:pt x="765721" y="2514600"/>
                </a:lnTo>
                <a:lnTo>
                  <a:pt x="765263" y="2518841"/>
                </a:lnTo>
                <a:lnTo>
                  <a:pt x="765263" y="2971800"/>
                </a:lnTo>
                <a:lnTo>
                  <a:pt x="762990" y="2984500"/>
                </a:lnTo>
                <a:lnTo>
                  <a:pt x="757986" y="2971800"/>
                </a:lnTo>
                <a:lnTo>
                  <a:pt x="759193" y="2971800"/>
                </a:lnTo>
                <a:lnTo>
                  <a:pt x="761619" y="2959100"/>
                </a:lnTo>
                <a:lnTo>
                  <a:pt x="764806" y="2971800"/>
                </a:lnTo>
                <a:lnTo>
                  <a:pt x="765263" y="2971800"/>
                </a:lnTo>
                <a:lnTo>
                  <a:pt x="765263" y="2518841"/>
                </a:lnTo>
                <a:lnTo>
                  <a:pt x="764349" y="2527300"/>
                </a:lnTo>
                <a:lnTo>
                  <a:pt x="762533" y="2527300"/>
                </a:lnTo>
                <a:lnTo>
                  <a:pt x="762533" y="2667000"/>
                </a:lnTo>
                <a:lnTo>
                  <a:pt x="761619" y="2671648"/>
                </a:lnTo>
                <a:lnTo>
                  <a:pt x="761619" y="2768600"/>
                </a:lnTo>
                <a:lnTo>
                  <a:pt x="761619" y="2794000"/>
                </a:lnTo>
                <a:lnTo>
                  <a:pt x="761619" y="2806700"/>
                </a:lnTo>
                <a:lnTo>
                  <a:pt x="754341" y="2806700"/>
                </a:lnTo>
                <a:lnTo>
                  <a:pt x="754341" y="2959100"/>
                </a:lnTo>
                <a:lnTo>
                  <a:pt x="754341" y="2971800"/>
                </a:lnTo>
                <a:lnTo>
                  <a:pt x="747064" y="2959100"/>
                </a:lnTo>
                <a:lnTo>
                  <a:pt x="747064" y="2984500"/>
                </a:lnTo>
                <a:lnTo>
                  <a:pt x="739787" y="2971800"/>
                </a:lnTo>
                <a:lnTo>
                  <a:pt x="743432" y="2971800"/>
                </a:lnTo>
                <a:lnTo>
                  <a:pt x="747064" y="2984500"/>
                </a:lnTo>
                <a:lnTo>
                  <a:pt x="747064" y="2959100"/>
                </a:lnTo>
                <a:lnTo>
                  <a:pt x="754341" y="2959100"/>
                </a:lnTo>
                <a:lnTo>
                  <a:pt x="754341" y="2806700"/>
                </a:lnTo>
                <a:lnTo>
                  <a:pt x="755561" y="2794000"/>
                </a:lnTo>
                <a:lnTo>
                  <a:pt x="761619" y="2794000"/>
                </a:lnTo>
                <a:lnTo>
                  <a:pt x="761619" y="2768600"/>
                </a:lnTo>
                <a:lnTo>
                  <a:pt x="759002" y="2781300"/>
                </a:lnTo>
                <a:lnTo>
                  <a:pt x="746950" y="2781300"/>
                </a:lnTo>
                <a:lnTo>
                  <a:pt x="747064" y="2768600"/>
                </a:lnTo>
                <a:lnTo>
                  <a:pt x="761619" y="2768600"/>
                </a:lnTo>
                <a:lnTo>
                  <a:pt x="761619" y="2671648"/>
                </a:lnTo>
                <a:lnTo>
                  <a:pt x="760031" y="2679700"/>
                </a:lnTo>
                <a:lnTo>
                  <a:pt x="754341" y="2667000"/>
                </a:lnTo>
                <a:lnTo>
                  <a:pt x="762533" y="2667000"/>
                </a:lnTo>
                <a:lnTo>
                  <a:pt x="762533" y="2527300"/>
                </a:lnTo>
                <a:lnTo>
                  <a:pt x="761619" y="2527300"/>
                </a:lnTo>
                <a:lnTo>
                  <a:pt x="761619" y="2514600"/>
                </a:lnTo>
                <a:lnTo>
                  <a:pt x="765721" y="2514600"/>
                </a:lnTo>
                <a:lnTo>
                  <a:pt x="765721" y="2489200"/>
                </a:lnTo>
                <a:lnTo>
                  <a:pt x="762838" y="2489200"/>
                </a:lnTo>
                <a:lnTo>
                  <a:pt x="760412" y="2476500"/>
                </a:lnTo>
                <a:lnTo>
                  <a:pt x="767080" y="2476500"/>
                </a:lnTo>
                <a:lnTo>
                  <a:pt x="767080" y="2286000"/>
                </a:lnTo>
                <a:lnTo>
                  <a:pt x="764349" y="2286000"/>
                </a:lnTo>
                <a:lnTo>
                  <a:pt x="765606" y="2273300"/>
                </a:lnTo>
                <a:lnTo>
                  <a:pt x="776173" y="2286000"/>
                </a:lnTo>
                <a:lnTo>
                  <a:pt x="776173" y="2086952"/>
                </a:lnTo>
                <a:lnTo>
                  <a:pt x="774407" y="2082800"/>
                </a:lnTo>
                <a:lnTo>
                  <a:pt x="781024" y="2082800"/>
                </a:lnTo>
                <a:lnTo>
                  <a:pt x="781024" y="1879600"/>
                </a:lnTo>
                <a:lnTo>
                  <a:pt x="783450" y="1866900"/>
                </a:lnTo>
                <a:lnTo>
                  <a:pt x="785876" y="1866900"/>
                </a:lnTo>
                <a:lnTo>
                  <a:pt x="785876" y="1828800"/>
                </a:lnTo>
                <a:lnTo>
                  <a:pt x="778598" y="1828800"/>
                </a:lnTo>
                <a:lnTo>
                  <a:pt x="778598" y="2070100"/>
                </a:lnTo>
                <a:lnTo>
                  <a:pt x="770115" y="2082800"/>
                </a:lnTo>
                <a:lnTo>
                  <a:pt x="771169" y="2082800"/>
                </a:lnTo>
                <a:lnTo>
                  <a:pt x="767702" y="2095500"/>
                </a:lnTo>
                <a:lnTo>
                  <a:pt x="772541" y="2095500"/>
                </a:lnTo>
                <a:lnTo>
                  <a:pt x="772541" y="2133600"/>
                </a:lnTo>
                <a:lnTo>
                  <a:pt x="772541" y="2146300"/>
                </a:lnTo>
                <a:lnTo>
                  <a:pt x="772541" y="2171700"/>
                </a:lnTo>
                <a:lnTo>
                  <a:pt x="768896" y="2171700"/>
                </a:lnTo>
                <a:lnTo>
                  <a:pt x="768896" y="2235200"/>
                </a:lnTo>
                <a:lnTo>
                  <a:pt x="767689" y="2247900"/>
                </a:lnTo>
                <a:lnTo>
                  <a:pt x="759193" y="2239010"/>
                </a:lnTo>
                <a:lnTo>
                  <a:pt x="759193" y="2260600"/>
                </a:lnTo>
                <a:lnTo>
                  <a:pt x="757986" y="2262708"/>
                </a:lnTo>
                <a:lnTo>
                  <a:pt x="757986" y="2527300"/>
                </a:lnTo>
                <a:lnTo>
                  <a:pt x="754799" y="2533726"/>
                </a:lnTo>
                <a:lnTo>
                  <a:pt x="754799" y="2578100"/>
                </a:lnTo>
                <a:lnTo>
                  <a:pt x="752246" y="2590800"/>
                </a:lnTo>
                <a:lnTo>
                  <a:pt x="747064" y="2590800"/>
                </a:lnTo>
                <a:lnTo>
                  <a:pt x="747064" y="2578100"/>
                </a:lnTo>
                <a:lnTo>
                  <a:pt x="754799" y="2578100"/>
                </a:lnTo>
                <a:lnTo>
                  <a:pt x="754799" y="2533726"/>
                </a:lnTo>
                <a:lnTo>
                  <a:pt x="751674" y="2540000"/>
                </a:lnTo>
                <a:lnTo>
                  <a:pt x="749338" y="2527300"/>
                </a:lnTo>
                <a:lnTo>
                  <a:pt x="757986" y="2527300"/>
                </a:lnTo>
                <a:lnTo>
                  <a:pt x="757986" y="2262708"/>
                </a:lnTo>
                <a:lnTo>
                  <a:pt x="751916" y="2273300"/>
                </a:lnTo>
                <a:lnTo>
                  <a:pt x="748284" y="2273300"/>
                </a:lnTo>
                <a:lnTo>
                  <a:pt x="746734" y="2267902"/>
                </a:lnTo>
                <a:lnTo>
                  <a:pt x="746734" y="2654300"/>
                </a:lnTo>
                <a:lnTo>
                  <a:pt x="738581" y="2654300"/>
                </a:lnTo>
                <a:lnTo>
                  <a:pt x="738581" y="2959100"/>
                </a:lnTo>
                <a:lnTo>
                  <a:pt x="734148" y="2951124"/>
                </a:lnTo>
                <a:lnTo>
                  <a:pt x="734148" y="3136900"/>
                </a:lnTo>
                <a:lnTo>
                  <a:pt x="732269" y="3136900"/>
                </a:lnTo>
                <a:lnTo>
                  <a:pt x="732269" y="3352800"/>
                </a:lnTo>
                <a:lnTo>
                  <a:pt x="730846" y="3365500"/>
                </a:lnTo>
                <a:lnTo>
                  <a:pt x="728116" y="3365500"/>
                </a:lnTo>
                <a:lnTo>
                  <a:pt x="728116" y="3403600"/>
                </a:lnTo>
                <a:lnTo>
                  <a:pt x="726757" y="3416300"/>
                </a:lnTo>
                <a:lnTo>
                  <a:pt x="724027" y="3416300"/>
                </a:lnTo>
                <a:lnTo>
                  <a:pt x="724027" y="3403600"/>
                </a:lnTo>
                <a:lnTo>
                  <a:pt x="728116" y="3403600"/>
                </a:lnTo>
                <a:lnTo>
                  <a:pt x="728116" y="3365500"/>
                </a:lnTo>
                <a:lnTo>
                  <a:pt x="727837" y="3365500"/>
                </a:lnTo>
                <a:lnTo>
                  <a:pt x="727659" y="3352800"/>
                </a:lnTo>
                <a:lnTo>
                  <a:pt x="727659" y="3340100"/>
                </a:lnTo>
                <a:lnTo>
                  <a:pt x="731761" y="3340100"/>
                </a:lnTo>
                <a:lnTo>
                  <a:pt x="730389" y="3352800"/>
                </a:lnTo>
                <a:lnTo>
                  <a:pt x="732269" y="3352800"/>
                </a:lnTo>
                <a:lnTo>
                  <a:pt x="732269" y="3136900"/>
                </a:lnTo>
                <a:lnTo>
                  <a:pt x="729373" y="3136900"/>
                </a:lnTo>
                <a:lnTo>
                  <a:pt x="727659" y="3149600"/>
                </a:lnTo>
                <a:lnTo>
                  <a:pt x="720394" y="3149600"/>
                </a:lnTo>
                <a:lnTo>
                  <a:pt x="725233" y="3136900"/>
                </a:lnTo>
                <a:lnTo>
                  <a:pt x="727659" y="3136900"/>
                </a:lnTo>
                <a:lnTo>
                  <a:pt x="727659" y="3124200"/>
                </a:lnTo>
                <a:lnTo>
                  <a:pt x="734148" y="3136900"/>
                </a:lnTo>
                <a:lnTo>
                  <a:pt x="734148" y="2951124"/>
                </a:lnTo>
                <a:lnTo>
                  <a:pt x="732510" y="2948165"/>
                </a:lnTo>
                <a:lnTo>
                  <a:pt x="732510" y="3048000"/>
                </a:lnTo>
                <a:lnTo>
                  <a:pt x="732510" y="3124200"/>
                </a:lnTo>
                <a:lnTo>
                  <a:pt x="730084" y="3124200"/>
                </a:lnTo>
                <a:lnTo>
                  <a:pt x="728472" y="3115741"/>
                </a:lnTo>
                <a:lnTo>
                  <a:pt x="732510" y="3124200"/>
                </a:lnTo>
                <a:lnTo>
                  <a:pt x="732510" y="3048000"/>
                </a:lnTo>
                <a:lnTo>
                  <a:pt x="727951" y="3048000"/>
                </a:lnTo>
                <a:lnTo>
                  <a:pt x="727951" y="3086100"/>
                </a:lnTo>
                <a:lnTo>
                  <a:pt x="724484" y="3098800"/>
                </a:lnTo>
                <a:lnTo>
                  <a:pt x="720788" y="3098800"/>
                </a:lnTo>
                <a:lnTo>
                  <a:pt x="724027" y="3086100"/>
                </a:lnTo>
                <a:lnTo>
                  <a:pt x="727951" y="3086100"/>
                </a:lnTo>
                <a:lnTo>
                  <a:pt x="727951" y="3048000"/>
                </a:lnTo>
                <a:lnTo>
                  <a:pt x="720394" y="3048000"/>
                </a:lnTo>
                <a:lnTo>
                  <a:pt x="717969" y="3035300"/>
                </a:lnTo>
                <a:lnTo>
                  <a:pt x="731304" y="3035300"/>
                </a:lnTo>
                <a:lnTo>
                  <a:pt x="732510" y="3048000"/>
                </a:lnTo>
                <a:lnTo>
                  <a:pt x="732510" y="2948165"/>
                </a:lnTo>
                <a:lnTo>
                  <a:pt x="731532" y="2946400"/>
                </a:lnTo>
                <a:lnTo>
                  <a:pt x="725385" y="2946400"/>
                </a:lnTo>
                <a:lnTo>
                  <a:pt x="725385" y="2997200"/>
                </a:lnTo>
                <a:lnTo>
                  <a:pt x="722147" y="3009900"/>
                </a:lnTo>
                <a:lnTo>
                  <a:pt x="724027" y="2997200"/>
                </a:lnTo>
                <a:lnTo>
                  <a:pt x="725385" y="2997200"/>
                </a:lnTo>
                <a:lnTo>
                  <a:pt x="725385" y="2946400"/>
                </a:lnTo>
                <a:lnTo>
                  <a:pt x="713117" y="2946400"/>
                </a:lnTo>
                <a:lnTo>
                  <a:pt x="713117" y="3098800"/>
                </a:lnTo>
                <a:lnTo>
                  <a:pt x="711898" y="3111500"/>
                </a:lnTo>
                <a:lnTo>
                  <a:pt x="698563" y="3111500"/>
                </a:lnTo>
                <a:lnTo>
                  <a:pt x="697763" y="3098800"/>
                </a:lnTo>
                <a:lnTo>
                  <a:pt x="713117" y="3098800"/>
                </a:lnTo>
                <a:lnTo>
                  <a:pt x="713117" y="2946400"/>
                </a:lnTo>
                <a:lnTo>
                  <a:pt x="712889" y="2933700"/>
                </a:lnTo>
                <a:lnTo>
                  <a:pt x="733120" y="2933700"/>
                </a:lnTo>
                <a:lnTo>
                  <a:pt x="737438" y="2946400"/>
                </a:lnTo>
                <a:lnTo>
                  <a:pt x="738581" y="2959100"/>
                </a:lnTo>
                <a:lnTo>
                  <a:pt x="738581" y="2654300"/>
                </a:lnTo>
                <a:lnTo>
                  <a:pt x="736155" y="2654300"/>
                </a:lnTo>
                <a:lnTo>
                  <a:pt x="736955" y="2641600"/>
                </a:lnTo>
                <a:lnTo>
                  <a:pt x="742518" y="2641600"/>
                </a:lnTo>
                <a:lnTo>
                  <a:pt x="746734" y="2654300"/>
                </a:lnTo>
                <a:lnTo>
                  <a:pt x="746734" y="2267902"/>
                </a:lnTo>
                <a:lnTo>
                  <a:pt x="744639" y="2260600"/>
                </a:lnTo>
                <a:lnTo>
                  <a:pt x="738149" y="2273300"/>
                </a:lnTo>
                <a:lnTo>
                  <a:pt x="733729" y="2273300"/>
                </a:lnTo>
                <a:lnTo>
                  <a:pt x="733729" y="2654300"/>
                </a:lnTo>
                <a:lnTo>
                  <a:pt x="722668" y="2654300"/>
                </a:lnTo>
                <a:lnTo>
                  <a:pt x="726249" y="2641600"/>
                </a:lnTo>
                <a:lnTo>
                  <a:pt x="731304" y="2641600"/>
                </a:lnTo>
                <a:lnTo>
                  <a:pt x="733729" y="2654300"/>
                </a:lnTo>
                <a:lnTo>
                  <a:pt x="733729" y="2273300"/>
                </a:lnTo>
                <a:lnTo>
                  <a:pt x="727659" y="2273300"/>
                </a:lnTo>
                <a:lnTo>
                  <a:pt x="731812" y="2286000"/>
                </a:lnTo>
                <a:lnTo>
                  <a:pt x="731304" y="2286000"/>
                </a:lnTo>
                <a:lnTo>
                  <a:pt x="731304" y="2362200"/>
                </a:lnTo>
                <a:lnTo>
                  <a:pt x="730084" y="2374900"/>
                </a:lnTo>
                <a:lnTo>
                  <a:pt x="728878" y="2362200"/>
                </a:lnTo>
                <a:lnTo>
                  <a:pt x="731304" y="2362200"/>
                </a:lnTo>
                <a:lnTo>
                  <a:pt x="731304" y="2286000"/>
                </a:lnTo>
                <a:lnTo>
                  <a:pt x="724649" y="2286000"/>
                </a:lnTo>
                <a:lnTo>
                  <a:pt x="727659" y="2273300"/>
                </a:lnTo>
                <a:lnTo>
                  <a:pt x="724687" y="2273300"/>
                </a:lnTo>
                <a:lnTo>
                  <a:pt x="724027" y="2270595"/>
                </a:lnTo>
                <a:lnTo>
                  <a:pt x="724027" y="2463800"/>
                </a:lnTo>
                <a:lnTo>
                  <a:pt x="715543" y="2463800"/>
                </a:lnTo>
                <a:lnTo>
                  <a:pt x="716749" y="2451100"/>
                </a:lnTo>
                <a:lnTo>
                  <a:pt x="721601" y="2451100"/>
                </a:lnTo>
                <a:lnTo>
                  <a:pt x="724027" y="2463800"/>
                </a:lnTo>
                <a:lnTo>
                  <a:pt x="724027" y="2270595"/>
                </a:lnTo>
                <a:lnTo>
                  <a:pt x="723569" y="2268702"/>
                </a:lnTo>
                <a:lnTo>
                  <a:pt x="723569" y="2387600"/>
                </a:lnTo>
                <a:lnTo>
                  <a:pt x="721017" y="2387600"/>
                </a:lnTo>
                <a:lnTo>
                  <a:pt x="721017" y="2413000"/>
                </a:lnTo>
                <a:lnTo>
                  <a:pt x="714527" y="2413000"/>
                </a:lnTo>
                <a:lnTo>
                  <a:pt x="716749" y="2400300"/>
                </a:lnTo>
                <a:lnTo>
                  <a:pt x="721017" y="2413000"/>
                </a:lnTo>
                <a:lnTo>
                  <a:pt x="721017" y="2387600"/>
                </a:lnTo>
                <a:lnTo>
                  <a:pt x="717969" y="2387600"/>
                </a:lnTo>
                <a:lnTo>
                  <a:pt x="720394" y="2374900"/>
                </a:lnTo>
                <a:lnTo>
                  <a:pt x="723569" y="2387600"/>
                </a:lnTo>
                <a:lnTo>
                  <a:pt x="723569" y="2268702"/>
                </a:lnTo>
                <a:lnTo>
                  <a:pt x="721601" y="2260600"/>
                </a:lnTo>
                <a:lnTo>
                  <a:pt x="734936" y="2260600"/>
                </a:lnTo>
                <a:lnTo>
                  <a:pt x="732510" y="2247900"/>
                </a:lnTo>
                <a:lnTo>
                  <a:pt x="738581" y="2247900"/>
                </a:lnTo>
                <a:lnTo>
                  <a:pt x="739190" y="2249487"/>
                </a:lnTo>
                <a:lnTo>
                  <a:pt x="734936" y="2260600"/>
                </a:lnTo>
                <a:lnTo>
                  <a:pt x="739787" y="2260600"/>
                </a:lnTo>
                <a:lnTo>
                  <a:pt x="739787" y="2251075"/>
                </a:lnTo>
                <a:lnTo>
                  <a:pt x="743432" y="2260600"/>
                </a:lnTo>
                <a:lnTo>
                  <a:pt x="744639" y="2260600"/>
                </a:lnTo>
                <a:lnTo>
                  <a:pt x="759193" y="2260600"/>
                </a:lnTo>
                <a:lnTo>
                  <a:pt x="759193" y="2239010"/>
                </a:lnTo>
                <a:lnTo>
                  <a:pt x="755561" y="2235200"/>
                </a:lnTo>
                <a:lnTo>
                  <a:pt x="754341" y="2247900"/>
                </a:lnTo>
                <a:lnTo>
                  <a:pt x="751319" y="2247900"/>
                </a:lnTo>
                <a:lnTo>
                  <a:pt x="754646" y="2235200"/>
                </a:lnTo>
                <a:lnTo>
                  <a:pt x="755561" y="2235200"/>
                </a:lnTo>
                <a:lnTo>
                  <a:pt x="768896" y="2235200"/>
                </a:lnTo>
                <a:lnTo>
                  <a:pt x="768896" y="2171700"/>
                </a:lnTo>
                <a:lnTo>
                  <a:pt x="767689" y="2171700"/>
                </a:lnTo>
                <a:lnTo>
                  <a:pt x="767689" y="2197100"/>
                </a:lnTo>
                <a:lnTo>
                  <a:pt x="765263" y="2209800"/>
                </a:lnTo>
                <a:lnTo>
                  <a:pt x="761619" y="2209800"/>
                </a:lnTo>
                <a:lnTo>
                  <a:pt x="762838" y="2197100"/>
                </a:lnTo>
                <a:lnTo>
                  <a:pt x="767689" y="2197100"/>
                </a:lnTo>
                <a:lnTo>
                  <a:pt x="767689" y="2171700"/>
                </a:lnTo>
                <a:lnTo>
                  <a:pt x="763155" y="2171700"/>
                </a:lnTo>
                <a:lnTo>
                  <a:pt x="762990" y="2159000"/>
                </a:lnTo>
                <a:lnTo>
                  <a:pt x="767588" y="2159000"/>
                </a:lnTo>
                <a:lnTo>
                  <a:pt x="772541" y="2171700"/>
                </a:lnTo>
                <a:lnTo>
                  <a:pt x="772541" y="2146300"/>
                </a:lnTo>
                <a:lnTo>
                  <a:pt x="765263" y="2146300"/>
                </a:lnTo>
                <a:lnTo>
                  <a:pt x="765263" y="2133600"/>
                </a:lnTo>
                <a:lnTo>
                  <a:pt x="772541" y="2133600"/>
                </a:lnTo>
                <a:lnTo>
                  <a:pt x="772541" y="2095500"/>
                </a:lnTo>
                <a:lnTo>
                  <a:pt x="771321" y="2108200"/>
                </a:lnTo>
                <a:lnTo>
                  <a:pt x="762838" y="2108200"/>
                </a:lnTo>
                <a:lnTo>
                  <a:pt x="761619" y="2105012"/>
                </a:lnTo>
                <a:lnTo>
                  <a:pt x="761619" y="2184400"/>
                </a:lnTo>
                <a:lnTo>
                  <a:pt x="761619" y="2197100"/>
                </a:lnTo>
                <a:lnTo>
                  <a:pt x="754341" y="2197100"/>
                </a:lnTo>
                <a:lnTo>
                  <a:pt x="751916" y="2184400"/>
                </a:lnTo>
                <a:lnTo>
                  <a:pt x="761619" y="2184400"/>
                </a:lnTo>
                <a:lnTo>
                  <a:pt x="761619" y="2105012"/>
                </a:lnTo>
                <a:lnTo>
                  <a:pt x="757986" y="2095500"/>
                </a:lnTo>
                <a:lnTo>
                  <a:pt x="761619" y="2095500"/>
                </a:lnTo>
                <a:lnTo>
                  <a:pt x="754341" y="2082800"/>
                </a:lnTo>
                <a:lnTo>
                  <a:pt x="770115" y="2082800"/>
                </a:lnTo>
                <a:lnTo>
                  <a:pt x="771321" y="2070100"/>
                </a:lnTo>
                <a:lnTo>
                  <a:pt x="760653" y="2070100"/>
                </a:lnTo>
                <a:lnTo>
                  <a:pt x="768743" y="2057400"/>
                </a:lnTo>
                <a:lnTo>
                  <a:pt x="775703" y="2070100"/>
                </a:lnTo>
                <a:lnTo>
                  <a:pt x="778598" y="2070100"/>
                </a:lnTo>
                <a:lnTo>
                  <a:pt x="778598" y="1828800"/>
                </a:lnTo>
                <a:lnTo>
                  <a:pt x="769353" y="1828800"/>
                </a:lnTo>
                <a:lnTo>
                  <a:pt x="769353" y="2044700"/>
                </a:lnTo>
                <a:lnTo>
                  <a:pt x="767994" y="2057400"/>
                </a:lnTo>
                <a:lnTo>
                  <a:pt x="755561" y="2057400"/>
                </a:lnTo>
                <a:lnTo>
                  <a:pt x="764044" y="2044700"/>
                </a:lnTo>
                <a:lnTo>
                  <a:pt x="755256" y="2044700"/>
                </a:lnTo>
                <a:lnTo>
                  <a:pt x="759688" y="2032000"/>
                </a:lnTo>
                <a:lnTo>
                  <a:pt x="765263" y="2032000"/>
                </a:lnTo>
                <a:lnTo>
                  <a:pt x="764044" y="2044700"/>
                </a:lnTo>
                <a:lnTo>
                  <a:pt x="769353" y="2044700"/>
                </a:lnTo>
                <a:lnTo>
                  <a:pt x="769353" y="1828800"/>
                </a:lnTo>
                <a:lnTo>
                  <a:pt x="768896" y="1828800"/>
                </a:lnTo>
                <a:lnTo>
                  <a:pt x="768896" y="1879600"/>
                </a:lnTo>
                <a:lnTo>
                  <a:pt x="767816" y="1879600"/>
                </a:lnTo>
                <a:lnTo>
                  <a:pt x="767816" y="1955800"/>
                </a:lnTo>
                <a:lnTo>
                  <a:pt x="764806" y="1955800"/>
                </a:lnTo>
                <a:lnTo>
                  <a:pt x="762025" y="1943100"/>
                </a:lnTo>
                <a:lnTo>
                  <a:pt x="765263" y="1943100"/>
                </a:lnTo>
                <a:lnTo>
                  <a:pt x="767816" y="1955800"/>
                </a:lnTo>
                <a:lnTo>
                  <a:pt x="767816" y="1879600"/>
                </a:lnTo>
                <a:lnTo>
                  <a:pt x="754799" y="1879600"/>
                </a:lnTo>
                <a:lnTo>
                  <a:pt x="754799" y="1905000"/>
                </a:lnTo>
                <a:lnTo>
                  <a:pt x="750709" y="1905000"/>
                </a:lnTo>
                <a:lnTo>
                  <a:pt x="750709" y="2209800"/>
                </a:lnTo>
                <a:lnTo>
                  <a:pt x="743204" y="2222500"/>
                </a:lnTo>
                <a:lnTo>
                  <a:pt x="739787" y="2222500"/>
                </a:lnTo>
                <a:lnTo>
                  <a:pt x="735876" y="2209800"/>
                </a:lnTo>
                <a:lnTo>
                  <a:pt x="750709" y="2209800"/>
                </a:lnTo>
                <a:lnTo>
                  <a:pt x="750709" y="1905000"/>
                </a:lnTo>
                <a:lnTo>
                  <a:pt x="750709" y="1892300"/>
                </a:lnTo>
                <a:lnTo>
                  <a:pt x="754799" y="1905000"/>
                </a:lnTo>
                <a:lnTo>
                  <a:pt x="754799" y="1879600"/>
                </a:lnTo>
                <a:lnTo>
                  <a:pt x="743432" y="1879600"/>
                </a:lnTo>
                <a:lnTo>
                  <a:pt x="743432" y="2032000"/>
                </a:lnTo>
                <a:lnTo>
                  <a:pt x="742213" y="2044700"/>
                </a:lnTo>
                <a:lnTo>
                  <a:pt x="741083" y="2044700"/>
                </a:lnTo>
                <a:lnTo>
                  <a:pt x="741083" y="2070100"/>
                </a:lnTo>
                <a:lnTo>
                  <a:pt x="740397" y="2082800"/>
                </a:lnTo>
                <a:lnTo>
                  <a:pt x="734936" y="2082800"/>
                </a:lnTo>
                <a:lnTo>
                  <a:pt x="741083" y="2070100"/>
                </a:lnTo>
                <a:lnTo>
                  <a:pt x="741083" y="2044700"/>
                </a:lnTo>
                <a:lnTo>
                  <a:pt x="736155" y="2044700"/>
                </a:lnTo>
                <a:lnTo>
                  <a:pt x="737362" y="2032000"/>
                </a:lnTo>
                <a:lnTo>
                  <a:pt x="743432" y="2032000"/>
                </a:lnTo>
                <a:lnTo>
                  <a:pt x="743432" y="1879600"/>
                </a:lnTo>
                <a:lnTo>
                  <a:pt x="737514" y="1879600"/>
                </a:lnTo>
                <a:lnTo>
                  <a:pt x="734491" y="1875713"/>
                </a:lnTo>
                <a:lnTo>
                  <a:pt x="734491" y="2120900"/>
                </a:lnTo>
                <a:lnTo>
                  <a:pt x="731304" y="2133600"/>
                </a:lnTo>
                <a:lnTo>
                  <a:pt x="726249" y="2133600"/>
                </a:lnTo>
                <a:lnTo>
                  <a:pt x="725385" y="2120900"/>
                </a:lnTo>
                <a:lnTo>
                  <a:pt x="725678" y="2120900"/>
                </a:lnTo>
                <a:lnTo>
                  <a:pt x="724027" y="2108200"/>
                </a:lnTo>
                <a:lnTo>
                  <a:pt x="724027" y="2209800"/>
                </a:lnTo>
                <a:lnTo>
                  <a:pt x="724027" y="2222500"/>
                </a:lnTo>
                <a:lnTo>
                  <a:pt x="716749" y="2222500"/>
                </a:lnTo>
                <a:lnTo>
                  <a:pt x="716749" y="2209800"/>
                </a:lnTo>
                <a:lnTo>
                  <a:pt x="724027" y="2209800"/>
                </a:lnTo>
                <a:lnTo>
                  <a:pt x="724027" y="2108200"/>
                </a:lnTo>
                <a:lnTo>
                  <a:pt x="731139" y="2108200"/>
                </a:lnTo>
                <a:lnTo>
                  <a:pt x="734491" y="2120900"/>
                </a:lnTo>
                <a:lnTo>
                  <a:pt x="734491" y="1875713"/>
                </a:lnTo>
                <a:lnTo>
                  <a:pt x="727659" y="1866900"/>
                </a:lnTo>
                <a:lnTo>
                  <a:pt x="755561" y="1866900"/>
                </a:lnTo>
                <a:lnTo>
                  <a:pt x="766203" y="1866900"/>
                </a:lnTo>
                <a:lnTo>
                  <a:pt x="768896" y="1879600"/>
                </a:lnTo>
                <a:lnTo>
                  <a:pt x="768896" y="1828800"/>
                </a:lnTo>
                <a:lnTo>
                  <a:pt x="756767" y="1828800"/>
                </a:lnTo>
                <a:lnTo>
                  <a:pt x="749134" y="1841500"/>
                </a:lnTo>
                <a:lnTo>
                  <a:pt x="723353" y="1841500"/>
                </a:lnTo>
                <a:lnTo>
                  <a:pt x="723353" y="2138769"/>
                </a:lnTo>
                <a:lnTo>
                  <a:pt x="720394" y="2133600"/>
                </a:lnTo>
                <a:lnTo>
                  <a:pt x="721753" y="2133600"/>
                </a:lnTo>
                <a:lnTo>
                  <a:pt x="723353" y="2138769"/>
                </a:lnTo>
                <a:lnTo>
                  <a:pt x="723353" y="1841500"/>
                </a:lnTo>
                <a:lnTo>
                  <a:pt x="721601" y="1841500"/>
                </a:lnTo>
                <a:lnTo>
                  <a:pt x="721601" y="2006600"/>
                </a:lnTo>
                <a:lnTo>
                  <a:pt x="720394" y="2019300"/>
                </a:lnTo>
                <a:lnTo>
                  <a:pt x="716749" y="2019300"/>
                </a:lnTo>
                <a:lnTo>
                  <a:pt x="716749" y="2032000"/>
                </a:lnTo>
                <a:lnTo>
                  <a:pt x="714324" y="2040483"/>
                </a:lnTo>
                <a:lnTo>
                  <a:pt x="714324" y="2501900"/>
                </a:lnTo>
                <a:lnTo>
                  <a:pt x="705840" y="2501900"/>
                </a:lnTo>
                <a:lnTo>
                  <a:pt x="705840" y="3048000"/>
                </a:lnTo>
                <a:lnTo>
                  <a:pt x="701230" y="3035300"/>
                </a:lnTo>
                <a:lnTo>
                  <a:pt x="705662" y="3035300"/>
                </a:lnTo>
                <a:lnTo>
                  <a:pt x="705840" y="3048000"/>
                </a:lnTo>
                <a:lnTo>
                  <a:pt x="705840" y="2501900"/>
                </a:lnTo>
                <a:lnTo>
                  <a:pt x="705777" y="2527300"/>
                </a:lnTo>
                <a:lnTo>
                  <a:pt x="703897" y="2534945"/>
                </a:lnTo>
                <a:lnTo>
                  <a:pt x="703897" y="2832100"/>
                </a:lnTo>
                <a:lnTo>
                  <a:pt x="700379" y="2819400"/>
                </a:lnTo>
                <a:lnTo>
                  <a:pt x="702195" y="2819400"/>
                </a:lnTo>
                <a:lnTo>
                  <a:pt x="703897" y="2832100"/>
                </a:lnTo>
                <a:lnTo>
                  <a:pt x="703897" y="2534945"/>
                </a:lnTo>
                <a:lnTo>
                  <a:pt x="702652" y="2540000"/>
                </a:lnTo>
                <a:lnTo>
                  <a:pt x="701624" y="2540000"/>
                </a:lnTo>
                <a:lnTo>
                  <a:pt x="701624" y="2603500"/>
                </a:lnTo>
                <a:lnTo>
                  <a:pt x="697992" y="2603500"/>
                </a:lnTo>
                <a:lnTo>
                  <a:pt x="697992" y="2641600"/>
                </a:lnTo>
                <a:lnTo>
                  <a:pt x="697344" y="2643670"/>
                </a:lnTo>
                <a:lnTo>
                  <a:pt x="697344" y="3251200"/>
                </a:lnTo>
                <a:lnTo>
                  <a:pt x="696137" y="3263900"/>
                </a:lnTo>
                <a:lnTo>
                  <a:pt x="690067" y="3263900"/>
                </a:lnTo>
                <a:lnTo>
                  <a:pt x="690067" y="3251200"/>
                </a:lnTo>
                <a:lnTo>
                  <a:pt x="697344" y="3251200"/>
                </a:lnTo>
                <a:lnTo>
                  <a:pt x="697344" y="2643670"/>
                </a:lnTo>
                <a:lnTo>
                  <a:pt x="694016" y="2654300"/>
                </a:lnTo>
                <a:lnTo>
                  <a:pt x="693991" y="3175000"/>
                </a:lnTo>
                <a:lnTo>
                  <a:pt x="687641" y="3175000"/>
                </a:lnTo>
                <a:lnTo>
                  <a:pt x="687641" y="3403600"/>
                </a:lnTo>
                <a:lnTo>
                  <a:pt x="679272" y="3403600"/>
                </a:lnTo>
                <a:lnTo>
                  <a:pt x="679157" y="3390900"/>
                </a:lnTo>
                <a:lnTo>
                  <a:pt x="686435" y="3390900"/>
                </a:lnTo>
                <a:lnTo>
                  <a:pt x="687641" y="3403600"/>
                </a:lnTo>
                <a:lnTo>
                  <a:pt x="687641" y="3175000"/>
                </a:lnTo>
                <a:lnTo>
                  <a:pt x="686828" y="3175000"/>
                </a:lnTo>
                <a:lnTo>
                  <a:pt x="690067" y="3162300"/>
                </a:lnTo>
                <a:lnTo>
                  <a:pt x="693991" y="3175000"/>
                </a:lnTo>
                <a:lnTo>
                  <a:pt x="693991" y="2654300"/>
                </a:lnTo>
                <a:lnTo>
                  <a:pt x="692492" y="2654300"/>
                </a:lnTo>
                <a:lnTo>
                  <a:pt x="692492" y="2882900"/>
                </a:lnTo>
                <a:lnTo>
                  <a:pt x="691286" y="2881325"/>
                </a:lnTo>
                <a:lnTo>
                  <a:pt x="691286" y="3111500"/>
                </a:lnTo>
                <a:lnTo>
                  <a:pt x="686435" y="3124200"/>
                </a:lnTo>
                <a:lnTo>
                  <a:pt x="686371" y="3302000"/>
                </a:lnTo>
                <a:lnTo>
                  <a:pt x="682332" y="3314700"/>
                </a:lnTo>
                <a:lnTo>
                  <a:pt x="678522" y="3314700"/>
                </a:lnTo>
                <a:lnTo>
                  <a:pt x="682790" y="3302000"/>
                </a:lnTo>
                <a:lnTo>
                  <a:pt x="686371" y="3302000"/>
                </a:lnTo>
                <a:lnTo>
                  <a:pt x="686371" y="3124200"/>
                </a:lnTo>
                <a:lnTo>
                  <a:pt x="683247" y="3124200"/>
                </a:lnTo>
                <a:lnTo>
                  <a:pt x="683247" y="3162300"/>
                </a:lnTo>
                <a:lnTo>
                  <a:pt x="681888" y="3175000"/>
                </a:lnTo>
                <a:lnTo>
                  <a:pt x="680059" y="3175000"/>
                </a:lnTo>
                <a:lnTo>
                  <a:pt x="680059" y="3276600"/>
                </a:lnTo>
                <a:lnTo>
                  <a:pt x="676770" y="3289300"/>
                </a:lnTo>
                <a:lnTo>
                  <a:pt x="679157" y="3276600"/>
                </a:lnTo>
                <a:lnTo>
                  <a:pt x="680059" y="3276600"/>
                </a:lnTo>
                <a:lnTo>
                  <a:pt x="680059" y="3175000"/>
                </a:lnTo>
                <a:lnTo>
                  <a:pt x="679157" y="3175000"/>
                </a:lnTo>
                <a:lnTo>
                  <a:pt x="679157" y="3162300"/>
                </a:lnTo>
                <a:lnTo>
                  <a:pt x="683247" y="3162300"/>
                </a:lnTo>
                <a:lnTo>
                  <a:pt x="683247" y="3124200"/>
                </a:lnTo>
                <a:lnTo>
                  <a:pt x="675513" y="3124200"/>
                </a:lnTo>
                <a:lnTo>
                  <a:pt x="682790" y="3111500"/>
                </a:lnTo>
                <a:lnTo>
                  <a:pt x="691286" y="3111500"/>
                </a:lnTo>
                <a:lnTo>
                  <a:pt x="691286" y="2881325"/>
                </a:lnTo>
                <a:lnTo>
                  <a:pt x="683247" y="2870809"/>
                </a:lnTo>
                <a:lnTo>
                  <a:pt x="683247" y="3060700"/>
                </a:lnTo>
                <a:lnTo>
                  <a:pt x="681888" y="3073400"/>
                </a:lnTo>
                <a:lnTo>
                  <a:pt x="679157" y="3073400"/>
                </a:lnTo>
                <a:lnTo>
                  <a:pt x="679157" y="3060700"/>
                </a:lnTo>
                <a:lnTo>
                  <a:pt x="683247" y="3060700"/>
                </a:lnTo>
                <a:lnTo>
                  <a:pt x="683247" y="2870809"/>
                </a:lnTo>
                <a:lnTo>
                  <a:pt x="682790" y="2870200"/>
                </a:lnTo>
                <a:lnTo>
                  <a:pt x="682790" y="2882900"/>
                </a:lnTo>
                <a:lnTo>
                  <a:pt x="682790" y="2921000"/>
                </a:lnTo>
                <a:lnTo>
                  <a:pt x="682790" y="2933700"/>
                </a:lnTo>
                <a:lnTo>
                  <a:pt x="680364" y="2921000"/>
                </a:lnTo>
                <a:lnTo>
                  <a:pt x="682790" y="2921000"/>
                </a:lnTo>
                <a:lnTo>
                  <a:pt x="682790" y="2882900"/>
                </a:lnTo>
                <a:lnTo>
                  <a:pt x="680910" y="2870200"/>
                </a:lnTo>
                <a:lnTo>
                  <a:pt x="682790" y="2870200"/>
                </a:lnTo>
                <a:lnTo>
                  <a:pt x="690067" y="2870200"/>
                </a:lnTo>
                <a:lnTo>
                  <a:pt x="692492" y="2882900"/>
                </a:lnTo>
                <a:lnTo>
                  <a:pt x="692492" y="2654300"/>
                </a:lnTo>
                <a:lnTo>
                  <a:pt x="690753" y="2654300"/>
                </a:lnTo>
                <a:lnTo>
                  <a:pt x="690753" y="2781300"/>
                </a:lnTo>
                <a:lnTo>
                  <a:pt x="686435" y="2794000"/>
                </a:lnTo>
                <a:lnTo>
                  <a:pt x="686435" y="2806700"/>
                </a:lnTo>
                <a:lnTo>
                  <a:pt x="683704" y="2819400"/>
                </a:lnTo>
                <a:lnTo>
                  <a:pt x="679157" y="2819400"/>
                </a:lnTo>
                <a:lnTo>
                  <a:pt x="675513" y="2806700"/>
                </a:lnTo>
                <a:lnTo>
                  <a:pt x="686435" y="2806700"/>
                </a:lnTo>
                <a:lnTo>
                  <a:pt x="686435" y="2794000"/>
                </a:lnTo>
                <a:lnTo>
                  <a:pt x="675576" y="2794000"/>
                </a:lnTo>
                <a:lnTo>
                  <a:pt x="677786" y="2781300"/>
                </a:lnTo>
                <a:lnTo>
                  <a:pt x="690753" y="2781300"/>
                </a:lnTo>
                <a:lnTo>
                  <a:pt x="690753" y="2654300"/>
                </a:lnTo>
                <a:lnTo>
                  <a:pt x="690486" y="2654300"/>
                </a:lnTo>
                <a:lnTo>
                  <a:pt x="694918" y="2641600"/>
                </a:lnTo>
                <a:lnTo>
                  <a:pt x="697992" y="2641600"/>
                </a:lnTo>
                <a:lnTo>
                  <a:pt x="697992" y="2603500"/>
                </a:lnTo>
                <a:lnTo>
                  <a:pt x="694118" y="2603500"/>
                </a:lnTo>
                <a:lnTo>
                  <a:pt x="698563" y="2590800"/>
                </a:lnTo>
                <a:lnTo>
                  <a:pt x="701624" y="2603500"/>
                </a:lnTo>
                <a:lnTo>
                  <a:pt x="701624" y="2540000"/>
                </a:lnTo>
                <a:lnTo>
                  <a:pt x="699300" y="2540000"/>
                </a:lnTo>
                <a:lnTo>
                  <a:pt x="702195" y="2527300"/>
                </a:lnTo>
                <a:lnTo>
                  <a:pt x="705777" y="2527300"/>
                </a:lnTo>
                <a:lnTo>
                  <a:pt x="705777" y="2501900"/>
                </a:lnTo>
                <a:lnTo>
                  <a:pt x="702195" y="2501900"/>
                </a:lnTo>
                <a:lnTo>
                  <a:pt x="702195" y="2489200"/>
                </a:lnTo>
                <a:lnTo>
                  <a:pt x="714324" y="2501900"/>
                </a:lnTo>
                <a:lnTo>
                  <a:pt x="714324" y="2040483"/>
                </a:lnTo>
                <a:lnTo>
                  <a:pt x="713117" y="2044700"/>
                </a:lnTo>
                <a:lnTo>
                  <a:pt x="710946" y="2044700"/>
                </a:lnTo>
                <a:lnTo>
                  <a:pt x="710946" y="2413000"/>
                </a:lnTo>
                <a:lnTo>
                  <a:pt x="705840" y="2413000"/>
                </a:lnTo>
                <a:lnTo>
                  <a:pt x="701179" y="2400300"/>
                </a:lnTo>
                <a:lnTo>
                  <a:pt x="704926" y="2400300"/>
                </a:lnTo>
                <a:lnTo>
                  <a:pt x="710946" y="2413000"/>
                </a:lnTo>
                <a:lnTo>
                  <a:pt x="710946" y="2044700"/>
                </a:lnTo>
                <a:lnTo>
                  <a:pt x="709472" y="2044700"/>
                </a:lnTo>
                <a:lnTo>
                  <a:pt x="709472" y="2032000"/>
                </a:lnTo>
                <a:lnTo>
                  <a:pt x="716749" y="2032000"/>
                </a:lnTo>
                <a:lnTo>
                  <a:pt x="716749" y="2019300"/>
                </a:lnTo>
                <a:lnTo>
                  <a:pt x="714324" y="2019300"/>
                </a:lnTo>
                <a:lnTo>
                  <a:pt x="711898" y="2006600"/>
                </a:lnTo>
                <a:lnTo>
                  <a:pt x="713117" y="1993900"/>
                </a:lnTo>
                <a:lnTo>
                  <a:pt x="720394" y="1993900"/>
                </a:lnTo>
                <a:lnTo>
                  <a:pt x="717969" y="2006600"/>
                </a:lnTo>
                <a:lnTo>
                  <a:pt x="721601" y="2006600"/>
                </a:lnTo>
                <a:lnTo>
                  <a:pt x="721601" y="1841500"/>
                </a:lnTo>
                <a:lnTo>
                  <a:pt x="719175" y="1841500"/>
                </a:lnTo>
                <a:lnTo>
                  <a:pt x="713117" y="1846656"/>
                </a:lnTo>
                <a:lnTo>
                  <a:pt x="713117" y="1968500"/>
                </a:lnTo>
                <a:lnTo>
                  <a:pt x="713117" y="1981200"/>
                </a:lnTo>
                <a:lnTo>
                  <a:pt x="709472" y="1981200"/>
                </a:lnTo>
                <a:lnTo>
                  <a:pt x="709472" y="1993900"/>
                </a:lnTo>
                <a:lnTo>
                  <a:pt x="707047" y="2006600"/>
                </a:lnTo>
                <a:lnTo>
                  <a:pt x="697344" y="2006600"/>
                </a:lnTo>
                <a:lnTo>
                  <a:pt x="707047" y="2019300"/>
                </a:lnTo>
                <a:lnTo>
                  <a:pt x="705840" y="2019300"/>
                </a:lnTo>
                <a:lnTo>
                  <a:pt x="705840" y="2108200"/>
                </a:lnTo>
                <a:lnTo>
                  <a:pt x="700989" y="2117471"/>
                </a:lnTo>
                <a:lnTo>
                  <a:pt x="700989" y="2209800"/>
                </a:lnTo>
                <a:lnTo>
                  <a:pt x="699770" y="2209800"/>
                </a:lnTo>
                <a:lnTo>
                  <a:pt x="699770" y="2286000"/>
                </a:lnTo>
                <a:lnTo>
                  <a:pt x="692645" y="2293543"/>
                </a:lnTo>
                <a:lnTo>
                  <a:pt x="692645" y="2336800"/>
                </a:lnTo>
                <a:lnTo>
                  <a:pt x="687641" y="2349500"/>
                </a:lnTo>
                <a:lnTo>
                  <a:pt x="688860" y="2349500"/>
                </a:lnTo>
                <a:lnTo>
                  <a:pt x="685215" y="2362200"/>
                </a:lnTo>
                <a:lnTo>
                  <a:pt x="684009" y="2349500"/>
                </a:lnTo>
                <a:lnTo>
                  <a:pt x="680364" y="2349500"/>
                </a:lnTo>
                <a:lnTo>
                  <a:pt x="679678" y="2360396"/>
                </a:lnTo>
                <a:lnTo>
                  <a:pt x="668693" y="2349944"/>
                </a:lnTo>
                <a:lnTo>
                  <a:pt x="668693" y="3200400"/>
                </a:lnTo>
                <a:lnTo>
                  <a:pt x="664032" y="3200400"/>
                </a:lnTo>
                <a:lnTo>
                  <a:pt x="664032" y="3225800"/>
                </a:lnTo>
                <a:lnTo>
                  <a:pt x="656526" y="3225800"/>
                </a:lnTo>
                <a:lnTo>
                  <a:pt x="660958" y="3213100"/>
                </a:lnTo>
                <a:lnTo>
                  <a:pt x="664032" y="3225800"/>
                </a:lnTo>
                <a:lnTo>
                  <a:pt x="664032" y="3200400"/>
                </a:lnTo>
                <a:lnTo>
                  <a:pt x="661873" y="3200400"/>
                </a:lnTo>
                <a:lnTo>
                  <a:pt x="664603" y="3187700"/>
                </a:lnTo>
                <a:lnTo>
                  <a:pt x="668693" y="3200400"/>
                </a:lnTo>
                <a:lnTo>
                  <a:pt x="668693" y="2349944"/>
                </a:lnTo>
                <a:lnTo>
                  <a:pt x="668235" y="2349500"/>
                </a:lnTo>
                <a:lnTo>
                  <a:pt x="675513" y="2349500"/>
                </a:lnTo>
                <a:lnTo>
                  <a:pt x="677938" y="2336800"/>
                </a:lnTo>
                <a:lnTo>
                  <a:pt x="668235" y="2336800"/>
                </a:lnTo>
                <a:lnTo>
                  <a:pt x="668235" y="2324100"/>
                </a:lnTo>
                <a:lnTo>
                  <a:pt x="675513" y="2324100"/>
                </a:lnTo>
                <a:lnTo>
                  <a:pt x="682078" y="2336800"/>
                </a:lnTo>
                <a:lnTo>
                  <a:pt x="692645" y="2336800"/>
                </a:lnTo>
                <a:lnTo>
                  <a:pt x="692645" y="2293543"/>
                </a:lnTo>
                <a:lnTo>
                  <a:pt x="687755" y="2298700"/>
                </a:lnTo>
                <a:lnTo>
                  <a:pt x="675513" y="2298700"/>
                </a:lnTo>
                <a:lnTo>
                  <a:pt x="683158" y="2286000"/>
                </a:lnTo>
                <a:lnTo>
                  <a:pt x="699770" y="2286000"/>
                </a:lnTo>
                <a:lnTo>
                  <a:pt x="699770" y="2209800"/>
                </a:lnTo>
                <a:lnTo>
                  <a:pt x="688860" y="2209800"/>
                </a:lnTo>
                <a:lnTo>
                  <a:pt x="696137" y="2197100"/>
                </a:lnTo>
                <a:lnTo>
                  <a:pt x="700989" y="2209800"/>
                </a:lnTo>
                <a:lnTo>
                  <a:pt x="700989" y="2117471"/>
                </a:lnTo>
                <a:lnTo>
                  <a:pt x="699185" y="2120900"/>
                </a:lnTo>
                <a:lnTo>
                  <a:pt x="695375" y="2108200"/>
                </a:lnTo>
                <a:lnTo>
                  <a:pt x="705840" y="2108200"/>
                </a:lnTo>
                <a:lnTo>
                  <a:pt x="705840" y="2019300"/>
                </a:lnTo>
                <a:lnTo>
                  <a:pt x="693712" y="2019300"/>
                </a:lnTo>
                <a:lnTo>
                  <a:pt x="693712" y="2070100"/>
                </a:lnTo>
                <a:lnTo>
                  <a:pt x="687641" y="2070100"/>
                </a:lnTo>
                <a:lnTo>
                  <a:pt x="687641" y="2197100"/>
                </a:lnTo>
                <a:lnTo>
                  <a:pt x="678700" y="2197100"/>
                </a:lnTo>
                <a:lnTo>
                  <a:pt x="681253" y="2184400"/>
                </a:lnTo>
                <a:lnTo>
                  <a:pt x="686435" y="2184400"/>
                </a:lnTo>
                <a:lnTo>
                  <a:pt x="687641" y="2197100"/>
                </a:lnTo>
                <a:lnTo>
                  <a:pt x="687641" y="2070100"/>
                </a:lnTo>
                <a:lnTo>
                  <a:pt x="686435" y="2070100"/>
                </a:lnTo>
                <a:lnTo>
                  <a:pt x="687641" y="2057400"/>
                </a:lnTo>
                <a:lnTo>
                  <a:pt x="693712" y="2070100"/>
                </a:lnTo>
                <a:lnTo>
                  <a:pt x="693712" y="2019300"/>
                </a:lnTo>
                <a:lnTo>
                  <a:pt x="685215" y="2019300"/>
                </a:lnTo>
                <a:lnTo>
                  <a:pt x="693712" y="2006600"/>
                </a:lnTo>
                <a:lnTo>
                  <a:pt x="682790" y="2006600"/>
                </a:lnTo>
                <a:lnTo>
                  <a:pt x="682790" y="2108200"/>
                </a:lnTo>
                <a:lnTo>
                  <a:pt x="677164" y="2120900"/>
                </a:lnTo>
                <a:lnTo>
                  <a:pt x="674154" y="2108200"/>
                </a:lnTo>
                <a:lnTo>
                  <a:pt x="682790" y="2108200"/>
                </a:lnTo>
                <a:lnTo>
                  <a:pt x="682790" y="2006600"/>
                </a:lnTo>
                <a:lnTo>
                  <a:pt x="676427" y="2006600"/>
                </a:lnTo>
                <a:lnTo>
                  <a:pt x="678243" y="1993900"/>
                </a:lnTo>
                <a:lnTo>
                  <a:pt x="693712" y="1993900"/>
                </a:lnTo>
                <a:lnTo>
                  <a:pt x="694918" y="1981200"/>
                </a:lnTo>
                <a:lnTo>
                  <a:pt x="700989" y="1993900"/>
                </a:lnTo>
                <a:lnTo>
                  <a:pt x="709472" y="1993900"/>
                </a:lnTo>
                <a:lnTo>
                  <a:pt x="709472" y="1981200"/>
                </a:lnTo>
                <a:lnTo>
                  <a:pt x="699770" y="1981200"/>
                </a:lnTo>
                <a:lnTo>
                  <a:pt x="694804" y="1968500"/>
                </a:lnTo>
                <a:lnTo>
                  <a:pt x="713117" y="1968500"/>
                </a:lnTo>
                <a:lnTo>
                  <a:pt x="713117" y="1846656"/>
                </a:lnTo>
                <a:lnTo>
                  <a:pt x="705840" y="1852841"/>
                </a:lnTo>
                <a:lnTo>
                  <a:pt x="705840" y="1905000"/>
                </a:lnTo>
                <a:lnTo>
                  <a:pt x="692708" y="1905000"/>
                </a:lnTo>
                <a:lnTo>
                  <a:pt x="697191" y="1892300"/>
                </a:lnTo>
                <a:lnTo>
                  <a:pt x="703275" y="1892300"/>
                </a:lnTo>
                <a:lnTo>
                  <a:pt x="705840" y="1905000"/>
                </a:lnTo>
                <a:lnTo>
                  <a:pt x="705840" y="1852841"/>
                </a:lnTo>
                <a:lnTo>
                  <a:pt x="704240" y="1854200"/>
                </a:lnTo>
                <a:lnTo>
                  <a:pt x="694842" y="1854200"/>
                </a:lnTo>
                <a:lnTo>
                  <a:pt x="694842" y="1879600"/>
                </a:lnTo>
                <a:lnTo>
                  <a:pt x="693712" y="1892300"/>
                </a:lnTo>
                <a:lnTo>
                  <a:pt x="690753" y="1892300"/>
                </a:lnTo>
                <a:lnTo>
                  <a:pt x="690067" y="1879600"/>
                </a:lnTo>
                <a:lnTo>
                  <a:pt x="694842" y="1879600"/>
                </a:lnTo>
                <a:lnTo>
                  <a:pt x="694842" y="1854200"/>
                </a:lnTo>
                <a:lnTo>
                  <a:pt x="693407" y="1854200"/>
                </a:lnTo>
                <a:lnTo>
                  <a:pt x="685749" y="1841500"/>
                </a:lnTo>
                <a:lnTo>
                  <a:pt x="680364" y="1828800"/>
                </a:lnTo>
                <a:lnTo>
                  <a:pt x="677938" y="1831632"/>
                </a:lnTo>
                <a:lnTo>
                  <a:pt x="677938" y="1866900"/>
                </a:lnTo>
                <a:lnTo>
                  <a:pt x="668147" y="1866900"/>
                </a:lnTo>
                <a:lnTo>
                  <a:pt x="668235" y="1854200"/>
                </a:lnTo>
                <a:lnTo>
                  <a:pt x="674306" y="1854200"/>
                </a:lnTo>
                <a:lnTo>
                  <a:pt x="677938" y="1866900"/>
                </a:lnTo>
                <a:lnTo>
                  <a:pt x="677938" y="1831632"/>
                </a:lnTo>
                <a:lnTo>
                  <a:pt x="669467" y="1841500"/>
                </a:lnTo>
                <a:lnTo>
                  <a:pt x="658685" y="1841500"/>
                </a:lnTo>
                <a:lnTo>
                  <a:pt x="648131" y="1854200"/>
                </a:lnTo>
                <a:lnTo>
                  <a:pt x="637921" y="1866900"/>
                </a:lnTo>
                <a:lnTo>
                  <a:pt x="651332" y="1866900"/>
                </a:lnTo>
                <a:lnTo>
                  <a:pt x="664298" y="1879600"/>
                </a:lnTo>
                <a:lnTo>
                  <a:pt x="688860" y="1879600"/>
                </a:lnTo>
                <a:lnTo>
                  <a:pt x="687641" y="1892300"/>
                </a:lnTo>
                <a:lnTo>
                  <a:pt x="685215" y="1892300"/>
                </a:lnTo>
                <a:lnTo>
                  <a:pt x="683247" y="1895182"/>
                </a:lnTo>
                <a:lnTo>
                  <a:pt x="683247" y="1930400"/>
                </a:lnTo>
                <a:lnTo>
                  <a:pt x="679157" y="1930400"/>
                </a:lnTo>
                <a:lnTo>
                  <a:pt x="679157" y="1917700"/>
                </a:lnTo>
                <a:lnTo>
                  <a:pt x="683247" y="1930400"/>
                </a:lnTo>
                <a:lnTo>
                  <a:pt x="683247" y="1895182"/>
                </a:lnTo>
                <a:lnTo>
                  <a:pt x="676516" y="1905000"/>
                </a:lnTo>
                <a:lnTo>
                  <a:pt x="667029" y="1916099"/>
                </a:lnTo>
                <a:lnTo>
                  <a:pt x="667029" y="2095500"/>
                </a:lnTo>
                <a:lnTo>
                  <a:pt x="665810" y="2108200"/>
                </a:lnTo>
                <a:lnTo>
                  <a:pt x="664603" y="2108200"/>
                </a:lnTo>
                <a:lnTo>
                  <a:pt x="663460" y="2105025"/>
                </a:lnTo>
                <a:lnTo>
                  <a:pt x="663460" y="2501900"/>
                </a:lnTo>
                <a:lnTo>
                  <a:pt x="658380" y="2495156"/>
                </a:lnTo>
                <a:lnTo>
                  <a:pt x="658380" y="2921000"/>
                </a:lnTo>
                <a:lnTo>
                  <a:pt x="656170" y="2933700"/>
                </a:lnTo>
                <a:lnTo>
                  <a:pt x="654240" y="2930372"/>
                </a:lnTo>
                <a:lnTo>
                  <a:pt x="654240" y="3111500"/>
                </a:lnTo>
                <a:lnTo>
                  <a:pt x="648830" y="3124200"/>
                </a:lnTo>
                <a:lnTo>
                  <a:pt x="648830" y="3175000"/>
                </a:lnTo>
                <a:lnTo>
                  <a:pt x="648830" y="3276600"/>
                </a:lnTo>
                <a:lnTo>
                  <a:pt x="647623" y="3289300"/>
                </a:lnTo>
                <a:lnTo>
                  <a:pt x="640346" y="3276600"/>
                </a:lnTo>
                <a:lnTo>
                  <a:pt x="637921" y="3281680"/>
                </a:lnTo>
                <a:lnTo>
                  <a:pt x="637921" y="3429000"/>
                </a:lnTo>
                <a:lnTo>
                  <a:pt x="636701" y="3441700"/>
                </a:lnTo>
                <a:lnTo>
                  <a:pt x="630643" y="3429000"/>
                </a:lnTo>
                <a:lnTo>
                  <a:pt x="627011" y="3441700"/>
                </a:lnTo>
                <a:lnTo>
                  <a:pt x="628218" y="3429000"/>
                </a:lnTo>
                <a:lnTo>
                  <a:pt x="630643" y="3429000"/>
                </a:lnTo>
                <a:lnTo>
                  <a:pt x="637921" y="3429000"/>
                </a:lnTo>
                <a:lnTo>
                  <a:pt x="637921" y="3281680"/>
                </a:lnTo>
                <a:lnTo>
                  <a:pt x="634276" y="3289300"/>
                </a:lnTo>
                <a:lnTo>
                  <a:pt x="635698" y="3276600"/>
                </a:lnTo>
                <a:lnTo>
                  <a:pt x="640346" y="3276600"/>
                </a:lnTo>
                <a:lnTo>
                  <a:pt x="648830" y="3276600"/>
                </a:lnTo>
                <a:lnTo>
                  <a:pt x="648830" y="3175000"/>
                </a:lnTo>
                <a:lnTo>
                  <a:pt x="647623" y="3187700"/>
                </a:lnTo>
                <a:lnTo>
                  <a:pt x="646404" y="3175000"/>
                </a:lnTo>
                <a:lnTo>
                  <a:pt x="648830" y="3175000"/>
                </a:lnTo>
                <a:lnTo>
                  <a:pt x="648830" y="3124200"/>
                </a:lnTo>
                <a:lnTo>
                  <a:pt x="647623" y="3124200"/>
                </a:lnTo>
                <a:lnTo>
                  <a:pt x="643978" y="3111500"/>
                </a:lnTo>
                <a:lnTo>
                  <a:pt x="654240" y="3111500"/>
                </a:lnTo>
                <a:lnTo>
                  <a:pt x="654240" y="2930372"/>
                </a:lnTo>
                <a:lnTo>
                  <a:pt x="648830" y="2921000"/>
                </a:lnTo>
                <a:lnTo>
                  <a:pt x="658380" y="2921000"/>
                </a:lnTo>
                <a:lnTo>
                  <a:pt x="658380" y="2495156"/>
                </a:lnTo>
                <a:lnTo>
                  <a:pt x="653910" y="2489200"/>
                </a:lnTo>
                <a:lnTo>
                  <a:pt x="657326" y="2489200"/>
                </a:lnTo>
                <a:lnTo>
                  <a:pt x="663460" y="2501900"/>
                </a:lnTo>
                <a:lnTo>
                  <a:pt x="663460" y="2105025"/>
                </a:lnTo>
                <a:lnTo>
                  <a:pt x="660717" y="2097405"/>
                </a:lnTo>
                <a:lnTo>
                  <a:pt x="660717" y="2120900"/>
                </a:lnTo>
                <a:lnTo>
                  <a:pt x="657783" y="2120900"/>
                </a:lnTo>
                <a:lnTo>
                  <a:pt x="657783" y="2463800"/>
                </a:lnTo>
                <a:lnTo>
                  <a:pt x="656412" y="2476500"/>
                </a:lnTo>
                <a:lnTo>
                  <a:pt x="653681" y="2476500"/>
                </a:lnTo>
                <a:lnTo>
                  <a:pt x="653681" y="2463800"/>
                </a:lnTo>
                <a:lnTo>
                  <a:pt x="657783" y="2463800"/>
                </a:lnTo>
                <a:lnTo>
                  <a:pt x="657783" y="2120900"/>
                </a:lnTo>
                <a:lnTo>
                  <a:pt x="656107" y="2120900"/>
                </a:lnTo>
                <a:lnTo>
                  <a:pt x="656107" y="2171700"/>
                </a:lnTo>
                <a:lnTo>
                  <a:pt x="653681" y="2184400"/>
                </a:lnTo>
                <a:lnTo>
                  <a:pt x="648970" y="2184400"/>
                </a:lnTo>
                <a:lnTo>
                  <a:pt x="648970" y="2806700"/>
                </a:lnTo>
                <a:lnTo>
                  <a:pt x="641807" y="2806700"/>
                </a:lnTo>
                <a:lnTo>
                  <a:pt x="645045" y="2794000"/>
                </a:lnTo>
                <a:lnTo>
                  <a:pt x="648970" y="2806700"/>
                </a:lnTo>
                <a:lnTo>
                  <a:pt x="648970" y="2184400"/>
                </a:lnTo>
                <a:lnTo>
                  <a:pt x="647306" y="2184400"/>
                </a:lnTo>
                <a:lnTo>
                  <a:pt x="646404" y="2181796"/>
                </a:lnTo>
                <a:lnTo>
                  <a:pt x="646404" y="2527300"/>
                </a:lnTo>
                <a:lnTo>
                  <a:pt x="645198" y="2527300"/>
                </a:lnTo>
                <a:lnTo>
                  <a:pt x="645198" y="2552700"/>
                </a:lnTo>
                <a:lnTo>
                  <a:pt x="645198" y="2565400"/>
                </a:lnTo>
                <a:lnTo>
                  <a:pt x="637921" y="2565400"/>
                </a:lnTo>
                <a:lnTo>
                  <a:pt x="637921" y="3086100"/>
                </a:lnTo>
                <a:lnTo>
                  <a:pt x="637921" y="3098800"/>
                </a:lnTo>
                <a:lnTo>
                  <a:pt x="630643" y="3091180"/>
                </a:lnTo>
                <a:lnTo>
                  <a:pt x="630643" y="3378200"/>
                </a:lnTo>
                <a:lnTo>
                  <a:pt x="623646" y="3390900"/>
                </a:lnTo>
                <a:lnTo>
                  <a:pt x="618363" y="3390900"/>
                </a:lnTo>
                <a:lnTo>
                  <a:pt x="619213" y="3378200"/>
                </a:lnTo>
                <a:lnTo>
                  <a:pt x="630643" y="3378200"/>
                </a:lnTo>
                <a:lnTo>
                  <a:pt x="630643" y="3091180"/>
                </a:lnTo>
                <a:lnTo>
                  <a:pt x="625792" y="3086100"/>
                </a:lnTo>
                <a:lnTo>
                  <a:pt x="623824" y="3086100"/>
                </a:lnTo>
                <a:lnTo>
                  <a:pt x="623824" y="3238500"/>
                </a:lnTo>
                <a:lnTo>
                  <a:pt x="622007" y="3238500"/>
                </a:lnTo>
                <a:lnTo>
                  <a:pt x="622007" y="3302000"/>
                </a:lnTo>
                <a:lnTo>
                  <a:pt x="619734" y="3302000"/>
                </a:lnTo>
                <a:lnTo>
                  <a:pt x="620941" y="3314700"/>
                </a:lnTo>
                <a:lnTo>
                  <a:pt x="608812" y="3314700"/>
                </a:lnTo>
                <a:lnTo>
                  <a:pt x="613664" y="3302000"/>
                </a:lnTo>
                <a:lnTo>
                  <a:pt x="619734" y="3302000"/>
                </a:lnTo>
                <a:lnTo>
                  <a:pt x="621715" y="3289300"/>
                </a:lnTo>
                <a:lnTo>
                  <a:pt x="622007" y="3302000"/>
                </a:lnTo>
                <a:lnTo>
                  <a:pt x="622007" y="3238500"/>
                </a:lnTo>
                <a:lnTo>
                  <a:pt x="619734" y="3238500"/>
                </a:lnTo>
                <a:lnTo>
                  <a:pt x="619734" y="3225800"/>
                </a:lnTo>
                <a:lnTo>
                  <a:pt x="623824" y="3238500"/>
                </a:lnTo>
                <a:lnTo>
                  <a:pt x="623824" y="3086100"/>
                </a:lnTo>
                <a:lnTo>
                  <a:pt x="623366" y="3086100"/>
                </a:lnTo>
                <a:lnTo>
                  <a:pt x="623366" y="3073400"/>
                </a:lnTo>
                <a:lnTo>
                  <a:pt x="635495" y="3086100"/>
                </a:lnTo>
                <a:lnTo>
                  <a:pt x="637921" y="3086100"/>
                </a:lnTo>
                <a:lnTo>
                  <a:pt x="637921" y="2565400"/>
                </a:lnTo>
                <a:lnTo>
                  <a:pt x="637921" y="2552700"/>
                </a:lnTo>
                <a:lnTo>
                  <a:pt x="645198" y="2552700"/>
                </a:lnTo>
                <a:lnTo>
                  <a:pt x="645198" y="2527300"/>
                </a:lnTo>
                <a:lnTo>
                  <a:pt x="642378" y="2527300"/>
                </a:lnTo>
                <a:lnTo>
                  <a:pt x="641400" y="2514600"/>
                </a:lnTo>
                <a:lnTo>
                  <a:pt x="645198" y="2514600"/>
                </a:lnTo>
                <a:lnTo>
                  <a:pt x="646404" y="2527300"/>
                </a:lnTo>
                <a:lnTo>
                  <a:pt x="646404" y="2181796"/>
                </a:lnTo>
                <a:lnTo>
                  <a:pt x="646328" y="2181568"/>
                </a:lnTo>
                <a:lnTo>
                  <a:pt x="646328" y="2324100"/>
                </a:lnTo>
                <a:lnTo>
                  <a:pt x="645198" y="2324100"/>
                </a:lnTo>
                <a:lnTo>
                  <a:pt x="645198" y="2374900"/>
                </a:lnTo>
                <a:lnTo>
                  <a:pt x="641781" y="2371331"/>
                </a:lnTo>
                <a:lnTo>
                  <a:pt x="641781" y="2463800"/>
                </a:lnTo>
                <a:lnTo>
                  <a:pt x="637921" y="2463800"/>
                </a:lnTo>
                <a:lnTo>
                  <a:pt x="637921" y="2451100"/>
                </a:lnTo>
                <a:lnTo>
                  <a:pt x="641781" y="2463800"/>
                </a:lnTo>
                <a:lnTo>
                  <a:pt x="641781" y="2371331"/>
                </a:lnTo>
                <a:lnTo>
                  <a:pt x="635190" y="2364422"/>
                </a:lnTo>
                <a:lnTo>
                  <a:pt x="635190" y="2527300"/>
                </a:lnTo>
                <a:lnTo>
                  <a:pt x="631888" y="2540000"/>
                </a:lnTo>
                <a:lnTo>
                  <a:pt x="634276" y="2527300"/>
                </a:lnTo>
                <a:lnTo>
                  <a:pt x="635190" y="2527300"/>
                </a:lnTo>
                <a:lnTo>
                  <a:pt x="635190" y="2364422"/>
                </a:lnTo>
                <a:lnTo>
                  <a:pt x="633069" y="2362200"/>
                </a:lnTo>
                <a:lnTo>
                  <a:pt x="633069" y="2374900"/>
                </a:lnTo>
                <a:lnTo>
                  <a:pt x="631926" y="2362200"/>
                </a:lnTo>
                <a:lnTo>
                  <a:pt x="630643" y="2362200"/>
                </a:lnTo>
                <a:lnTo>
                  <a:pt x="630643" y="2781300"/>
                </a:lnTo>
                <a:lnTo>
                  <a:pt x="623366" y="2781300"/>
                </a:lnTo>
                <a:lnTo>
                  <a:pt x="623366" y="2832100"/>
                </a:lnTo>
                <a:lnTo>
                  <a:pt x="619734" y="2844800"/>
                </a:lnTo>
                <a:lnTo>
                  <a:pt x="616089" y="2844800"/>
                </a:lnTo>
                <a:lnTo>
                  <a:pt x="616089" y="2870200"/>
                </a:lnTo>
                <a:lnTo>
                  <a:pt x="612457" y="2881630"/>
                </a:lnTo>
                <a:lnTo>
                  <a:pt x="612457" y="3124200"/>
                </a:lnTo>
                <a:lnTo>
                  <a:pt x="605459" y="3115043"/>
                </a:lnTo>
                <a:lnTo>
                  <a:pt x="605459" y="3352800"/>
                </a:lnTo>
                <a:lnTo>
                  <a:pt x="600176" y="3365500"/>
                </a:lnTo>
                <a:lnTo>
                  <a:pt x="595566" y="3352800"/>
                </a:lnTo>
                <a:lnTo>
                  <a:pt x="601535" y="3340100"/>
                </a:lnTo>
                <a:lnTo>
                  <a:pt x="605459" y="3352800"/>
                </a:lnTo>
                <a:lnTo>
                  <a:pt x="605459" y="3115043"/>
                </a:lnTo>
                <a:lnTo>
                  <a:pt x="602754" y="3111500"/>
                </a:lnTo>
                <a:lnTo>
                  <a:pt x="608812" y="3111500"/>
                </a:lnTo>
                <a:lnTo>
                  <a:pt x="612457" y="3124200"/>
                </a:lnTo>
                <a:lnTo>
                  <a:pt x="612457" y="2881630"/>
                </a:lnTo>
                <a:lnTo>
                  <a:pt x="612051" y="2882900"/>
                </a:lnTo>
                <a:lnTo>
                  <a:pt x="607453" y="2882900"/>
                </a:lnTo>
                <a:lnTo>
                  <a:pt x="605345" y="2870200"/>
                </a:lnTo>
                <a:lnTo>
                  <a:pt x="616089" y="2870200"/>
                </a:lnTo>
                <a:lnTo>
                  <a:pt x="616089" y="2844800"/>
                </a:lnTo>
                <a:lnTo>
                  <a:pt x="614426" y="2844800"/>
                </a:lnTo>
                <a:lnTo>
                  <a:pt x="619480" y="2832100"/>
                </a:lnTo>
                <a:lnTo>
                  <a:pt x="623366" y="2832100"/>
                </a:lnTo>
                <a:lnTo>
                  <a:pt x="623366" y="2781300"/>
                </a:lnTo>
                <a:lnTo>
                  <a:pt x="622160" y="2781300"/>
                </a:lnTo>
                <a:lnTo>
                  <a:pt x="619734" y="2768600"/>
                </a:lnTo>
                <a:lnTo>
                  <a:pt x="627405" y="2768600"/>
                </a:lnTo>
                <a:lnTo>
                  <a:pt x="630643" y="2781300"/>
                </a:lnTo>
                <a:lnTo>
                  <a:pt x="630643" y="2362200"/>
                </a:lnTo>
                <a:lnTo>
                  <a:pt x="624586" y="2362200"/>
                </a:lnTo>
                <a:lnTo>
                  <a:pt x="623366" y="2349500"/>
                </a:lnTo>
                <a:lnTo>
                  <a:pt x="633069" y="2349500"/>
                </a:lnTo>
                <a:lnTo>
                  <a:pt x="632904" y="2362200"/>
                </a:lnTo>
                <a:lnTo>
                  <a:pt x="633069" y="2362200"/>
                </a:lnTo>
                <a:lnTo>
                  <a:pt x="643978" y="2362200"/>
                </a:lnTo>
                <a:lnTo>
                  <a:pt x="645198" y="2374900"/>
                </a:lnTo>
                <a:lnTo>
                  <a:pt x="645198" y="2324100"/>
                </a:lnTo>
                <a:lnTo>
                  <a:pt x="642239" y="2324100"/>
                </a:lnTo>
                <a:lnTo>
                  <a:pt x="641553" y="2311400"/>
                </a:lnTo>
                <a:lnTo>
                  <a:pt x="646328" y="2324100"/>
                </a:lnTo>
                <a:lnTo>
                  <a:pt x="646328" y="2181568"/>
                </a:lnTo>
                <a:lnTo>
                  <a:pt x="642924" y="2171700"/>
                </a:lnTo>
                <a:lnTo>
                  <a:pt x="641553" y="2171700"/>
                </a:lnTo>
                <a:lnTo>
                  <a:pt x="641553" y="2247900"/>
                </a:lnTo>
                <a:lnTo>
                  <a:pt x="640346" y="2260600"/>
                </a:lnTo>
                <a:lnTo>
                  <a:pt x="634276" y="2260600"/>
                </a:lnTo>
                <a:lnTo>
                  <a:pt x="634276" y="2247900"/>
                </a:lnTo>
                <a:lnTo>
                  <a:pt x="641553" y="2247900"/>
                </a:lnTo>
                <a:lnTo>
                  <a:pt x="641553" y="2171700"/>
                </a:lnTo>
                <a:lnTo>
                  <a:pt x="639686" y="2171700"/>
                </a:lnTo>
                <a:lnTo>
                  <a:pt x="637921" y="2159000"/>
                </a:lnTo>
                <a:lnTo>
                  <a:pt x="643496" y="2171700"/>
                </a:lnTo>
                <a:lnTo>
                  <a:pt x="656107" y="2171700"/>
                </a:lnTo>
                <a:lnTo>
                  <a:pt x="656107" y="2120900"/>
                </a:lnTo>
                <a:lnTo>
                  <a:pt x="654900" y="2120900"/>
                </a:lnTo>
                <a:lnTo>
                  <a:pt x="656107" y="2108200"/>
                </a:lnTo>
                <a:lnTo>
                  <a:pt x="660717" y="2120900"/>
                </a:lnTo>
                <a:lnTo>
                  <a:pt x="660717" y="2097405"/>
                </a:lnTo>
                <a:lnTo>
                  <a:pt x="660031" y="2095500"/>
                </a:lnTo>
                <a:lnTo>
                  <a:pt x="667029" y="2095500"/>
                </a:lnTo>
                <a:lnTo>
                  <a:pt x="667029" y="1916099"/>
                </a:lnTo>
                <a:lnTo>
                  <a:pt x="665657" y="1917700"/>
                </a:lnTo>
                <a:lnTo>
                  <a:pt x="659688" y="1917700"/>
                </a:lnTo>
                <a:lnTo>
                  <a:pt x="659688" y="2019300"/>
                </a:lnTo>
                <a:lnTo>
                  <a:pt x="653681" y="2019300"/>
                </a:lnTo>
                <a:lnTo>
                  <a:pt x="653681" y="2108200"/>
                </a:lnTo>
                <a:lnTo>
                  <a:pt x="645198" y="2108200"/>
                </a:lnTo>
                <a:lnTo>
                  <a:pt x="647623" y="2120900"/>
                </a:lnTo>
                <a:lnTo>
                  <a:pt x="650049" y="2120900"/>
                </a:lnTo>
                <a:lnTo>
                  <a:pt x="650049" y="2133600"/>
                </a:lnTo>
                <a:lnTo>
                  <a:pt x="648830" y="2133600"/>
                </a:lnTo>
                <a:lnTo>
                  <a:pt x="642772" y="2146300"/>
                </a:lnTo>
                <a:lnTo>
                  <a:pt x="630643" y="2146300"/>
                </a:lnTo>
                <a:lnTo>
                  <a:pt x="627862" y="2133600"/>
                </a:lnTo>
                <a:lnTo>
                  <a:pt x="642772" y="2133600"/>
                </a:lnTo>
                <a:lnTo>
                  <a:pt x="642772" y="2120900"/>
                </a:lnTo>
                <a:lnTo>
                  <a:pt x="646734" y="2120900"/>
                </a:lnTo>
                <a:lnTo>
                  <a:pt x="645198" y="2108200"/>
                </a:lnTo>
                <a:lnTo>
                  <a:pt x="639127" y="2108200"/>
                </a:lnTo>
                <a:lnTo>
                  <a:pt x="636701" y="2095500"/>
                </a:lnTo>
                <a:lnTo>
                  <a:pt x="647712" y="2095500"/>
                </a:lnTo>
                <a:lnTo>
                  <a:pt x="645198" y="2082800"/>
                </a:lnTo>
                <a:lnTo>
                  <a:pt x="652094" y="2095500"/>
                </a:lnTo>
                <a:lnTo>
                  <a:pt x="650049" y="2095500"/>
                </a:lnTo>
                <a:lnTo>
                  <a:pt x="653681" y="2108200"/>
                </a:lnTo>
                <a:lnTo>
                  <a:pt x="653681" y="2019300"/>
                </a:lnTo>
                <a:lnTo>
                  <a:pt x="645198" y="2019300"/>
                </a:lnTo>
                <a:lnTo>
                  <a:pt x="649579" y="2006600"/>
                </a:lnTo>
                <a:lnTo>
                  <a:pt x="651256" y="2006600"/>
                </a:lnTo>
                <a:lnTo>
                  <a:pt x="654900" y="1993900"/>
                </a:lnTo>
                <a:lnTo>
                  <a:pt x="653681" y="2006600"/>
                </a:lnTo>
                <a:lnTo>
                  <a:pt x="654748" y="2006600"/>
                </a:lnTo>
                <a:lnTo>
                  <a:pt x="659688" y="2019300"/>
                </a:lnTo>
                <a:lnTo>
                  <a:pt x="659688" y="1917700"/>
                </a:lnTo>
                <a:lnTo>
                  <a:pt x="653681" y="1917700"/>
                </a:lnTo>
                <a:lnTo>
                  <a:pt x="653681" y="1968500"/>
                </a:lnTo>
                <a:lnTo>
                  <a:pt x="642772" y="1968500"/>
                </a:lnTo>
                <a:lnTo>
                  <a:pt x="642531" y="1967242"/>
                </a:lnTo>
                <a:lnTo>
                  <a:pt x="642531" y="2032000"/>
                </a:lnTo>
                <a:lnTo>
                  <a:pt x="638086" y="2032000"/>
                </a:lnTo>
                <a:lnTo>
                  <a:pt x="637921" y="2019300"/>
                </a:lnTo>
                <a:lnTo>
                  <a:pt x="642531" y="2032000"/>
                </a:lnTo>
                <a:lnTo>
                  <a:pt x="642531" y="1967242"/>
                </a:lnTo>
                <a:lnTo>
                  <a:pt x="640346" y="1955800"/>
                </a:lnTo>
                <a:lnTo>
                  <a:pt x="650049" y="1955800"/>
                </a:lnTo>
                <a:lnTo>
                  <a:pt x="653681" y="1968500"/>
                </a:lnTo>
                <a:lnTo>
                  <a:pt x="653681" y="1917700"/>
                </a:lnTo>
                <a:lnTo>
                  <a:pt x="627011" y="1917700"/>
                </a:lnTo>
                <a:lnTo>
                  <a:pt x="627011" y="2095500"/>
                </a:lnTo>
                <a:lnTo>
                  <a:pt x="623366" y="2100948"/>
                </a:lnTo>
                <a:lnTo>
                  <a:pt x="623366" y="2133600"/>
                </a:lnTo>
                <a:lnTo>
                  <a:pt x="622160" y="2139924"/>
                </a:lnTo>
                <a:lnTo>
                  <a:pt x="622160" y="2349500"/>
                </a:lnTo>
                <a:lnTo>
                  <a:pt x="619734" y="2362200"/>
                </a:lnTo>
                <a:lnTo>
                  <a:pt x="612902" y="2362200"/>
                </a:lnTo>
                <a:lnTo>
                  <a:pt x="612902" y="2590800"/>
                </a:lnTo>
                <a:lnTo>
                  <a:pt x="612902" y="2768600"/>
                </a:lnTo>
                <a:lnTo>
                  <a:pt x="611543" y="2781300"/>
                </a:lnTo>
                <a:lnTo>
                  <a:pt x="608812" y="2781300"/>
                </a:lnTo>
                <a:lnTo>
                  <a:pt x="608812" y="2768600"/>
                </a:lnTo>
                <a:lnTo>
                  <a:pt x="612902" y="2768600"/>
                </a:lnTo>
                <a:lnTo>
                  <a:pt x="612902" y="2590800"/>
                </a:lnTo>
                <a:lnTo>
                  <a:pt x="612457" y="2590800"/>
                </a:lnTo>
                <a:lnTo>
                  <a:pt x="612457" y="2628900"/>
                </a:lnTo>
                <a:lnTo>
                  <a:pt x="612457" y="2641600"/>
                </a:lnTo>
                <a:lnTo>
                  <a:pt x="609092" y="2641600"/>
                </a:lnTo>
                <a:lnTo>
                  <a:pt x="609092" y="2679700"/>
                </a:lnTo>
                <a:lnTo>
                  <a:pt x="604659" y="2679700"/>
                </a:lnTo>
                <a:lnTo>
                  <a:pt x="605180" y="2667000"/>
                </a:lnTo>
                <a:lnTo>
                  <a:pt x="609092" y="2679700"/>
                </a:lnTo>
                <a:lnTo>
                  <a:pt x="609092" y="2641600"/>
                </a:lnTo>
                <a:lnTo>
                  <a:pt x="605180" y="2641600"/>
                </a:lnTo>
                <a:lnTo>
                  <a:pt x="605180" y="2628900"/>
                </a:lnTo>
                <a:lnTo>
                  <a:pt x="612457" y="2628900"/>
                </a:lnTo>
                <a:lnTo>
                  <a:pt x="612457" y="2590800"/>
                </a:lnTo>
                <a:lnTo>
                  <a:pt x="608812" y="2590800"/>
                </a:lnTo>
                <a:lnTo>
                  <a:pt x="608812" y="2578100"/>
                </a:lnTo>
                <a:lnTo>
                  <a:pt x="612902" y="2590800"/>
                </a:lnTo>
                <a:lnTo>
                  <a:pt x="612902" y="2362200"/>
                </a:lnTo>
                <a:lnTo>
                  <a:pt x="612457" y="2362200"/>
                </a:lnTo>
                <a:lnTo>
                  <a:pt x="612457" y="2400300"/>
                </a:lnTo>
                <a:lnTo>
                  <a:pt x="609269" y="2400300"/>
                </a:lnTo>
                <a:lnTo>
                  <a:pt x="609269" y="2540000"/>
                </a:lnTo>
                <a:lnTo>
                  <a:pt x="605180" y="2540000"/>
                </a:lnTo>
                <a:lnTo>
                  <a:pt x="605180" y="2527300"/>
                </a:lnTo>
                <a:lnTo>
                  <a:pt x="609269" y="2540000"/>
                </a:lnTo>
                <a:lnTo>
                  <a:pt x="609269" y="2400300"/>
                </a:lnTo>
                <a:lnTo>
                  <a:pt x="602907" y="2400300"/>
                </a:lnTo>
                <a:lnTo>
                  <a:pt x="598297" y="2387600"/>
                </a:lnTo>
                <a:lnTo>
                  <a:pt x="612051" y="2387600"/>
                </a:lnTo>
                <a:lnTo>
                  <a:pt x="612457" y="2400300"/>
                </a:lnTo>
                <a:lnTo>
                  <a:pt x="612457" y="2362200"/>
                </a:lnTo>
                <a:lnTo>
                  <a:pt x="613664" y="2349500"/>
                </a:lnTo>
                <a:lnTo>
                  <a:pt x="622160" y="2349500"/>
                </a:lnTo>
                <a:lnTo>
                  <a:pt x="622160" y="2139924"/>
                </a:lnTo>
                <a:lnTo>
                  <a:pt x="620941" y="2146300"/>
                </a:lnTo>
                <a:lnTo>
                  <a:pt x="616089" y="2146300"/>
                </a:lnTo>
                <a:lnTo>
                  <a:pt x="616089" y="2171700"/>
                </a:lnTo>
                <a:lnTo>
                  <a:pt x="615632" y="2171700"/>
                </a:lnTo>
                <a:lnTo>
                  <a:pt x="612851" y="2159000"/>
                </a:lnTo>
                <a:lnTo>
                  <a:pt x="616089" y="2171700"/>
                </a:lnTo>
                <a:lnTo>
                  <a:pt x="616089" y="2146300"/>
                </a:lnTo>
                <a:lnTo>
                  <a:pt x="612787" y="2146300"/>
                </a:lnTo>
                <a:lnTo>
                  <a:pt x="612457" y="2133600"/>
                </a:lnTo>
                <a:lnTo>
                  <a:pt x="623366" y="2133600"/>
                </a:lnTo>
                <a:lnTo>
                  <a:pt x="623366" y="2100948"/>
                </a:lnTo>
                <a:lnTo>
                  <a:pt x="618515" y="2108200"/>
                </a:lnTo>
                <a:lnTo>
                  <a:pt x="616089" y="2108200"/>
                </a:lnTo>
                <a:lnTo>
                  <a:pt x="611543" y="2120112"/>
                </a:lnTo>
                <a:lnTo>
                  <a:pt x="611543" y="2247900"/>
                </a:lnTo>
                <a:lnTo>
                  <a:pt x="608812" y="2260600"/>
                </a:lnTo>
                <a:lnTo>
                  <a:pt x="608812" y="2247900"/>
                </a:lnTo>
                <a:lnTo>
                  <a:pt x="611543" y="2247900"/>
                </a:lnTo>
                <a:lnTo>
                  <a:pt x="611543" y="2120112"/>
                </a:lnTo>
                <a:lnTo>
                  <a:pt x="611238" y="2120900"/>
                </a:lnTo>
                <a:lnTo>
                  <a:pt x="608647" y="2120900"/>
                </a:lnTo>
                <a:lnTo>
                  <a:pt x="608647" y="2298700"/>
                </a:lnTo>
                <a:lnTo>
                  <a:pt x="604215" y="2298700"/>
                </a:lnTo>
                <a:lnTo>
                  <a:pt x="605624" y="2286000"/>
                </a:lnTo>
                <a:lnTo>
                  <a:pt x="608647" y="2298700"/>
                </a:lnTo>
                <a:lnTo>
                  <a:pt x="608647" y="2120900"/>
                </a:lnTo>
                <a:lnTo>
                  <a:pt x="602754" y="2120900"/>
                </a:lnTo>
                <a:lnTo>
                  <a:pt x="612457" y="2108200"/>
                </a:lnTo>
                <a:lnTo>
                  <a:pt x="601992" y="2108200"/>
                </a:lnTo>
                <a:lnTo>
                  <a:pt x="601992" y="2159000"/>
                </a:lnTo>
                <a:lnTo>
                  <a:pt x="597903" y="2159000"/>
                </a:lnTo>
                <a:lnTo>
                  <a:pt x="597903" y="2197100"/>
                </a:lnTo>
                <a:lnTo>
                  <a:pt x="597331" y="2197100"/>
                </a:lnTo>
                <a:lnTo>
                  <a:pt x="597903" y="2209800"/>
                </a:lnTo>
                <a:lnTo>
                  <a:pt x="596684" y="2205736"/>
                </a:lnTo>
                <a:lnTo>
                  <a:pt x="596684" y="3251200"/>
                </a:lnTo>
                <a:lnTo>
                  <a:pt x="596684" y="3263900"/>
                </a:lnTo>
                <a:lnTo>
                  <a:pt x="587311" y="3263900"/>
                </a:lnTo>
                <a:lnTo>
                  <a:pt x="587311" y="3378200"/>
                </a:lnTo>
                <a:lnTo>
                  <a:pt x="585317" y="3390900"/>
                </a:lnTo>
                <a:lnTo>
                  <a:pt x="578091" y="3390900"/>
                </a:lnTo>
                <a:lnTo>
                  <a:pt x="574852" y="3378200"/>
                </a:lnTo>
                <a:lnTo>
                  <a:pt x="585774" y="3378200"/>
                </a:lnTo>
                <a:lnTo>
                  <a:pt x="580034" y="3365500"/>
                </a:lnTo>
                <a:lnTo>
                  <a:pt x="580771" y="3365500"/>
                </a:lnTo>
                <a:lnTo>
                  <a:pt x="582193" y="3352800"/>
                </a:lnTo>
                <a:lnTo>
                  <a:pt x="578497" y="3340100"/>
                </a:lnTo>
                <a:lnTo>
                  <a:pt x="582866" y="3340100"/>
                </a:lnTo>
                <a:lnTo>
                  <a:pt x="585317" y="3352800"/>
                </a:lnTo>
                <a:lnTo>
                  <a:pt x="586168" y="3365500"/>
                </a:lnTo>
                <a:lnTo>
                  <a:pt x="585774" y="3378200"/>
                </a:lnTo>
                <a:lnTo>
                  <a:pt x="587311" y="3378200"/>
                </a:lnTo>
                <a:lnTo>
                  <a:pt x="587311" y="3263900"/>
                </a:lnTo>
                <a:lnTo>
                  <a:pt x="585774" y="3263900"/>
                </a:lnTo>
                <a:lnTo>
                  <a:pt x="586981" y="3251200"/>
                </a:lnTo>
                <a:lnTo>
                  <a:pt x="596684" y="3251200"/>
                </a:lnTo>
                <a:lnTo>
                  <a:pt x="596684" y="2205736"/>
                </a:lnTo>
                <a:lnTo>
                  <a:pt x="594093" y="2197100"/>
                </a:lnTo>
                <a:lnTo>
                  <a:pt x="593801" y="2197100"/>
                </a:lnTo>
                <a:lnTo>
                  <a:pt x="594664" y="2184400"/>
                </a:lnTo>
                <a:lnTo>
                  <a:pt x="597560" y="2184400"/>
                </a:lnTo>
                <a:lnTo>
                  <a:pt x="597903" y="2197100"/>
                </a:lnTo>
                <a:lnTo>
                  <a:pt x="597903" y="2159000"/>
                </a:lnTo>
                <a:lnTo>
                  <a:pt x="597903" y="2146300"/>
                </a:lnTo>
                <a:lnTo>
                  <a:pt x="601992" y="2159000"/>
                </a:lnTo>
                <a:lnTo>
                  <a:pt x="601992" y="2108200"/>
                </a:lnTo>
                <a:lnTo>
                  <a:pt x="597903" y="2108200"/>
                </a:lnTo>
                <a:lnTo>
                  <a:pt x="594258" y="2120900"/>
                </a:lnTo>
                <a:lnTo>
                  <a:pt x="586740" y="2120900"/>
                </a:lnTo>
                <a:lnTo>
                  <a:pt x="586740" y="3035300"/>
                </a:lnTo>
                <a:lnTo>
                  <a:pt x="582307" y="3035300"/>
                </a:lnTo>
                <a:lnTo>
                  <a:pt x="582129" y="3022600"/>
                </a:lnTo>
                <a:lnTo>
                  <a:pt x="586740" y="3035300"/>
                </a:lnTo>
                <a:lnTo>
                  <a:pt x="586740" y="2120900"/>
                </a:lnTo>
                <a:lnTo>
                  <a:pt x="582129" y="2120900"/>
                </a:lnTo>
                <a:lnTo>
                  <a:pt x="582129" y="2514600"/>
                </a:lnTo>
                <a:lnTo>
                  <a:pt x="581672" y="2514600"/>
                </a:lnTo>
                <a:lnTo>
                  <a:pt x="581672" y="3238500"/>
                </a:lnTo>
                <a:lnTo>
                  <a:pt x="578434" y="3251200"/>
                </a:lnTo>
                <a:lnTo>
                  <a:pt x="574852" y="3251200"/>
                </a:lnTo>
                <a:lnTo>
                  <a:pt x="574852" y="3340100"/>
                </a:lnTo>
                <a:lnTo>
                  <a:pt x="563943" y="3328974"/>
                </a:lnTo>
                <a:lnTo>
                  <a:pt x="563943" y="3352800"/>
                </a:lnTo>
                <a:lnTo>
                  <a:pt x="563943" y="3365500"/>
                </a:lnTo>
                <a:lnTo>
                  <a:pt x="560590" y="3365500"/>
                </a:lnTo>
                <a:lnTo>
                  <a:pt x="559854" y="3352800"/>
                </a:lnTo>
                <a:lnTo>
                  <a:pt x="563943" y="3352800"/>
                </a:lnTo>
                <a:lnTo>
                  <a:pt x="563943" y="3328974"/>
                </a:lnTo>
                <a:lnTo>
                  <a:pt x="562406" y="3327400"/>
                </a:lnTo>
                <a:lnTo>
                  <a:pt x="561670" y="3314700"/>
                </a:lnTo>
                <a:lnTo>
                  <a:pt x="567524" y="3314700"/>
                </a:lnTo>
                <a:lnTo>
                  <a:pt x="574852" y="3340100"/>
                </a:lnTo>
                <a:lnTo>
                  <a:pt x="574852" y="3251200"/>
                </a:lnTo>
                <a:lnTo>
                  <a:pt x="571677" y="3251200"/>
                </a:lnTo>
                <a:lnTo>
                  <a:pt x="571677" y="3302000"/>
                </a:lnTo>
                <a:lnTo>
                  <a:pt x="569112" y="3314700"/>
                </a:lnTo>
                <a:lnTo>
                  <a:pt x="563943" y="3302000"/>
                </a:lnTo>
                <a:lnTo>
                  <a:pt x="571677" y="3302000"/>
                </a:lnTo>
                <a:lnTo>
                  <a:pt x="571677" y="3251200"/>
                </a:lnTo>
                <a:lnTo>
                  <a:pt x="571220" y="3251200"/>
                </a:lnTo>
                <a:lnTo>
                  <a:pt x="570001" y="3238500"/>
                </a:lnTo>
                <a:lnTo>
                  <a:pt x="581672" y="3238500"/>
                </a:lnTo>
                <a:lnTo>
                  <a:pt x="581672" y="2514600"/>
                </a:lnTo>
                <a:lnTo>
                  <a:pt x="574852" y="2514600"/>
                </a:lnTo>
                <a:lnTo>
                  <a:pt x="574852" y="3086100"/>
                </a:lnTo>
                <a:lnTo>
                  <a:pt x="574852" y="3098800"/>
                </a:lnTo>
                <a:lnTo>
                  <a:pt x="568032" y="3098800"/>
                </a:lnTo>
                <a:lnTo>
                  <a:pt x="568032" y="3136900"/>
                </a:lnTo>
                <a:lnTo>
                  <a:pt x="566674" y="3149600"/>
                </a:lnTo>
                <a:lnTo>
                  <a:pt x="563943" y="3149600"/>
                </a:lnTo>
                <a:lnTo>
                  <a:pt x="563943" y="3136900"/>
                </a:lnTo>
                <a:lnTo>
                  <a:pt x="568032" y="3136900"/>
                </a:lnTo>
                <a:lnTo>
                  <a:pt x="568032" y="3098800"/>
                </a:lnTo>
                <a:lnTo>
                  <a:pt x="567575" y="3098800"/>
                </a:lnTo>
                <a:lnTo>
                  <a:pt x="567575" y="3086100"/>
                </a:lnTo>
                <a:lnTo>
                  <a:pt x="574852" y="3086100"/>
                </a:lnTo>
                <a:lnTo>
                  <a:pt x="574852" y="2514600"/>
                </a:lnTo>
                <a:lnTo>
                  <a:pt x="574852" y="2501900"/>
                </a:lnTo>
                <a:lnTo>
                  <a:pt x="579704" y="2501900"/>
                </a:lnTo>
                <a:lnTo>
                  <a:pt x="582129" y="2514600"/>
                </a:lnTo>
                <a:lnTo>
                  <a:pt x="582129" y="2120900"/>
                </a:lnTo>
                <a:lnTo>
                  <a:pt x="578497" y="2113292"/>
                </a:lnTo>
                <a:lnTo>
                  <a:pt x="578497" y="2133600"/>
                </a:lnTo>
                <a:lnTo>
                  <a:pt x="578497" y="2146300"/>
                </a:lnTo>
                <a:lnTo>
                  <a:pt x="578497" y="2171700"/>
                </a:lnTo>
                <a:lnTo>
                  <a:pt x="578497" y="2184400"/>
                </a:lnTo>
                <a:lnTo>
                  <a:pt x="571677" y="2184400"/>
                </a:lnTo>
                <a:lnTo>
                  <a:pt x="571677" y="2565400"/>
                </a:lnTo>
                <a:lnTo>
                  <a:pt x="567575" y="2565400"/>
                </a:lnTo>
                <a:lnTo>
                  <a:pt x="567575" y="2552700"/>
                </a:lnTo>
                <a:lnTo>
                  <a:pt x="571677" y="2565400"/>
                </a:lnTo>
                <a:lnTo>
                  <a:pt x="571677" y="2184400"/>
                </a:lnTo>
                <a:lnTo>
                  <a:pt x="561644" y="2184400"/>
                </a:lnTo>
                <a:lnTo>
                  <a:pt x="565912" y="2197100"/>
                </a:lnTo>
                <a:lnTo>
                  <a:pt x="563016" y="2197100"/>
                </a:lnTo>
                <a:lnTo>
                  <a:pt x="563016" y="2540000"/>
                </a:lnTo>
                <a:lnTo>
                  <a:pt x="562724" y="2541447"/>
                </a:lnTo>
                <a:lnTo>
                  <a:pt x="562724" y="3187700"/>
                </a:lnTo>
                <a:lnTo>
                  <a:pt x="560590" y="3192183"/>
                </a:lnTo>
                <a:lnTo>
                  <a:pt x="560590" y="3289300"/>
                </a:lnTo>
                <a:lnTo>
                  <a:pt x="556158" y="3289300"/>
                </a:lnTo>
                <a:lnTo>
                  <a:pt x="556666" y="3276600"/>
                </a:lnTo>
                <a:lnTo>
                  <a:pt x="560590" y="3289300"/>
                </a:lnTo>
                <a:lnTo>
                  <a:pt x="560590" y="3192183"/>
                </a:lnTo>
                <a:lnTo>
                  <a:pt x="556666" y="3200400"/>
                </a:lnTo>
                <a:lnTo>
                  <a:pt x="549389" y="3200400"/>
                </a:lnTo>
                <a:lnTo>
                  <a:pt x="555447" y="3187700"/>
                </a:lnTo>
                <a:lnTo>
                  <a:pt x="562724" y="3187700"/>
                </a:lnTo>
                <a:lnTo>
                  <a:pt x="562724" y="2541447"/>
                </a:lnTo>
                <a:lnTo>
                  <a:pt x="560451" y="2552700"/>
                </a:lnTo>
                <a:lnTo>
                  <a:pt x="559092" y="2552700"/>
                </a:lnTo>
                <a:lnTo>
                  <a:pt x="563016" y="2540000"/>
                </a:lnTo>
                <a:lnTo>
                  <a:pt x="563016" y="2197100"/>
                </a:lnTo>
                <a:lnTo>
                  <a:pt x="562724" y="2197100"/>
                </a:lnTo>
                <a:lnTo>
                  <a:pt x="562724" y="2260600"/>
                </a:lnTo>
                <a:lnTo>
                  <a:pt x="561517" y="2273300"/>
                </a:lnTo>
                <a:lnTo>
                  <a:pt x="560755" y="2273300"/>
                </a:lnTo>
                <a:lnTo>
                  <a:pt x="560755" y="2362200"/>
                </a:lnTo>
                <a:lnTo>
                  <a:pt x="559396" y="2374900"/>
                </a:lnTo>
                <a:lnTo>
                  <a:pt x="556666" y="2374900"/>
                </a:lnTo>
                <a:lnTo>
                  <a:pt x="556666" y="3111500"/>
                </a:lnTo>
                <a:lnTo>
                  <a:pt x="551815" y="3124200"/>
                </a:lnTo>
                <a:lnTo>
                  <a:pt x="540893" y="3124200"/>
                </a:lnTo>
                <a:lnTo>
                  <a:pt x="540893" y="3263900"/>
                </a:lnTo>
                <a:lnTo>
                  <a:pt x="540893" y="3378200"/>
                </a:lnTo>
                <a:lnTo>
                  <a:pt x="537260" y="3378200"/>
                </a:lnTo>
                <a:lnTo>
                  <a:pt x="538467" y="3365500"/>
                </a:lnTo>
                <a:lnTo>
                  <a:pt x="540893" y="3378200"/>
                </a:lnTo>
                <a:lnTo>
                  <a:pt x="540893" y="3263900"/>
                </a:lnTo>
                <a:lnTo>
                  <a:pt x="534339" y="3276600"/>
                </a:lnTo>
                <a:lnTo>
                  <a:pt x="531126" y="3276600"/>
                </a:lnTo>
                <a:lnTo>
                  <a:pt x="531126" y="3378200"/>
                </a:lnTo>
                <a:lnTo>
                  <a:pt x="530593" y="3390900"/>
                </a:lnTo>
                <a:lnTo>
                  <a:pt x="526351" y="3390900"/>
                </a:lnTo>
                <a:lnTo>
                  <a:pt x="526351" y="3378200"/>
                </a:lnTo>
                <a:lnTo>
                  <a:pt x="531126" y="3378200"/>
                </a:lnTo>
                <a:lnTo>
                  <a:pt x="531126" y="3276600"/>
                </a:lnTo>
                <a:lnTo>
                  <a:pt x="518045" y="3276600"/>
                </a:lnTo>
                <a:lnTo>
                  <a:pt x="514223" y="3263900"/>
                </a:lnTo>
                <a:lnTo>
                  <a:pt x="540893" y="3263900"/>
                </a:lnTo>
                <a:lnTo>
                  <a:pt x="540893" y="3124200"/>
                </a:lnTo>
                <a:lnTo>
                  <a:pt x="546963" y="3111500"/>
                </a:lnTo>
                <a:lnTo>
                  <a:pt x="556666" y="3111500"/>
                </a:lnTo>
                <a:lnTo>
                  <a:pt x="556666" y="2374900"/>
                </a:lnTo>
                <a:lnTo>
                  <a:pt x="556666" y="2362200"/>
                </a:lnTo>
                <a:lnTo>
                  <a:pt x="560755" y="2362200"/>
                </a:lnTo>
                <a:lnTo>
                  <a:pt x="560755" y="2273300"/>
                </a:lnTo>
                <a:lnTo>
                  <a:pt x="555447" y="2273300"/>
                </a:lnTo>
                <a:lnTo>
                  <a:pt x="555447" y="2260600"/>
                </a:lnTo>
                <a:lnTo>
                  <a:pt x="562724" y="2260600"/>
                </a:lnTo>
                <a:lnTo>
                  <a:pt x="562724" y="2197100"/>
                </a:lnTo>
                <a:lnTo>
                  <a:pt x="558482" y="2197100"/>
                </a:lnTo>
                <a:lnTo>
                  <a:pt x="555002" y="2184400"/>
                </a:lnTo>
                <a:lnTo>
                  <a:pt x="560298" y="2184400"/>
                </a:lnTo>
                <a:lnTo>
                  <a:pt x="560298" y="2171700"/>
                </a:lnTo>
                <a:lnTo>
                  <a:pt x="578497" y="2171700"/>
                </a:lnTo>
                <a:lnTo>
                  <a:pt x="578497" y="2146300"/>
                </a:lnTo>
                <a:lnTo>
                  <a:pt x="571220" y="2146300"/>
                </a:lnTo>
                <a:lnTo>
                  <a:pt x="571220" y="2133600"/>
                </a:lnTo>
                <a:lnTo>
                  <a:pt x="574852" y="2133600"/>
                </a:lnTo>
                <a:lnTo>
                  <a:pt x="569849" y="2120900"/>
                </a:lnTo>
                <a:lnTo>
                  <a:pt x="559854" y="2120900"/>
                </a:lnTo>
                <a:lnTo>
                  <a:pt x="560298" y="2108200"/>
                </a:lnTo>
                <a:lnTo>
                  <a:pt x="577278" y="2120900"/>
                </a:lnTo>
                <a:lnTo>
                  <a:pt x="574852" y="2133600"/>
                </a:lnTo>
                <a:lnTo>
                  <a:pt x="578497" y="2133600"/>
                </a:lnTo>
                <a:lnTo>
                  <a:pt x="578497" y="2113292"/>
                </a:lnTo>
                <a:lnTo>
                  <a:pt x="576072" y="2108200"/>
                </a:lnTo>
                <a:lnTo>
                  <a:pt x="576072" y="2095500"/>
                </a:lnTo>
                <a:lnTo>
                  <a:pt x="579704" y="2095500"/>
                </a:lnTo>
                <a:lnTo>
                  <a:pt x="582129" y="2082800"/>
                </a:lnTo>
                <a:lnTo>
                  <a:pt x="582129" y="2070100"/>
                </a:lnTo>
                <a:lnTo>
                  <a:pt x="584555" y="2070100"/>
                </a:lnTo>
                <a:lnTo>
                  <a:pt x="586232" y="2070100"/>
                </a:lnTo>
                <a:lnTo>
                  <a:pt x="586041" y="2071827"/>
                </a:lnTo>
                <a:lnTo>
                  <a:pt x="595477" y="2082800"/>
                </a:lnTo>
                <a:lnTo>
                  <a:pt x="623366" y="2082800"/>
                </a:lnTo>
                <a:lnTo>
                  <a:pt x="610031" y="2095500"/>
                </a:lnTo>
                <a:lnTo>
                  <a:pt x="627011" y="2095500"/>
                </a:lnTo>
                <a:lnTo>
                  <a:pt x="627011" y="1917700"/>
                </a:lnTo>
                <a:lnTo>
                  <a:pt x="625792" y="1917700"/>
                </a:lnTo>
                <a:lnTo>
                  <a:pt x="625792" y="2044700"/>
                </a:lnTo>
                <a:lnTo>
                  <a:pt x="620941" y="2044700"/>
                </a:lnTo>
                <a:lnTo>
                  <a:pt x="623366" y="2032000"/>
                </a:lnTo>
                <a:lnTo>
                  <a:pt x="625792" y="2044700"/>
                </a:lnTo>
                <a:lnTo>
                  <a:pt x="625792" y="1917700"/>
                </a:lnTo>
                <a:lnTo>
                  <a:pt x="623366" y="1917700"/>
                </a:lnTo>
                <a:lnTo>
                  <a:pt x="623366" y="1993900"/>
                </a:lnTo>
                <a:lnTo>
                  <a:pt x="610031" y="1993900"/>
                </a:lnTo>
                <a:lnTo>
                  <a:pt x="607606" y="2006600"/>
                </a:lnTo>
                <a:lnTo>
                  <a:pt x="601535" y="2006600"/>
                </a:lnTo>
                <a:lnTo>
                  <a:pt x="602449" y="1993900"/>
                </a:lnTo>
                <a:lnTo>
                  <a:pt x="605180" y="1981200"/>
                </a:lnTo>
                <a:lnTo>
                  <a:pt x="617308" y="1981200"/>
                </a:lnTo>
                <a:lnTo>
                  <a:pt x="623366" y="1993900"/>
                </a:lnTo>
                <a:lnTo>
                  <a:pt x="623366" y="1917700"/>
                </a:lnTo>
                <a:lnTo>
                  <a:pt x="608698" y="1917700"/>
                </a:lnTo>
                <a:lnTo>
                  <a:pt x="584250" y="1905000"/>
                </a:lnTo>
                <a:lnTo>
                  <a:pt x="562076" y="1917700"/>
                </a:lnTo>
                <a:lnTo>
                  <a:pt x="546963" y="1955800"/>
                </a:lnTo>
                <a:lnTo>
                  <a:pt x="584098" y="1955800"/>
                </a:lnTo>
                <a:lnTo>
                  <a:pt x="622147" y="1968500"/>
                </a:lnTo>
                <a:lnTo>
                  <a:pt x="610628" y="1968500"/>
                </a:lnTo>
                <a:lnTo>
                  <a:pt x="603389" y="1981200"/>
                </a:lnTo>
                <a:lnTo>
                  <a:pt x="593051" y="1981200"/>
                </a:lnTo>
                <a:lnTo>
                  <a:pt x="593051" y="2032000"/>
                </a:lnTo>
                <a:lnTo>
                  <a:pt x="591832" y="2044700"/>
                </a:lnTo>
                <a:lnTo>
                  <a:pt x="586981" y="2044700"/>
                </a:lnTo>
                <a:lnTo>
                  <a:pt x="586981" y="2057400"/>
                </a:lnTo>
                <a:lnTo>
                  <a:pt x="578497" y="2057400"/>
                </a:lnTo>
                <a:lnTo>
                  <a:pt x="570001" y="2044700"/>
                </a:lnTo>
                <a:lnTo>
                  <a:pt x="573646" y="2044700"/>
                </a:lnTo>
                <a:lnTo>
                  <a:pt x="561517" y="2032000"/>
                </a:lnTo>
                <a:lnTo>
                  <a:pt x="573646" y="2032000"/>
                </a:lnTo>
                <a:lnTo>
                  <a:pt x="573646" y="2044700"/>
                </a:lnTo>
                <a:lnTo>
                  <a:pt x="578497" y="2044700"/>
                </a:lnTo>
                <a:lnTo>
                  <a:pt x="577697" y="2032000"/>
                </a:lnTo>
                <a:lnTo>
                  <a:pt x="593051" y="2032000"/>
                </a:lnTo>
                <a:lnTo>
                  <a:pt x="593051" y="1981200"/>
                </a:lnTo>
                <a:lnTo>
                  <a:pt x="554240" y="1981200"/>
                </a:lnTo>
                <a:lnTo>
                  <a:pt x="546963" y="1993900"/>
                </a:lnTo>
                <a:lnTo>
                  <a:pt x="542112" y="1993900"/>
                </a:lnTo>
                <a:lnTo>
                  <a:pt x="543318" y="2006600"/>
                </a:lnTo>
                <a:lnTo>
                  <a:pt x="540893" y="1993900"/>
                </a:lnTo>
                <a:lnTo>
                  <a:pt x="534835" y="1993900"/>
                </a:lnTo>
                <a:lnTo>
                  <a:pt x="525132" y="1981200"/>
                </a:lnTo>
                <a:lnTo>
                  <a:pt x="521487" y="1981200"/>
                </a:lnTo>
                <a:lnTo>
                  <a:pt x="520319" y="1993900"/>
                </a:lnTo>
                <a:lnTo>
                  <a:pt x="512089" y="1993900"/>
                </a:lnTo>
                <a:lnTo>
                  <a:pt x="503415" y="1981200"/>
                </a:lnTo>
                <a:lnTo>
                  <a:pt x="500875" y="1981200"/>
                </a:lnTo>
                <a:lnTo>
                  <a:pt x="491553" y="1993900"/>
                </a:lnTo>
                <a:lnTo>
                  <a:pt x="484505" y="1993900"/>
                </a:lnTo>
                <a:lnTo>
                  <a:pt x="478358" y="2019300"/>
                </a:lnTo>
                <a:lnTo>
                  <a:pt x="471766" y="2032000"/>
                </a:lnTo>
                <a:lnTo>
                  <a:pt x="483400" y="2019300"/>
                </a:lnTo>
                <a:lnTo>
                  <a:pt x="494817" y="2019300"/>
                </a:lnTo>
                <a:lnTo>
                  <a:pt x="506222" y="2006600"/>
                </a:lnTo>
                <a:lnTo>
                  <a:pt x="521487" y="2006600"/>
                </a:lnTo>
                <a:lnTo>
                  <a:pt x="526338" y="1993900"/>
                </a:lnTo>
                <a:lnTo>
                  <a:pt x="532307" y="2006409"/>
                </a:lnTo>
                <a:lnTo>
                  <a:pt x="532409" y="2019300"/>
                </a:lnTo>
                <a:lnTo>
                  <a:pt x="567575" y="2019300"/>
                </a:lnTo>
                <a:lnTo>
                  <a:pt x="552196" y="2032000"/>
                </a:lnTo>
                <a:lnTo>
                  <a:pt x="551776" y="2032292"/>
                </a:lnTo>
                <a:lnTo>
                  <a:pt x="551776" y="2806700"/>
                </a:lnTo>
                <a:lnTo>
                  <a:pt x="548474" y="2806700"/>
                </a:lnTo>
                <a:lnTo>
                  <a:pt x="545630" y="2794000"/>
                </a:lnTo>
                <a:lnTo>
                  <a:pt x="549389" y="2794000"/>
                </a:lnTo>
                <a:lnTo>
                  <a:pt x="551776" y="2806700"/>
                </a:lnTo>
                <a:lnTo>
                  <a:pt x="551776" y="2032292"/>
                </a:lnTo>
                <a:lnTo>
                  <a:pt x="549389" y="2033930"/>
                </a:lnTo>
                <a:lnTo>
                  <a:pt x="549389" y="2489200"/>
                </a:lnTo>
                <a:lnTo>
                  <a:pt x="548817" y="2501900"/>
                </a:lnTo>
                <a:lnTo>
                  <a:pt x="548170" y="2501900"/>
                </a:lnTo>
                <a:lnTo>
                  <a:pt x="548170" y="2540000"/>
                </a:lnTo>
                <a:lnTo>
                  <a:pt x="548170" y="2552700"/>
                </a:lnTo>
                <a:lnTo>
                  <a:pt x="545744" y="2552700"/>
                </a:lnTo>
                <a:lnTo>
                  <a:pt x="545744" y="2590800"/>
                </a:lnTo>
                <a:lnTo>
                  <a:pt x="541413" y="2590800"/>
                </a:lnTo>
                <a:lnTo>
                  <a:pt x="541413" y="3022600"/>
                </a:lnTo>
                <a:lnTo>
                  <a:pt x="536981" y="3022600"/>
                </a:lnTo>
                <a:lnTo>
                  <a:pt x="538619" y="3009900"/>
                </a:lnTo>
                <a:lnTo>
                  <a:pt x="541413" y="3022600"/>
                </a:lnTo>
                <a:lnTo>
                  <a:pt x="541413" y="2590800"/>
                </a:lnTo>
                <a:lnTo>
                  <a:pt x="541185" y="2590800"/>
                </a:lnTo>
                <a:lnTo>
                  <a:pt x="541185" y="2768600"/>
                </a:lnTo>
                <a:lnTo>
                  <a:pt x="539762" y="2773210"/>
                </a:lnTo>
                <a:lnTo>
                  <a:pt x="539762" y="2882900"/>
                </a:lnTo>
                <a:lnTo>
                  <a:pt x="534835" y="2882900"/>
                </a:lnTo>
                <a:lnTo>
                  <a:pt x="533908" y="2873248"/>
                </a:lnTo>
                <a:lnTo>
                  <a:pt x="533908" y="3162300"/>
                </a:lnTo>
                <a:lnTo>
                  <a:pt x="530440" y="3175000"/>
                </a:lnTo>
                <a:lnTo>
                  <a:pt x="526745" y="3162300"/>
                </a:lnTo>
                <a:lnTo>
                  <a:pt x="533908" y="3162300"/>
                </a:lnTo>
                <a:lnTo>
                  <a:pt x="533908" y="2873248"/>
                </a:lnTo>
                <a:lnTo>
                  <a:pt x="533615" y="2870200"/>
                </a:lnTo>
                <a:lnTo>
                  <a:pt x="537260" y="2870200"/>
                </a:lnTo>
                <a:lnTo>
                  <a:pt x="539762" y="2882900"/>
                </a:lnTo>
                <a:lnTo>
                  <a:pt x="539762" y="2773210"/>
                </a:lnTo>
                <a:lnTo>
                  <a:pt x="537260" y="2781300"/>
                </a:lnTo>
                <a:lnTo>
                  <a:pt x="534022" y="2781300"/>
                </a:lnTo>
                <a:lnTo>
                  <a:pt x="537718" y="2768600"/>
                </a:lnTo>
                <a:lnTo>
                  <a:pt x="541185" y="2768600"/>
                </a:lnTo>
                <a:lnTo>
                  <a:pt x="541185" y="2590800"/>
                </a:lnTo>
                <a:lnTo>
                  <a:pt x="537260" y="2590800"/>
                </a:lnTo>
                <a:lnTo>
                  <a:pt x="537260" y="2578100"/>
                </a:lnTo>
                <a:lnTo>
                  <a:pt x="544537" y="2578100"/>
                </a:lnTo>
                <a:lnTo>
                  <a:pt x="545744" y="2590800"/>
                </a:lnTo>
                <a:lnTo>
                  <a:pt x="545744" y="2552700"/>
                </a:lnTo>
                <a:lnTo>
                  <a:pt x="540893" y="2552700"/>
                </a:lnTo>
                <a:lnTo>
                  <a:pt x="540893" y="2540000"/>
                </a:lnTo>
                <a:lnTo>
                  <a:pt x="537425" y="2540000"/>
                </a:lnTo>
                <a:lnTo>
                  <a:pt x="537260" y="2527300"/>
                </a:lnTo>
                <a:lnTo>
                  <a:pt x="541870" y="2540000"/>
                </a:lnTo>
                <a:lnTo>
                  <a:pt x="548170" y="2540000"/>
                </a:lnTo>
                <a:lnTo>
                  <a:pt x="548170" y="2501900"/>
                </a:lnTo>
                <a:lnTo>
                  <a:pt x="537260" y="2501900"/>
                </a:lnTo>
                <a:lnTo>
                  <a:pt x="538467" y="2489200"/>
                </a:lnTo>
                <a:lnTo>
                  <a:pt x="549389" y="2489200"/>
                </a:lnTo>
                <a:lnTo>
                  <a:pt x="549389" y="2033930"/>
                </a:lnTo>
                <a:lnTo>
                  <a:pt x="549211" y="2034044"/>
                </a:lnTo>
                <a:lnTo>
                  <a:pt x="549211" y="2209800"/>
                </a:lnTo>
                <a:lnTo>
                  <a:pt x="540893" y="2209800"/>
                </a:lnTo>
                <a:lnTo>
                  <a:pt x="540893" y="2247900"/>
                </a:lnTo>
                <a:lnTo>
                  <a:pt x="537718" y="2247900"/>
                </a:lnTo>
                <a:lnTo>
                  <a:pt x="537718" y="2387600"/>
                </a:lnTo>
                <a:lnTo>
                  <a:pt x="537654" y="2388197"/>
                </a:lnTo>
                <a:lnTo>
                  <a:pt x="537654" y="2438400"/>
                </a:lnTo>
                <a:lnTo>
                  <a:pt x="537260" y="2451100"/>
                </a:lnTo>
                <a:lnTo>
                  <a:pt x="534073" y="2451100"/>
                </a:lnTo>
                <a:lnTo>
                  <a:pt x="534073" y="2489200"/>
                </a:lnTo>
                <a:lnTo>
                  <a:pt x="533222" y="2501900"/>
                </a:lnTo>
                <a:lnTo>
                  <a:pt x="528777" y="2501900"/>
                </a:lnTo>
                <a:lnTo>
                  <a:pt x="528777" y="2870200"/>
                </a:lnTo>
                <a:lnTo>
                  <a:pt x="527558" y="2882900"/>
                </a:lnTo>
                <a:lnTo>
                  <a:pt x="522706" y="2882900"/>
                </a:lnTo>
                <a:lnTo>
                  <a:pt x="522706" y="2870200"/>
                </a:lnTo>
                <a:lnTo>
                  <a:pt x="528777" y="2870200"/>
                </a:lnTo>
                <a:lnTo>
                  <a:pt x="528777" y="2501900"/>
                </a:lnTo>
                <a:lnTo>
                  <a:pt x="525132" y="2501900"/>
                </a:lnTo>
                <a:lnTo>
                  <a:pt x="523925" y="2514600"/>
                </a:lnTo>
                <a:lnTo>
                  <a:pt x="515924" y="2514600"/>
                </a:lnTo>
                <a:lnTo>
                  <a:pt x="515124" y="2501900"/>
                </a:lnTo>
                <a:lnTo>
                  <a:pt x="523925" y="2501900"/>
                </a:lnTo>
                <a:lnTo>
                  <a:pt x="525132" y="2489200"/>
                </a:lnTo>
                <a:lnTo>
                  <a:pt x="534073" y="2489200"/>
                </a:lnTo>
                <a:lnTo>
                  <a:pt x="534073" y="2451100"/>
                </a:lnTo>
                <a:lnTo>
                  <a:pt x="532409" y="2451100"/>
                </a:lnTo>
                <a:lnTo>
                  <a:pt x="529983" y="2438400"/>
                </a:lnTo>
                <a:lnTo>
                  <a:pt x="537654" y="2438400"/>
                </a:lnTo>
                <a:lnTo>
                  <a:pt x="537654" y="2388197"/>
                </a:lnTo>
                <a:lnTo>
                  <a:pt x="536346" y="2400300"/>
                </a:lnTo>
                <a:lnTo>
                  <a:pt x="533615" y="2400300"/>
                </a:lnTo>
                <a:lnTo>
                  <a:pt x="533615" y="2387600"/>
                </a:lnTo>
                <a:lnTo>
                  <a:pt x="537718" y="2387600"/>
                </a:lnTo>
                <a:lnTo>
                  <a:pt x="537718" y="2247900"/>
                </a:lnTo>
                <a:lnTo>
                  <a:pt x="534073" y="2247900"/>
                </a:lnTo>
                <a:lnTo>
                  <a:pt x="535952" y="2235200"/>
                </a:lnTo>
                <a:lnTo>
                  <a:pt x="540893" y="2247900"/>
                </a:lnTo>
                <a:lnTo>
                  <a:pt x="540893" y="2209800"/>
                </a:lnTo>
                <a:lnTo>
                  <a:pt x="539686" y="2209800"/>
                </a:lnTo>
                <a:lnTo>
                  <a:pt x="538467" y="2197100"/>
                </a:lnTo>
                <a:lnTo>
                  <a:pt x="548017" y="2197100"/>
                </a:lnTo>
                <a:lnTo>
                  <a:pt x="549211" y="2209800"/>
                </a:lnTo>
                <a:lnTo>
                  <a:pt x="549211" y="2034044"/>
                </a:lnTo>
                <a:lnTo>
                  <a:pt x="549148" y="2133600"/>
                </a:lnTo>
                <a:lnTo>
                  <a:pt x="541985" y="2133600"/>
                </a:lnTo>
                <a:lnTo>
                  <a:pt x="544537" y="2120900"/>
                </a:lnTo>
                <a:lnTo>
                  <a:pt x="549148" y="2133600"/>
                </a:lnTo>
                <a:lnTo>
                  <a:pt x="549148" y="2034095"/>
                </a:lnTo>
                <a:lnTo>
                  <a:pt x="542264" y="2038794"/>
                </a:lnTo>
                <a:lnTo>
                  <a:pt x="542264" y="2120900"/>
                </a:lnTo>
                <a:lnTo>
                  <a:pt x="536194" y="2120900"/>
                </a:lnTo>
                <a:lnTo>
                  <a:pt x="536041" y="2120608"/>
                </a:lnTo>
                <a:lnTo>
                  <a:pt x="536041" y="2120900"/>
                </a:lnTo>
                <a:lnTo>
                  <a:pt x="533615" y="2133600"/>
                </a:lnTo>
                <a:lnTo>
                  <a:pt x="529983" y="2133600"/>
                </a:lnTo>
                <a:lnTo>
                  <a:pt x="528777" y="2120900"/>
                </a:lnTo>
                <a:lnTo>
                  <a:pt x="536041" y="2120900"/>
                </a:lnTo>
                <a:lnTo>
                  <a:pt x="536041" y="2120608"/>
                </a:lnTo>
                <a:lnTo>
                  <a:pt x="529704" y="2108200"/>
                </a:lnTo>
                <a:lnTo>
                  <a:pt x="536524" y="2108200"/>
                </a:lnTo>
                <a:lnTo>
                  <a:pt x="542264" y="2120900"/>
                </a:lnTo>
                <a:lnTo>
                  <a:pt x="542264" y="2038794"/>
                </a:lnTo>
                <a:lnTo>
                  <a:pt x="538467" y="2041385"/>
                </a:lnTo>
                <a:lnTo>
                  <a:pt x="538467" y="2082800"/>
                </a:lnTo>
                <a:lnTo>
                  <a:pt x="537260" y="2095500"/>
                </a:lnTo>
                <a:lnTo>
                  <a:pt x="529983" y="2095500"/>
                </a:lnTo>
                <a:lnTo>
                  <a:pt x="529983" y="2082800"/>
                </a:lnTo>
                <a:lnTo>
                  <a:pt x="527126" y="2077974"/>
                </a:lnTo>
                <a:lnTo>
                  <a:pt x="527126" y="2108200"/>
                </a:lnTo>
                <a:lnTo>
                  <a:pt x="525132" y="2115756"/>
                </a:lnTo>
                <a:lnTo>
                  <a:pt x="525132" y="2425700"/>
                </a:lnTo>
                <a:lnTo>
                  <a:pt x="521500" y="2425700"/>
                </a:lnTo>
                <a:lnTo>
                  <a:pt x="522706" y="2413000"/>
                </a:lnTo>
                <a:lnTo>
                  <a:pt x="525132" y="2425700"/>
                </a:lnTo>
                <a:lnTo>
                  <a:pt x="525132" y="2115756"/>
                </a:lnTo>
                <a:lnTo>
                  <a:pt x="523925" y="2120328"/>
                </a:lnTo>
                <a:lnTo>
                  <a:pt x="523925" y="2400300"/>
                </a:lnTo>
                <a:lnTo>
                  <a:pt x="517855" y="2400300"/>
                </a:lnTo>
                <a:lnTo>
                  <a:pt x="515429" y="2387600"/>
                </a:lnTo>
                <a:lnTo>
                  <a:pt x="520280" y="2387600"/>
                </a:lnTo>
                <a:lnTo>
                  <a:pt x="523925" y="2400300"/>
                </a:lnTo>
                <a:lnTo>
                  <a:pt x="523925" y="2120328"/>
                </a:lnTo>
                <a:lnTo>
                  <a:pt x="523773" y="2120900"/>
                </a:lnTo>
                <a:lnTo>
                  <a:pt x="520280" y="2120900"/>
                </a:lnTo>
                <a:lnTo>
                  <a:pt x="520280" y="2197100"/>
                </a:lnTo>
                <a:lnTo>
                  <a:pt x="519074" y="2209800"/>
                </a:lnTo>
                <a:lnTo>
                  <a:pt x="515277" y="2209800"/>
                </a:lnTo>
                <a:lnTo>
                  <a:pt x="513702" y="2222500"/>
                </a:lnTo>
                <a:lnTo>
                  <a:pt x="515886" y="2222500"/>
                </a:lnTo>
                <a:lnTo>
                  <a:pt x="514515" y="2235200"/>
                </a:lnTo>
                <a:lnTo>
                  <a:pt x="512076" y="2235200"/>
                </a:lnTo>
                <a:lnTo>
                  <a:pt x="512076" y="2832100"/>
                </a:lnTo>
                <a:lnTo>
                  <a:pt x="508152" y="2832100"/>
                </a:lnTo>
                <a:lnTo>
                  <a:pt x="508152" y="3327400"/>
                </a:lnTo>
                <a:lnTo>
                  <a:pt x="498449" y="3327400"/>
                </a:lnTo>
                <a:lnTo>
                  <a:pt x="492391" y="3340100"/>
                </a:lnTo>
                <a:lnTo>
                  <a:pt x="500875" y="3340100"/>
                </a:lnTo>
                <a:lnTo>
                  <a:pt x="498449" y="3352800"/>
                </a:lnTo>
                <a:lnTo>
                  <a:pt x="491172" y="3352800"/>
                </a:lnTo>
                <a:lnTo>
                  <a:pt x="489966" y="3340100"/>
                </a:lnTo>
                <a:lnTo>
                  <a:pt x="492391" y="3340100"/>
                </a:lnTo>
                <a:lnTo>
                  <a:pt x="491172" y="3327400"/>
                </a:lnTo>
                <a:lnTo>
                  <a:pt x="492391" y="3314700"/>
                </a:lnTo>
                <a:lnTo>
                  <a:pt x="505726" y="3314700"/>
                </a:lnTo>
                <a:lnTo>
                  <a:pt x="508152" y="3327400"/>
                </a:lnTo>
                <a:lnTo>
                  <a:pt x="508152" y="2832100"/>
                </a:lnTo>
                <a:lnTo>
                  <a:pt x="506945" y="2832100"/>
                </a:lnTo>
                <a:lnTo>
                  <a:pt x="506945" y="2921000"/>
                </a:lnTo>
                <a:lnTo>
                  <a:pt x="506945" y="2933700"/>
                </a:lnTo>
                <a:lnTo>
                  <a:pt x="503301" y="2933700"/>
                </a:lnTo>
                <a:lnTo>
                  <a:pt x="503301" y="3238500"/>
                </a:lnTo>
                <a:lnTo>
                  <a:pt x="503301" y="3289300"/>
                </a:lnTo>
                <a:lnTo>
                  <a:pt x="493598" y="3289300"/>
                </a:lnTo>
                <a:lnTo>
                  <a:pt x="491172" y="3276600"/>
                </a:lnTo>
                <a:lnTo>
                  <a:pt x="491172" y="3289300"/>
                </a:lnTo>
                <a:lnTo>
                  <a:pt x="489661" y="3293262"/>
                </a:lnTo>
                <a:lnTo>
                  <a:pt x="489661" y="3378200"/>
                </a:lnTo>
                <a:lnTo>
                  <a:pt x="486359" y="3390900"/>
                </a:lnTo>
                <a:lnTo>
                  <a:pt x="488746" y="3378200"/>
                </a:lnTo>
                <a:lnTo>
                  <a:pt x="489661" y="3378200"/>
                </a:lnTo>
                <a:lnTo>
                  <a:pt x="489661" y="3293262"/>
                </a:lnTo>
                <a:lnTo>
                  <a:pt x="486321" y="3302000"/>
                </a:lnTo>
                <a:lnTo>
                  <a:pt x="488746" y="3289300"/>
                </a:lnTo>
                <a:lnTo>
                  <a:pt x="491172" y="3289300"/>
                </a:lnTo>
                <a:lnTo>
                  <a:pt x="491172" y="3276600"/>
                </a:lnTo>
                <a:lnTo>
                  <a:pt x="500875" y="3276600"/>
                </a:lnTo>
                <a:lnTo>
                  <a:pt x="503301" y="3289300"/>
                </a:lnTo>
                <a:lnTo>
                  <a:pt x="503301" y="3238500"/>
                </a:lnTo>
                <a:lnTo>
                  <a:pt x="502094" y="3251200"/>
                </a:lnTo>
                <a:lnTo>
                  <a:pt x="488746" y="3251200"/>
                </a:lnTo>
                <a:lnTo>
                  <a:pt x="489775" y="3238500"/>
                </a:lnTo>
                <a:lnTo>
                  <a:pt x="503301" y="3238500"/>
                </a:lnTo>
                <a:lnTo>
                  <a:pt x="503301" y="2933700"/>
                </a:lnTo>
                <a:lnTo>
                  <a:pt x="499668" y="2933700"/>
                </a:lnTo>
                <a:lnTo>
                  <a:pt x="499668" y="2921000"/>
                </a:lnTo>
                <a:lnTo>
                  <a:pt x="506945" y="2921000"/>
                </a:lnTo>
                <a:lnTo>
                  <a:pt x="506945" y="2832100"/>
                </a:lnTo>
                <a:lnTo>
                  <a:pt x="504913" y="2832100"/>
                </a:lnTo>
                <a:lnTo>
                  <a:pt x="508152" y="2819400"/>
                </a:lnTo>
                <a:lnTo>
                  <a:pt x="512076" y="2832100"/>
                </a:lnTo>
                <a:lnTo>
                  <a:pt x="512076" y="2235200"/>
                </a:lnTo>
                <a:lnTo>
                  <a:pt x="511797" y="2235200"/>
                </a:lnTo>
                <a:lnTo>
                  <a:pt x="511797" y="2222500"/>
                </a:lnTo>
                <a:lnTo>
                  <a:pt x="513702" y="2222500"/>
                </a:lnTo>
                <a:lnTo>
                  <a:pt x="504520" y="2209800"/>
                </a:lnTo>
                <a:lnTo>
                  <a:pt x="510578" y="2222500"/>
                </a:lnTo>
                <a:lnTo>
                  <a:pt x="506945" y="2222500"/>
                </a:lnTo>
                <a:lnTo>
                  <a:pt x="506945" y="2552700"/>
                </a:lnTo>
                <a:lnTo>
                  <a:pt x="506945" y="2654300"/>
                </a:lnTo>
                <a:lnTo>
                  <a:pt x="505726" y="2667000"/>
                </a:lnTo>
                <a:lnTo>
                  <a:pt x="503301" y="2661920"/>
                </a:lnTo>
                <a:lnTo>
                  <a:pt x="503301" y="2844800"/>
                </a:lnTo>
                <a:lnTo>
                  <a:pt x="503301" y="2857500"/>
                </a:lnTo>
                <a:lnTo>
                  <a:pt x="498449" y="2852420"/>
                </a:lnTo>
                <a:lnTo>
                  <a:pt x="498449" y="3073400"/>
                </a:lnTo>
                <a:lnTo>
                  <a:pt x="496023" y="3086100"/>
                </a:lnTo>
                <a:lnTo>
                  <a:pt x="493598" y="3086100"/>
                </a:lnTo>
                <a:lnTo>
                  <a:pt x="498449" y="3073400"/>
                </a:lnTo>
                <a:lnTo>
                  <a:pt x="498449" y="2852420"/>
                </a:lnTo>
                <a:lnTo>
                  <a:pt x="496938" y="2850845"/>
                </a:lnTo>
                <a:lnTo>
                  <a:pt x="496938" y="3048000"/>
                </a:lnTo>
                <a:lnTo>
                  <a:pt x="492391" y="3048000"/>
                </a:lnTo>
                <a:lnTo>
                  <a:pt x="492391" y="3175000"/>
                </a:lnTo>
                <a:lnTo>
                  <a:pt x="485902" y="3187700"/>
                </a:lnTo>
                <a:lnTo>
                  <a:pt x="484200" y="3187700"/>
                </a:lnTo>
                <a:lnTo>
                  <a:pt x="483895" y="3198990"/>
                </a:lnTo>
                <a:lnTo>
                  <a:pt x="483895" y="3390900"/>
                </a:lnTo>
                <a:lnTo>
                  <a:pt x="476910" y="3403600"/>
                </a:lnTo>
                <a:lnTo>
                  <a:pt x="471614" y="3390900"/>
                </a:lnTo>
                <a:lnTo>
                  <a:pt x="483895" y="3390900"/>
                </a:lnTo>
                <a:lnTo>
                  <a:pt x="483895" y="3198990"/>
                </a:lnTo>
                <a:lnTo>
                  <a:pt x="483857" y="3200400"/>
                </a:lnTo>
                <a:lnTo>
                  <a:pt x="482079" y="3209861"/>
                </a:lnTo>
                <a:lnTo>
                  <a:pt x="482079" y="3238500"/>
                </a:lnTo>
                <a:lnTo>
                  <a:pt x="481012" y="3242348"/>
                </a:lnTo>
                <a:lnTo>
                  <a:pt x="481012" y="3263900"/>
                </a:lnTo>
                <a:lnTo>
                  <a:pt x="477837" y="3273768"/>
                </a:lnTo>
                <a:lnTo>
                  <a:pt x="477837" y="3365500"/>
                </a:lnTo>
                <a:lnTo>
                  <a:pt x="474306" y="3378200"/>
                </a:lnTo>
                <a:lnTo>
                  <a:pt x="469646" y="3378200"/>
                </a:lnTo>
                <a:lnTo>
                  <a:pt x="467258" y="3365500"/>
                </a:lnTo>
                <a:lnTo>
                  <a:pt x="477837" y="3365500"/>
                </a:lnTo>
                <a:lnTo>
                  <a:pt x="477837" y="3273768"/>
                </a:lnTo>
                <a:lnTo>
                  <a:pt x="476923" y="3276600"/>
                </a:lnTo>
                <a:lnTo>
                  <a:pt x="468134" y="3276600"/>
                </a:lnTo>
                <a:lnTo>
                  <a:pt x="468134" y="3314700"/>
                </a:lnTo>
                <a:lnTo>
                  <a:pt x="454787" y="3314700"/>
                </a:lnTo>
                <a:lnTo>
                  <a:pt x="456006" y="3302000"/>
                </a:lnTo>
                <a:lnTo>
                  <a:pt x="465709" y="3302000"/>
                </a:lnTo>
                <a:lnTo>
                  <a:pt x="468134" y="3314700"/>
                </a:lnTo>
                <a:lnTo>
                  <a:pt x="468134" y="3276600"/>
                </a:lnTo>
                <a:lnTo>
                  <a:pt x="463283" y="3276600"/>
                </a:lnTo>
                <a:lnTo>
                  <a:pt x="464489" y="3263900"/>
                </a:lnTo>
                <a:lnTo>
                  <a:pt x="463283" y="3263900"/>
                </a:lnTo>
                <a:lnTo>
                  <a:pt x="464489" y="3251200"/>
                </a:lnTo>
                <a:lnTo>
                  <a:pt x="468134" y="3251200"/>
                </a:lnTo>
                <a:lnTo>
                  <a:pt x="470560" y="3238500"/>
                </a:lnTo>
                <a:lnTo>
                  <a:pt x="474713" y="3251200"/>
                </a:lnTo>
                <a:lnTo>
                  <a:pt x="470725" y="3263900"/>
                </a:lnTo>
                <a:lnTo>
                  <a:pt x="481012" y="3263900"/>
                </a:lnTo>
                <a:lnTo>
                  <a:pt x="481012" y="3242348"/>
                </a:lnTo>
                <a:lnTo>
                  <a:pt x="478548" y="3251200"/>
                </a:lnTo>
                <a:lnTo>
                  <a:pt x="480263" y="3238500"/>
                </a:lnTo>
                <a:lnTo>
                  <a:pt x="482079" y="3238500"/>
                </a:lnTo>
                <a:lnTo>
                  <a:pt x="482079" y="3209861"/>
                </a:lnTo>
                <a:lnTo>
                  <a:pt x="481469" y="3213100"/>
                </a:lnTo>
                <a:lnTo>
                  <a:pt x="481926" y="3213100"/>
                </a:lnTo>
                <a:lnTo>
                  <a:pt x="480568" y="3225800"/>
                </a:lnTo>
                <a:lnTo>
                  <a:pt x="477837" y="3225800"/>
                </a:lnTo>
                <a:lnTo>
                  <a:pt x="477837" y="3213100"/>
                </a:lnTo>
                <a:lnTo>
                  <a:pt x="481469" y="3213100"/>
                </a:lnTo>
                <a:lnTo>
                  <a:pt x="476618" y="3200400"/>
                </a:lnTo>
                <a:lnTo>
                  <a:pt x="479044" y="3187700"/>
                </a:lnTo>
                <a:lnTo>
                  <a:pt x="480263" y="3187700"/>
                </a:lnTo>
                <a:lnTo>
                  <a:pt x="483895" y="3175000"/>
                </a:lnTo>
                <a:lnTo>
                  <a:pt x="492391" y="3175000"/>
                </a:lnTo>
                <a:lnTo>
                  <a:pt x="492391" y="3048000"/>
                </a:lnTo>
                <a:lnTo>
                  <a:pt x="492391" y="3035300"/>
                </a:lnTo>
                <a:lnTo>
                  <a:pt x="481469" y="3035300"/>
                </a:lnTo>
                <a:lnTo>
                  <a:pt x="482688" y="3022600"/>
                </a:lnTo>
                <a:lnTo>
                  <a:pt x="492391" y="3022600"/>
                </a:lnTo>
                <a:lnTo>
                  <a:pt x="493598" y="3035300"/>
                </a:lnTo>
                <a:lnTo>
                  <a:pt x="496252" y="3035300"/>
                </a:lnTo>
                <a:lnTo>
                  <a:pt x="496938" y="3048000"/>
                </a:lnTo>
                <a:lnTo>
                  <a:pt x="496938" y="2850845"/>
                </a:lnTo>
                <a:lnTo>
                  <a:pt x="491172" y="2844800"/>
                </a:lnTo>
                <a:lnTo>
                  <a:pt x="503301" y="2844800"/>
                </a:lnTo>
                <a:lnTo>
                  <a:pt x="503301" y="2661920"/>
                </a:lnTo>
                <a:lnTo>
                  <a:pt x="500634" y="2656332"/>
                </a:lnTo>
                <a:lnTo>
                  <a:pt x="500634" y="2806700"/>
                </a:lnTo>
                <a:lnTo>
                  <a:pt x="496201" y="2806700"/>
                </a:lnTo>
                <a:lnTo>
                  <a:pt x="496023" y="2794000"/>
                </a:lnTo>
                <a:lnTo>
                  <a:pt x="500634" y="2806700"/>
                </a:lnTo>
                <a:lnTo>
                  <a:pt x="500634" y="2656332"/>
                </a:lnTo>
                <a:lnTo>
                  <a:pt x="499668" y="2654300"/>
                </a:lnTo>
                <a:lnTo>
                  <a:pt x="506945" y="2654300"/>
                </a:lnTo>
                <a:lnTo>
                  <a:pt x="506945" y="2552700"/>
                </a:lnTo>
                <a:lnTo>
                  <a:pt x="505726" y="2565400"/>
                </a:lnTo>
                <a:lnTo>
                  <a:pt x="493598" y="2565400"/>
                </a:lnTo>
                <a:lnTo>
                  <a:pt x="496900" y="2552700"/>
                </a:lnTo>
                <a:lnTo>
                  <a:pt x="506945" y="2552700"/>
                </a:lnTo>
                <a:lnTo>
                  <a:pt x="506945" y="2222500"/>
                </a:lnTo>
                <a:lnTo>
                  <a:pt x="505726" y="2222500"/>
                </a:lnTo>
                <a:lnTo>
                  <a:pt x="503301" y="2228850"/>
                </a:lnTo>
                <a:lnTo>
                  <a:pt x="503301" y="2374900"/>
                </a:lnTo>
                <a:lnTo>
                  <a:pt x="492671" y="2374900"/>
                </a:lnTo>
                <a:lnTo>
                  <a:pt x="490118" y="2362200"/>
                </a:lnTo>
                <a:lnTo>
                  <a:pt x="499668" y="2362200"/>
                </a:lnTo>
                <a:lnTo>
                  <a:pt x="503301" y="2374900"/>
                </a:lnTo>
                <a:lnTo>
                  <a:pt x="503301" y="2228850"/>
                </a:lnTo>
                <a:lnTo>
                  <a:pt x="500875" y="2235200"/>
                </a:lnTo>
                <a:lnTo>
                  <a:pt x="496100" y="2222500"/>
                </a:lnTo>
                <a:lnTo>
                  <a:pt x="500189" y="2222500"/>
                </a:lnTo>
                <a:lnTo>
                  <a:pt x="500875" y="2209800"/>
                </a:lnTo>
                <a:lnTo>
                  <a:pt x="504520" y="2209800"/>
                </a:lnTo>
                <a:lnTo>
                  <a:pt x="511340" y="2209800"/>
                </a:lnTo>
                <a:lnTo>
                  <a:pt x="511390" y="2197100"/>
                </a:lnTo>
                <a:lnTo>
                  <a:pt x="520280" y="2197100"/>
                </a:lnTo>
                <a:lnTo>
                  <a:pt x="520280" y="2120900"/>
                </a:lnTo>
                <a:lnTo>
                  <a:pt x="519074" y="2120900"/>
                </a:lnTo>
                <a:lnTo>
                  <a:pt x="514223" y="2108200"/>
                </a:lnTo>
                <a:lnTo>
                  <a:pt x="514223" y="2120900"/>
                </a:lnTo>
                <a:lnTo>
                  <a:pt x="510578" y="2120900"/>
                </a:lnTo>
                <a:lnTo>
                  <a:pt x="511517" y="2111019"/>
                </a:lnTo>
                <a:lnTo>
                  <a:pt x="505815" y="2117001"/>
                </a:lnTo>
                <a:lnTo>
                  <a:pt x="505726" y="2116696"/>
                </a:lnTo>
                <a:lnTo>
                  <a:pt x="505726" y="2120900"/>
                </a:lnTo>
                <a:lnTo>
                  <a:pt x="504520" y="2133600"/>
                </a:lnTo>
                <a:lnTo>
                  <a:pt x="499452" y="2133600"/>
                </a:lnTo>
                <a:lnTo>
                  <a:pt x="497700" y="2120900"/>
                </a:lnTo>
                <a:lnTo>
                  <a:pt x="502094" y="2120900"/>
                </a:lnTo>
                <a:lnTo>
                  <a:pt x="505726" y="2120900"/>
                </a:lnTo>
                <a:lnTo>
                  <a:pt x="505726" y="2116696"/>
                </a:lnTo>
                <a:lnTo>
                  <a:pt x="503301" y="2108200"/>
                </a:lnTo>
                <a:lnTo>
                  <a:pt x="511797" y="2108200"/>
                </a:lnTo>
                <a:lnTo>
                  <a:pt x="511517" y="2111019"/>
                </a:lnTo>
                <a:lnTo>
                  <a:pt x="514223" y="2108200"/>
                </a:lnTo>
                <a:lnTo>
                  <a:pt x="527126" y="2108200"/>
                </a:lnTo>
                <a:lnTo>
                  <a:pt x="527126" y="2077974"/>
                </a:lnTo>
                <a:lnTo>
                  <a:pt x="522465" y="2070100"/>
                </a:lnTo>
                <a:lnTo>
                  <a:pt x="525018" y="2070100"/>
                </a:lnTo>
                <a:lnTo>
                  <a:pt x="529983" y="2082800"/>
                </a:lnTo>
                <a:lnTo>
                  <a:pt x="538467" y="2082800"/>
                </a:lnTo>
                <a:lnTo>
                  <a:pt x="538467" y="2041385"/>
                </a:lnTo>
                <a:lnTo>
                  <a:pt x="533615" y="2044700"/>
                </a:lnTo>
                <a:lnTo>
                  <a:pt x="512318" y="2044700"/>
                </a:lnTo>
                <a:lnTo>
                  <a:pt x="488746" y="2032000"/>
                </a:lnTo>
                <a:lnTo>
                  <a:pt x="492391" y="2044700"/>
                </a:lnTo>
                <a:lnTo>
                  <a:pt x="496023" y="2044700"/>
                </a:lnTo>
                <a:lnTo>
                  <a:pt x="498449" y="2057400"/>
                </a:lnTo>
                <a:lnTo>
                  <a:pt x="503301" y="2057400"/>
                </a:lnTo>
                <a:lnTo>
                  <a:pt x="509358" y="2044700"/>
                </a:lnTo>
                <a:lnTo>
                  <a:pt x="505726" y="2057400"/>
                </a:lnTo>
                <a:lnTo>
                  <a:pt x="503301" y="2057400"/>
                </a:lnTo>
                <a:lnTo>
                  <a:pt x="505650" y="2069693"/>
                </a:lnTo>
                <a:lnTo>
                  <a:pt x="507796" y="2057400"/>
                </a:lnTo>
                <a:lnTo>
                  <a:pt x="511911" y="2057400"/>
                </a:lnTo>
                <a:lnTo>
                  <a:pt x="518464" y="2070100"/>
                </a:lnTo>
                <a:lnTo>
                  <a:pt x="505726" y="2070100"/>
                </a:lnTo>
                <a:lnTo>
                  <a:pt x="505650" y="2069693"/>
                </a:lnTo>
                <a:lnTo>
                  <a:pt x="505574" y="2070100"/>
                </a:lnTo>
                <a:lnTo>
                  <a:pt x="491540" y="2070100"/>
                </a:lnTo>
                <a:lnTo>
                  <a:pt x="491540" y="2235200"/>
                </a:lnTo>
                <a:lnTo>
                  <a:pt x="489204" y="2235200"/>
                </a:lnTo>
                <a:lnTo>
                  <a:pt x="489204" y="2514600"/>
                </a:lnTo>
                <a:lnTo>
                  <a:pt x="489038" y="2527300"/>
                </a:lnTo>
                <a:lnTo>
                  <a:pt x="487540" y="2527300"/>
                </a:lnTo>
                <a:lnTo>
                  <a:pt x="487540" y="2590800"/>
                </a:lnTo>
                <a:lnTo>
                  <a:pt x="485495" y="2603500"/>
                </a:lnTo>
                <a:lnTo>
                  <a:pt x="480263" y="2603500"/>
                </a:lnTo>
                <a:lnTo>
                  <a:pt x="480263" y="2679700"/>
                </a:lnTo>
                <a:lnTo>
                  <a:pt x="474649" y="2688094"/>
                </a:lnTo>
                <a:lnTo>
                  <a:pt x="474649" y="2921000"/>
                </a:lnTo>
                <a:lnTo>
                  <a:pt x="471462" y="2933700"/>
                </a:lnTo>
                <a:lnTo>
                  <a:pt x="471411" y="2933535"/>
                </a:lnTo>
                <a:lnTo>
                  <a:pt x="471411" y="3175000"/>
                </a:lnTo>
                <a:lnTo>
                  <a:pt x="470560" y="3187700"/>
                </a:lnTo>
                <a:lnTo>
                  <a:pt x="464934" y="3187700"/>
                </a:lnTo>
                <a:lnTo>
                  <a:pt x="465556" y="3175000"/>
                </a:lnTo>
                <a:lnTo>
                  <a:pt x="459638" y="3175000"/>
                </a:lnTo>
                <a:lnTo>
                  <a:pt x="464934" y="3162300"/>
                </a:lnTo>
                <a:lnTo>
                  <a:pt x="469188" y="3175000"/>
                </a:lnTo>
                <a:lnTo>
                  <a:pt x="471411" y="3175000"/>
                </a:lnTo>
                <a:lnTo>
                  <a:pt x="471411" y="2933535"/>
                </a:lnTo>
                <a:lnTo>
                  <a:pt x="467829" y="2921000"/>
                </a:lnTo>
                <a:lnTo>
                  <a:pt x="474649" y="2921000"/>
                </a:lnTo>
                <a:lnTo>
                  <a:pt x="474649" y="2688094"/>
                </a:lnTo>
                <a:lnTo>
                  <a:pt x="471766" y="2692400"/>
                </a:lnTo>
                <a:lnTo>
                  <a:pt x="471766" y="2832100"/>
                </a:lnTo>
                <a:lnTo>
                  <a:pt x="463283" y="2832100"/>
                </a:lnTo>
                <a:lnTo>
                  <a:pt x="463283" y="2819400"/>
                </a:lnTo>
                <a:lnTo>
                  <a:pt x="470560" y="2819400"/>
                </a:lnTo>
                <a:lnTo>
                  <a:pt x="471766" y="2832100"/>
                </a:lnTo>
                <a:lnTo>
                  <a:pt x="471766" y="2692400"/>
                </a:lnTo>
                <a:lnTo>
                  <a:pt x="460857" y="2692400"/>
                </a:lnTo>
                <a:lnTo>
                  <a:pt x="469341" y="2679700"/>
                </a:lnTo>
                <a:lnTo>
                  <a:pt x="480263" y="2679700"/>
                </a:lnTo>
                <a:lnTo>
                  <a:pt x="480263" y="2603500"/>
                </a:lnTo>
                <a:lnTo>
                  <a:pt x="475945" y="2590800"/>
                </a:lnTo>
                <a:lnTo>
                  <a:pt x="477989" y="2590800"/>
                </a:lnTo>
                <a:lnTo>
                  <a:pt x="474802" y="2578100"/>
                </a:lnTo>
                <a:lnTo>
                  <a:pt x="480263" y="2578100"/>
                </a:lnTo>
                <a:lnTo>
                  <a:pt x="477989" y="2590800"/>
                </a:lnTo>
                <a:lnTo>
                  <a:pt x="487540" y="2590800"/>
                </a:lnTo>
                <a:lnTo>
                  <a:pt x="487540" y="2527300"/>
                </a:lnTo>
                <a:lnTo>
                  <a:pt x="485114" y="2527300"/>
                </a:lnTo>
                <a:lnTo>
                  <a:pt x="486130" y="2514600"/>
                </a:lnTo>
                <a:lnTo>
                  <a:pt x="489204" y="2514600"/>
                </a:lnTo>
                <a:lnTo>
                  <a:pt x="489204" y="2235200"/>
                </a:lnTo>
                <a:lnTo>
                  <a:pt x="488746" y="2235200"/>
                </a:lnTo>
                <a:lnTo>
                  <a:pt x="486130" y="2222500"/>
                </a:lnTo>
                <a:lnTo>
                  <a:pt x="488289" y="2222500"/>
                </a:lnTo>
                <a:lnTo>
                  <a:pt x="491540" y="2235200"/>
                </a:lnTo>
                <a:lnTo>
                  <a:pt x="491540" y="2070100"/>
                </a:lnTo>
                <a:lnTo>
                  <a:pt x="449935" y="2070100"/>
                </a:lnTo>
                <a:lnTo>
                  <a:pt x="456006" y="2082800"/>
                </a:lnTo>
                <a:lnTo>
                  <a:pt x="457212" y="2082800"/>
                </a:lnTo>
                <a:lnTo>
                  <a:pt x="486321" y="2108200"/>
                </a:lnTo>
                <a:lnTo>
                  <a:pt x="480263" y="2108200"/>
                </a:lnTo>
                <a:lnTo>
                  <a:pt x="480263" y="2413000"/>
                </a:lnTo>
                <a:lnTo>
                  <a:pt x="478624" y="2420455"/>
                </a:lnTo>
                <a:lnTo>
                  <a:pt x="478624" y="2489200"/>
                </a:lnTo>
                <a:lnTo>
                  <a:pt x="472986" y="2489200"/>
                </a:lnTo>
                <a:lnTo>
                  <a:pt x="472986" y="2501900"/>
                </a:lnTo>
                <a:lnTo>
                  <a:pt x="462064" y="2501900"/>
                </a:lnTo>
                <a:lnTo>
                  <a:pt x="462064" y="2540000"/>
                </a:lnTo>
                <a:lnTo>
                  <a:pt x="462064" y="2552700"/>
                </a:lnTo>
                <a:lnTo>
                  <a:pt x="458431" y="2552700"/>
                </a:lnTo>
                <a:lnTo>
                  <a:pt x="458431" y="3263900"/>
                </a:lnTo>
                <a:lnTo>
                  <a:pt x="458431" y="3276600"/>
                </a:lnTo>
                <a:lnTo>
                  <a:pt x="453580" y="3276600"/>
                </a:lnTo>
                <a:lnTo>
                  <a:pt x="453580" y="3302000"/>
                </a:lnTo>
                <a:lnTo>
                  <a:pt x="452361" y="3314700"/>
                </a:lnTo>
                <a:lnTo>
                  <a:pt x="451434" y="3314700"/>
                </a:lnTo>
                <a:lnTo>
                  <a:pt x="451434" y="3416300"/>
                </a:lnTo>
                <a:lnTo>
                  <a:pt x="444271" y="3416300"/>
                </a:lnTo>
                <a:lnTo>
                  <a:pt x="447509" y="3403600"/>
                </a:lnTo>
                <a:lnTo>
                  <a:pt x="451434" y="3416300"/>
                </a:lnTo>
                <a:lnTo>
                  <a:pt x="451434" y="3314700"/>
                </a:lnTo>
                <a:lnTo>
                  <a:pt x="440232" y="3314700"/>
                </a:lnTo>
                <a:lnTo>
                  <a:pt x="440232" y="3302000"/>
                </a:lnTo>
                <a:lnTo>
                  <a:pt x="453580" y="3302000"/>
                </a:lnTo>
                <a:lnTo>
                  <a:pt x="453580" y="3276600"/>
                </a:lnTo>
                <a:lnTo>
                  <a:pt x="444334" y="3276600"/>
                </a:lnTo>
                <a:lnTo>
                  <a:pt x="444334" y="3289300"/>
                </a:lnTo>
                <a:lnTo>
                  <a:pt x="440232" y="3289300"/>
                </a:lnTo>
                <a:lnTo>
                  <a:pt x="440232" y="3276600"/>
                </a:lnTo>
                <a:lnTo>
                  <a:pt x="444334" y="3289300"/>
                </a:lnTo>
                <a:lnTo>
                  <a:pt x="444334" y="3276600"/>
                </a:lnTo>
                <a:lnTo>
                  <a:pt x="443877" y="3276600"/>
                </a:lnTo>
                <a:lnTo>
                  <a:pt x="451154" y="3263900"/>
                </a:lnTo>
                <a:lnTo>
                  <a:pt x="443877" y="3263900"/>
                </a:lnTo>
                <a:lnTo>
                  <a:pt x="443877" y="3251200"/>
                </a:lnTo>
                <a:lnTo>
                  <a:pt x="450240" y="3251200"/>
                </a:lnTo>
                <a:lnTo>
                  <a:pt x="452069" y="3263900"/>
                </a:lnTo>
                <a:lnTo>
                  <a:pt x="458431" y="3263900"/>
                </a:lnTo>
                <a:lnTo>
                  <a:pt x="458431" y="2552700"/>
                </a:lnTo>
                <a:lnTo>
                  <a:pt x="457212" y="2565400"/>
                </a:lnTo>
                <a:lnTo>
                  <a:pt x="456463" y="2563838"/>
                </a:lnTo>
                <a:lnTo>
                  <a:pt x="456463" y="3175000"/>
                </a:lnTo>
                <a:lnTo>
                  <a:pt x="456463" y="3225800"/>
                </a:lnTo>
                <a:lnTo>
                  <a:pt x="452361" y="3225800"/>
                </a:lnTo>
                <a:lnTo>
                  <a:pt x="452361" y="3213100"/>
                </a:lnTo>
                <a:lnTo>
                  <a:pt x="456463" y="3225800"/>
                </a:lnTo>
                <a:lnTo>
                  <a:pt x="456463" y="3175000"/>
                </a:lnTo>
                <a:lnTo>
                  <a:pt x="455091" y="3187700"/>
                </a:lnTo>
                <a:lnTo>
                  <a:pt x="452361" y="3187700"/>
                </a:lnTo>
                <a:lnTo>
                  <a:pt x="452361" y="3175000"/>
                </a:lnTo>
                <a:lnTo>
                  <a:pt x="456463" y="3175000"/>
                </a:lnTo>
                <a:lnTo>
                  <a:pt x="456463" y="2563838"/>
                </a:lnTo>
                <a:lnTo>
                  <a:pt x="454075" y="2558834"/>
                </a:lnTo>
                <a:lnTo>
                  <a:pt x="454075" y="2654300"/>
                </a:lnTo>
                <a:lnTo>
                  <a:pt x="450545" y="2654300"/>
                </a:lnTo>
                <a:lnTo>
                  <a:pt x="447929" y="2641600"/>
                </a:lnTo>
                <a:lnTo>
                  <a:pt x="452361" y="2641600"/>
                </a:lnTo>
                <a:lnTo>
                  <a:pt x="454075" y="2654300"/>
                </a:lnTo>
                <a:lnTo>
                  <a:pt x="454075" y="2558834"/>
                </a:lnTo>
                <a:lnTo>
                  <a:pt x="451154" y="2552700"/>
                </a:lnTo>
                <a:lnTo>
                  <a:pt x="447509" y="2565400"/>
                </a:lnTo>
                <a:lnTo>
                  <a:pt x="447509" y="2552700"/>
                </a:lnTo>
                <a:lnTo>
                  <a:pt x="451154" y="2552700"/>
                </a:lnTo>
                <a:lnTo>
                  <a:pt x="454787" y="2552700"/>
                </a:lnTo>
                <a:lnTo>
                  <a:pt x="454787" y="2540000"/>
                </a:lnTo>
                <a:lnTo>
                  <a:pt x="462064" y="2540000"/>
                </a:lnTo>
                <a:lnTo>
                  <a:pt x="462064" y="2501900"/>
                </a:lnTo>
                <a:lnTo>
                  <a:pt x="452704" y="2501900"/>
                </a:lnTo>
                <a:lnTo>
                  <a:pt x="449643" y="2489200"/>
                </a:lnTo>
                <a:lnTo>
                  <a:pt x="470560" y="2489200"/>
                </a:lnTo>
                <a:lnTo>
                  <a:pt x="472986" y="2501900"/>
                </a:lnTo>
                <a:lnTo>
                  <a:pt x="472986" y="2489200"/>
                </a:lnTo>
                <a:lnTo>
                  <a:pt x="471131" y="2489200"/>
                </a:lnTo>
                <a:lnTo>
                  <a:pt x="474192" y="2476500"/>
                </a:lnTo>
                <a:lnTo>
                  <a:pt x="478624" y="2489200"/>
                </a:lnTo>
                <a:lnTo>
                  <a:pt x="478624" y="2420455"/>
                </a:lnTo>
                <a:lnTo>
                  <a:pt x="477469" y="2425700"/>
                </a:lnTo>
                <a:lnTo>
                  <a:pt x="473443" y="2413000"/>
                </a:lnTo>
                <a:lnTo>
                  <a:pt x="480263" y="2413000"/>
                </a:lnTo>
                <a:lnTo>
                  <a:pt x="480263" y="2108200"/>
                </a:lnTo>
                <a:lnTo>
                  <a:pt x="479640" y="2108200"/>
                </a:lnTo>
                <a:lnTo>
                  <a:pt x="479640" y="2209800"/>
                </a:lnTo>
                <a:lnTo>
                  <a:pt x="477989" y="2222500"/>
                </a:lnTo>
                <a:lnTo>
                  <a:pt x="477837" y="2222500"/>
                </a:lnTo>
                <a:lnTo>
                  <a:pt x="477837" y="2247900"/>
                </a:lnTo>
                <a:lnTo>
                  <a:pt x="473290" y="2247900"/>
                </a:lnTo>
                <a:lnTo>
                  <a:pt x="469341" y="2253411"/>
                </a:lnTo>
                <a:lnTo>
                  <a:pt x="469341" y="2286000"/>
                </a:lnTo>
                <a:lnTo>
                  <a:pt x="467372" y="2286000"/>
                </a:lnTo>
                <a:lnTo>
                  <a:pt x="467372" y="2451100"/>
                </a:lnTo>
                <a:lnTo>
                  <a:pt x="466915" y="2463800"/>
                </a:lnTo>
                <a:lnTo>
                  <a:pt x="463448" y="2451100"/>
                </a:lnTo>
                <a:lnTo>
                  <a:pt x="458279" y="2451100"/>
                </a:lnTo>
                <a:lnTo>
                  <a:pt x="453783" y="2438400"/>
                </a:lnTo>
                <a:lnTo>
                  <a:pt x="464185" y="2438400"/>
                </a:lnTo>
                <a:lnTo>
                  <a:pt x="467372" y="2451100"/>
                </a:lnTo>
                <a:lnTo>
                  <a:pt x="467372" y="2286000"/>
                </a:lnTo>
                <a:lnTo>
                  <a:pt x="465366" y="2286000"/>
                </a:lnTo>
                <a:lnTo>
                  <a:pt x="466610" y="2273300"/>
                </a:lnTo>
                <a:lnTo>
                  <a:pt x="468134" y="2273300"/>
                </a:lnTo>
                <a:lnTo>
                  <a:pt x="469341" y="2286000"/>
                </a:lnTo>
                <a:lnTo>
                  <a:pt x="469341" y="2253411"/>
                </a:lnTo>
                <a:lnTo>
                  <a:pt x="464185" y="2260600"/>
                </a:lnTo>
                <a:lnTo>
                  <a:pt x="459638" y="2273300"/>
                </a:lnTo>
                <a:lnTo>
                  <a:pt x="453974" y="2260600"/>
                </a:lnTo>
                <a:lnTo>
                  <a:pt x="443877" y="2260600"/>
                </a:lnTo>
                <a:lnTo>
                  <a:pt x="443877" y="2451100"/>
                </a:lnTo>
                <a:lnTo>
                  <a:pt x="443877" y="3149600"/>
                </a:lnTo>
                <a:lnTo>
                  <a:pt x="442963" y="3149600"/>
                </a:lnTo>
                <a:lnTo>
                  <a:pt x="440131" y="3136900"/>
                </a:lnTo>
                <a:lnTo>
                  <a:pt x="443877" y="3149600"/>
                </a:lnTo>
                <a:lnTo>
                  <a:pt x="443877" y="2451100"/>
                </a:lnTo>
                <a:lnTo>
                  <a:pt x="439026" y="2459571"/>
                </a:lnTo>
                <a:lnTo>
                  <a:pt x="439026" y="3111500"/>
                </a:lnTo>
                <a:lnTo>
                  <a:pt x="432993" y="3122460"/>
                </a:lnTo>
                <a:lnTo>
                  <a:pt x="432993" y="3218586"/>
                </a:lnTo>
                <a:lnTo>
                  <a:pt x="432282" y="3217532"/>
                </a:lnTo>
                <a:lnTo>
                  <a:pt x="432282" y="3314700"/>
                </a:lnTo>
                <a:lnTo>
                  <a:pt x="431139" y="3327400"/>
                </a:lnTo>
                <a:lnTo>
                  <a:pt x="429094" y="3340100"/>
                </a:lnTo>
                <a:lnTo>
                  <a:pt x="427964" y="3340100"/>
                </a:lnTo>
                <a:lnTo>
                  <a:pt x="427964" y="3390900"/>
                </a:lnTo>
                <a:lnTo>
                  <a:pt x="426427" y="3390900"/>
                </a:lnTo>
                <a:lnTo>
                  <a:pt x="418414" y="3403600"/>
                </a:lnTo>
                <a:lnTo>
                  <a:pt x="418414" y="3378200"/>
                </a:lnTo>
                <a:lnTo>
                  <a:pt x="424713" y="3378200"/>
                </a:lnTo>
                <a:lnTo>
                  <a:pt x="427964" y="3390900"/>
                </a:lnTo>
                <a:lnTo>
                  <a:pt x="427964" y="3340100"/>
                </a:lnTo>
                <a:lnTo>
                  <a:pt x="424154" y="3340100"/>
                </a:lnTo>
                <a:lnTo>
                  <a:pt x="426135" y="3327400"/>
                </a:lnTo>
                <a:lnTo>
                  <a:pt x="429717" y="3314700"/>
                </a:lnTo>
                <a:lnTo>
                  <a:pt x="420839" y="3314700"/>
                </a:lnTo>
                <a:lnTo>
                  <a:pt x="420839" y="3302000"/>
                </a:lnTo>
                <a:lnTo>
                  <a:pt x="431749" y="3302000"/>
                </a:lnTo>
                <a:lnTo>
                  <a:pt x="430542" y="3314700"/>
                </a:lnTo>
                <a:lnTo>
                  <a:pt x="432282" y="3314700"/>
                </a:lnTo>
                <a:lnTo>
                  <a:pt x="432282" y="3217532"/>
                </a:lnTo>
                <a:lnTo>
                  <a:pt x="429323" y="3213100"/>
                </a:lnTo>
                <a:lnTo>
                  <a:pt x="431292" y="3213100"/>
                </a:lnTo>
                <a:lnTo>
                  <a:pt x="432993" y="3218586"/>
                </a:lnTo>
                <a:lnTo>
                  <a:pt x="432993" y="3122460"/>
                </a:lnTo>
                <a:lnTo>
                  <a:pt x="432028" y="3124200"/>
                </a:lnTo>
                <a:lnTo>
                  <a:pt x="430682" y="3120974"/>
                </a:lnTo>
                <a:lnTo>
                  <a:pt x="430682" y="3187700"/>
                </a:lnTo>
                <a:lnTo>
                  <a:pt x="427443" y="3200400"/>
                </a:lnTo>
                <a:lnTo>
                  <a:pt x="422046" y="3200400"/>
                </a:lnTo>
                <a:lnTo>
                  <a:pt x="419620" y="3187700"/>
                </a:lnTo>
                <a:lnTo>
                  <a:pt x="419620" y="3289300"/>
                </a:lnTo>
                <a:lnTo>
                  <a:pt x="415988" y="3302000"/>
                </a:lnTo>
                <a:lnTo>
                  <a:pt x="418414" y="3289300"/>
                </a:lnTo>
                <a:lnTo>
                  <a:pt x="419620" y="3289300"/>
                </a:lnTo>
                <a:lnTo>
                  <a:pt x="419620" y="3187700"/>
                </a:lnTo>
                <a:lnTo>
                  <a:pt x="430682" y="3187700"/>
                </a:lnTo>
                <a:lnTo>
                  <a:pt x="430682" y="3120974"/>
                </a:lnTo>
                <a:lnTo>
                  <a:pt x="429323" y="3117697"/>
                </a:lnTo>
                <a:lnTo>
                  <a:pt x="429323" y="3149600"/>
                </a:lnTo>
                <a:lnTo>
                  <a:pt x="419620" y="3149600"/>
                </a:lnTo>
                <a:lnTo>
                  <a:pt x="418414" y="3162300"/>
                </a:lnTo>
                <a:lnTo>
                  <a:pt x="418414" y="3175000"/>
                </a:lnTo>
                <a:lnTo>
                  <a:pt x="418414" y="3187700"/>
                </a:lnTo>
                <a:lnTo>
                  <a:pt x="414870" y="3187700"/>
                </a:lnTo>
                <a:lnTo>
                  <a:pt x="414870" y="3352800"/>
                </a:lnTo>
                <a:lnTo>
                  <a:pt x="405358" y="3352800"/>
                </a:lnTo>
                <a:lnTo>
                  <a:pt x="403402" y="3340100"/>
                </a:lnTo>
                <a:lnTo>
                  <a:pt x="412343" y="3340100"/>
                </a:lnTo>
                <a:lnTo>
                  <a:pt x="414870" y="3352800"/>
                </a:lnTo>
                <a:lnTo>
                  <a:pt x="414870" y="3187700"/>
                </a:lnTo>
                <a:lnTo>
                  <a:pt x="411137" y="3187700"/>
                </a:lnTo>
                <a:lnTo>
                  <a:pt x="411137" y="3175000"/>
                </a:lnTo>
                <a:lnTo>
                  <a:pt x="418414" y="3175000"/>
                </a:lnTo>
                <a:lnTo>
                  <a:pt x="418414" y="3162300"/>
                </a:lnTo>
                <a:lnTo>
                  <a:pt x="414083" y="3162300"/>
                </a:lnTo>
                <a:lnTo>
                  <a:pt x="419087" y="3149600"/>
                </a:lnTo>
                <a:lnTo>
                  <a:pt x="414769" y="3149600"/>
                </a:lnTo>
                <a:lnTo>
                  <a:pt x="413562" y="3136900"/>
                </a:lnTo>
                <a:lnTo>
                  <a:pt x="425691" y="3136900"/>
                </a:lnTo>
                <a:lnTo>
                  <a:pt x="429323" y="3149600"/>
                </a:lnTo>
                <a:lnTo>
                  <a:pt x="429323" y="3117697"/>
                </a:lnTo>
                <a:lnTo>
                  <a:pt x="426745" y="3111500"/>
                </a:lnTo>
                <a:lnTo>
                  <a:pt x="439026" y="3111500"/>
                </a:lnTo>
                <a:lnTo>
                  <a:pt x="439026" y="2459571"/>
                </a:lnTo>
                <a:lnTo>
                  <a:pt x="436600" y="2463800"/>
                </a:lnTo>
                <a:lnTo>
                  <a:pt x="436600" y="2451100"/>
                </a:lnTo>
                <a:lnTo>
                  <a:pt x="443877" y="2451100"/>
                </a:lnTo>
                <a:lnTo>
                  <a:pt x="443877" y="2260600"/>
                </a:lnTo>
                <a:lnTo>
                  <a:pt x="441566" y="2260600"/>
                </a:lnTo>
                <a:lnTo>
                  <a:pt x="441566" y="2298700"/>
                </a:lnTo>
                <a:lnTo>
                  <a:pt x="440232" y="2298700"/>
                </a:lnTo>
                <a:lnTo>
                  <a:pt x="440232" y="2387600"/>
                </a:lnTo>
                <a:lnTo>
                  <a:pt x="439331" y="2387600"/>
                </a:lnTo>
                <a:lnTo>
                  <a:pt x="437172" y="2374900"/>
                </a:lnTo>
                <a:lnTo>
                  <a:pt x="440232" y="2387600"/>
                </a:lnTo>
                <a:lnTo>
                  <a:pt x="440232" y="2298700"/>
                </a:lnTo>
                <a:lnTo>
                  <a:pt x="435394" y="2298700"/>
                </a:lnTo>
                <a:lnTo>
                  <a:pt x="435394" y="2552700"/>
                </a:lnTo>
                <a:lnTo>
                  <a:pt x="432968" y="2565400"/>
                </a:lnTo>
                <a:lnTo>
                  <a:pt x="431749" y="2552700"/>
                </a:lnTo>
                <a:lnTo>
                  <a:pt x="435394" y="2552700"/>
                </a:lnTo>
                <a:lnTo>
                  <a:pt x="435394" y="2298700"/>
                </a:lnTo>
                <a:lnTo>
                  <a:pt x="434327" y="2298700"/>
                </a:lnTo>
                <a:lnTo>
                  <a:pt x="433247" y="2297353"/>
                </a:lnTo>
                <a:lnTo>
                  <a:pt x="433247" y="2362200"/>
                </a:lnTo>
                <a:lnTo>
                  <a:pt x="432968" y="2363114"/>
                </a:lnTo>
                <a:lnTo>
                  <a:pt x="432968" y="2463800"/>
                </a:lnTo>
                <a:lnTo>
                  <a:pt x="432968" y="2476500"/>
                </a:lnTo>
                <a:lnTo>
                  <a:pt x="432054" y="2476500"/>
                </a:lnTo>
                <a:lnTo>
                  <a:pt x="432054" y="2514600"/>
                </a:lnTo>
                <a:lnTo>
                  <a:pt x="426402" y="2514600"/>
                </a:lnTo>
                <a:lnTo>
                  <a:pt x="426402" y="3022600"/>
                </a:lnTo>
                <a:lnTo>
                  <a:pt x="425386" y="3035300"/>
                </a:lnTo>
                <a:lnTo>
                  <a:pt x="419620" y="3035300"/>
                </a:lnTo>
                <a:lnTo>
                  <a:pt x="420839" y="3022600"/>
                </a:lnTo>
                <a:lnTo>
                  <a:pt x="426402" y="3022600"/>
                </a:lnTo>
                <a:lnTo>
                  <a:pt x="426402" y="2514600"/>
                </a:lnTo>
                <a:lnTo>
                  <a:pt x="422325" y="2514600"/>
                </a:lnTo>
                <a:lnTo>
                  <a:pt x="422325" y="2616200"/>
                </a:lnTo>
                <a:lnTo>
                  <a:pt x="418858" y="2616200"/>
                </a:lnTo>
                <a:lnTo>
                  <a:pt x="418858" y="2806700"/>
                </a:lnTo>
                <a:lnTo>
                  <a:pt x="418858" y="2946400"/>
                </a:lnTo>
                <a:lnTo>
                  <a:pt x="417499" y="2959100"/>
                </a:lnTo>
                <a:lnTo>
                  <a:pt x="414769" y="2959100"/>
                </a:lnTo>
                <a:lnTo>
                  <a:pt x="414769" y="2946400"/>
                </a:lnTo>
                <a:lnTo>
                  <a:pt x="418858" y="2946400"/>
                </a:lnTo>
                <a:lnTo>
                  <a:pt x="418858" y="2806700"/>
                </a:lnTo>
                <a:lnTo>
                  <a:pt x="417499" y="2819400"/>
                </a:lnTo>
                <a:lnTo>
                  <a:pt x="414769" y="2819400"/>
                </a:lnTo>
                <a:lnTo>
                  <a:pt x="414769" y="2806700"/>
                </a:lnTo>
                <a:lnTo>
                  <a:pt x="418858" y="2806700"/>
                </a:lnTo>
                <a:lnTo>
                  <a:pt x="418858" y="2616200"/>
                </a:lnTo>
                <a:lnTo>
                  <a:pt x="417893" y="2616200"/>
                </a:lnTo>
                <a:lnTo>
                  <a:pt x="418414" y="2603500"/>
                </a:lnTo>
                <a:lnTo>
                  <a:pt x="422325" y="2616200"/>
                </a:lnTo>
                <a:lnTo>
                  <a:pt x="422325" y="2514600"/>
                </a:lnTo>
                <a:lnTo>
                  <a:pt x="422046" y="2514600"/>
                </a:lnTo>
                <a:lnTo>
                  <a:pt x="422046" y="2501900"/>
                </a:lnTo>
                <a:lnTo>
                  <a:pt x="429895" y="2501900"/>
                </a:lnTo>
                <a:lnTo>
                  <a:pt x="432054" y="2514600"/>
                </a:lnTo>
                <a:lnTo>
                  <a:pt x="432054" y="2476500"/>
                </a:lnTo>
                <a:lnTo>
                  <a:pt x="422046" y="2476500"/>
                </a:lnTo>
                <a:lnTo>
                  <a:pt x="419620" y="2463800"/>
                </a:lnTo>
                <a:lnTo>
                  <a:pt x="432968" y="2463800"/>
                </a:lnTo>
                <a:lnTo>
                  <a:pt x="432968" y="2363114"/>
                </a:lnTo>
                <a:lnTo>
                  <a:pt x="429323" y="2374900"/>
                </a:lnTo>
                <a:lnTo>
                  <a:pt x="426085" y="2362200"/>
                </a:lnTo>
                <a:lnTo>
                  <a:pt x="433247" y="2362200"/>
                </a:lnTo>
                <a:lnTo>
                  <a:pt x="433247" y="2297353"/>
                </a:lnTo>
                <a:lnTo>
                  <a:pt x="424192" y="2286000"/>
                </a:lnTo>
                <a:lnTo>
                  <a:pt x="419620" y="2286000"/>
                </a:lnTo>
                <a:lnTo>
                  <a:pt x="422122" y="2273300"/>
                </a:lnTo>
                <a:lnTo>
                  <a:pt x="418414" y="2273300"/>
                </a:lnTo>
                <a:lnTo>
                  <a:pt x="418414" y="2260600"/>
                </a:lnTo>
                <a:lnTo>
                  <a:pt x="422503" y="2273300"/>
                </a:lnTo>
                <a:lnTo>
                  <a:pt x="433946" y="2273300"/>
                </a:lnTo>
                <a:lnTo>
                  <a:pt x="437819" y="2286000"/>
                </a:lnTo>
                <a:lnTo>
                  <a:pt x="433870" y="2286000"/>
                </a:lnTo>
                <a:lnTo>
                  <a:pt x="441566" y="2298700"/>
                </a:lnTo>
                <a:lnTo>
                  <a:pt x="441566" y="2260600"/>
                </a:lnTo>
                <a:lnTo>
                  <a:pt x="435394" y="2260600"/>
                </a:lnTo>
                <a:lnTo>
                  <a:pt x="434174" y="2247900"/>
                </a:lnTo>
                <a:lnTo>
                  <a:pt x="443877" y="2247900"/>
                </a:lnTo>
                <a:lnTo>
                  <a:pt x="451154" y="2235200"/>
                </a:lnTo>
                <a:lnTo>
                  <a:pt x="475411" y="2235200"/>
                </a:lnTo>
                <a:lnTo>
                  <a:pt x="477837" y="2247900"/>
                </a:lnTo>
                <a:lnTo>
                  <a:pt x="477837" y="2222500"/>
                </a:lnTo>
                <a:lnTo>
                  <a:pt x="473837" y="2222500"/>
                </a:lnTo>
                <a:lnTo>
                  <a:pt x="472986" y="2209800"/>
                </a:lnTo>
                <a:lnTo>
                  <a:pt x="479640" y="2209800"/>
                </a:lnTo>
                <a:lnTo>
                  <a:pt x="479640" y="2108200"/>
                </a:lnTo>
                <a:lnTo>
                  <a:pt x="476732" y="2108200"/>
                </a:lnTo>
                <a:lnTo>
                  <a:pt x="476732" y="2146300"/>
                </a:lnTo>
                <a:lnTo>
                  <a:pt x="469988" y="2146300"/>
                </a:lnTo>
                <a:lnTo>
                  <a:pt x="469341" y="2148370"/>
                </a:lnTo>
                <a:lnTo>
                  <a:pt x="469341" y="2197100"/>
                </a:lnTo>
                <a:lnTo>
                  <a:pt x="469341" y="2209800"/>
                </a:lnTo>
                <a:lnTo>
                  <a:pt x="464489" y="2209800"/>
                </a:lnTo>
                <a:lnTo>
                  <a:pt x="463283" y="2197100"/>
                </a:lnTo>
                <a:lnTo>
                  <a:pt x="469341" y="2197100"/>
                </a:lnTo>
                <a:lnTo>
                  <a:pt x="469341" y="2148370"/>
                </a:lnTo>
                <a:lnTo>
                  <a:pt x="466013" y="2159000"/>
                </a:lnTo>
                <a:lnTo>
                  <a:pt x="462483" y="2146300"/>
                </a:lnTo>
                <a:lnTo>
                  <a:pt x="462064" y="2146300"/>
                </a:lnTo>
                <a:lnTo>
                  <a:pt x="464680" y="2133600"/>
                </a:lnTo>
                <a:lnTo>
                  <a:pt x="471170" y="2133600"/>
                </a:lnTo>
                <a:lnTo>
                  <a:pt x="476732" y="2146300"/>
                </a:lnTo>
                <a:lnTo>
                  <a:pt x="476732" y="2108200"/>
                </a:lnTo>
                <a:lnTo>
                  <a:pt x="453250" y="2108200"/>
                </a:lnTo>
                <a:lnTo>
                  <a:pt x="440410" y="2113280"/>
                </a:lnTo>
                <a:lnTo>
                  <a:pt x="440410" y="2184400"/>
                </a:lnTo>
                <a:lnTo>
                  <a:pt x="433247" y="2184400"/>
                </a:lnTo>
                <a:lnTo>
                  <a:pt x="433247" y="2209800"/>
                </a:lnTo>
                <a:lnTo>
                  <a:pt x="429780" y="2222500"/>
                </a:lnTo>
                <a:lnTo>
                  <a:pt x="426085" y="2222500"/>
                </a:lnTo>
                <a:lnTo>
                  <a:pt x="429323" y="2209800"/>
                </a:lnTo>
                <a:lnTo>
                  <a:pt x="433247" y="2209800"/>
                </a:lnTo>
                <a:lnTo>
                  <a:pt x="433247" y="2184400"/>
                </a:lnTo>
                <a:lnTo>
                  <a:pt x="429831" y="2184400"/>
                </a:lnTo>
                <a:lnTo>
                  <a:pt x="429323" y="2171700"/>
                </a:lnTo>
                <a:lnTo>
                  <a:pt x="440232" y="2171700"/>
                </a:lnTo>
                <a:lnTo>
                  <a:pt x="440410" y="2184400"/>
                </a:lnTo>
                <a:lnTo>
                  <a:pt x="440410" y="2113280"/>
                </a:lnTo>
                <a:lnTo>
                  <a:pt x="388937" y="2133600"/>
                </a:lnTo>
                <a:lnTo>
                  <a:pt x="356552" y="2133600"/>
                </a:lnTo>
                <a:lnTo>
                  <a:pt x="362864" y="2146300"/>
                </a:lnTo>
                <a:lnTo>
                  <a:pt x="369747" y="2146300"/>
                </a:lnTo>
                <a:lnTo>
                  <a:pt x="375488" y="2159000"/>
                </a:lnTo>
                <a:lnTo>
                  <a:pt x="378383" y="2159000"/>
                </a:lnTo>
                <a:lnTo>
                  <a:pt x="384454" y="2146300"/>
                </a:lnTo>
                <a:lnTo>
                  <a:pt x="408711" y="2146300"/>
                </a:lnTo>
                <a:lnTo>
                  <a:pt x="408711" y="2133600"/>
                </a:lnTo>
                <a:lnTo>
                  <a:pt x="412800" y="2146300"/>
                </a:lnTo>
                <a:lnTo>
                  <a:pt x="409917" y="2146300"/>
                </a:lnTo>
                <a:lnTo>
                  <a:pt x="409917" y="2159000"/>
                </a:lnTo>
                <a:lnTo>
                  <a:pt x="431749" y="2159000"/>
                </a:lnTo>
                <a:lnTo>
                  <a:pt x="424472" y="2164029"/>
                </a:lnTo>
                <a:lnTo>
                  <a:pt x="424472" y="2209800"/>
                </a:lnTo>
                <a:lnTo>
                  <a:pt x="422821" y="2222500"/>
                </a:lnTo>
                <a:lnTo>
                  <a:pt x="407416" y="2222500"/>
                </a:lnTo>
                <a:lnTo>
                  <a:pt x="407416" y="2463800"/>
                </a:lnTo>
                <a:lnTo>
                  <a:pt x="407416" y="2641600"/>
                </a:lnTo>
                <a:lnTo>
                  <a:pt x="406285" y="2654300"/>
                </a:lnTo>
                <a:lnTo>
                  <a:pt x="405295" y="2654300"/>
                </a:lnTo>
                <a:lnTo>
                  <a:pt x="405295" y="2870200"/>
                </a:lnTo>
                <a:lnTo>
                  <a:pt x="401434" y="2870200"/>
                </a:lnTo>
                <a:lnTo>
                  <a:pt x="401434" y="2857500"/>
                </a:lnTo>
                <a:lnTo>
                  <a:pt x="405295" y="2870200"/>
                </a:lnTo>
                <a:lnTo>
                  <a:pt x="405295" y="2654300"/>
                </a:lnTo>
                <a:lnTo>
                  <a:pt x="403326" y="2654300"/>
                </a:lnTo>
                <a:lnTo>
                  <a:pt x="402640" y="2641600"/>
                </a:lnTo>
                <a:lnTo>
                  <a:pt x="407416" y="2641600"/>
                </a:lnTo>
                <a:lnTo>
                  <a:pt x="407416" y="2463800"/>
                </a:lnTo>
                <a:lnTo>
                  <a:pt x="406285" y="2476500"/>
                </a:lnTo>
                <a:lnTo>
                  <a:pt x="403326" y="2476500"/>
                </a:lnTo>
                <a:lnTo>
                  <a:pt x="402640" y="2463800"/>
                </a:lnTo>
                <a:lnTo>
                  <a:pt x="407416" y="2463800"/>
                </a:lnTo>
                <a:lnTo>
                  <a:pt x="407416" y="2222500"/>
                </a:lnTo>
                <a:lnTo>
                  <a:pt x="406285" y="2222500"/>
                </a:lnTo>
                <a:lnTo>
                  <a:pt x="407758" y="2209800"/>
                </a:lnTo>
                <a:lnTo>
                  <a:pt x="424472" y="2209800"/>
                </a:lnTo>
                <a:lnTo>
                  <a:pt x="424472" y="2164029"/>
                </a:lnTo>
                <a:lnTo>
                  <a:pt x="413346" y="2171700"/>
                </a:lnTo>
                <a:lnTo>
                  <a:pt x="403606" y="2178304"/>
                </a:lnTo>
                <a:lnTo>
                  <a:pt x="403606" y="2413000"/>
                </a:lnTo>
                <a:lnTo>
                  <a:pt x="403606" y="2425700"/>
                </a:lnTo>
                <a:lnTo>
                  <a:pt x="399173" y="2425700"/>
                </a:lnTo>
                <a:lnTo>
                  <a:pt x="399008" y="2413000"/>
                </a:lnTo>
                <a:lnTo>
                  <a:pt x="399008" y="2679700"/>
                </a:lnTo>
                <a:lnTo>
                  <a:pt x="399008" y="2921000"/>
                </a:lnTo>
                <a:lnTo>
                  <a:pt x="396582" y="2929458"/>
                </a:lnTo>
                <a:lnTo>
                  <a:pt x="396582" y="3022600"/>
                </a:lnTo>
                <a:lnTo>
                  <a:pt x="396392" y="3022600"/>
                </a:lnTo>
                <a:lnTo>
                  <a:pt x="396392" y="3263900"/>
                </a:lnTo>
                <a:lnTo>
                  <a:pt x="395820" y="3264776"/>
                </a:lnTo>
                <a:lnTo>
                  <a:pt x="395820" y="3352800"/>
                </a:lnTo>
                <a:lnTo>
                  <a:pt x="394462" y="3365500"/>
                </a:lnTo>
                <a:lnTo>
                  <a:pt x="391731" y="3365500"/>
                </a:lnTo>
                <a:lnTo>
                  <a:pt x="391731" y="3352800"/>
                </a:lnTo>
                <a:lnTo>
                  <a:pt x="395820" y="3352800"/>
                </a:lnTo>
                <a:lnTo>
                  <a:pt x="395820" y="3264776"/>
                </a:lnTo>
                <a:lnTo>
                  <a:pt x="389305" y="3274745"/>
                </a:lnTo>
                <a:lnTo>
                  <a:pt x="389305" y="3289300"/>
                </a:lnTo>
                <a:lnTo>
                  <a:pt x="385660" y="3302000"/>
                </a:lnTo>
                <a:lnTo>
                  <a:pt x="388086" y="3289300"/>
                </a:lnTo>
                <a:lnTo>
                  <a:pt x="389305" y="3289300"/>
                </a:lnTo>
                <a:lnTo>
                  <a:pt x="389305" y="3274745"/>
                </a:lnTo>
                <a:lnTo>
                  <a:pt x="388086" y="3276600"/>
                </a:lnTo>
                <a:lnTo>
                  <a:pt x="384911" y="3276600"/>
                </a:lnTo>
                <a:lnTo>
                  <a:pt x="384911" y="3352800"/>
                </a:lnTo>
                <a:lnTo>
                  <a:pt x="383540" y="3365500"/>
                </a:lnTo>
                <a:lnTo>
                  <a:pt x="380809" y="3365500"/>
                </a:lnTo>
                <a:lnTo>
                  <a:pt x="380809" y="3352800"/>
                </a:lnTo>
                <a:lnTo>
                  <a:pt x="384911" y="3352800"/>
                </a:lnTo>
                <a:lnTo>
                  <a:pt x="384911" y="3276600"/>
                </a:lnTo>
                <a:lnTo>
                  <a:pt x="378383" y="3276600"/>
                </a:lnTo>
                <a:lnTo>
                  <a:pt x="378383" y="3378200"/>
                </a:lnTo>
                <a:lnTo>
                  <a:pt x="373532" y="3390900"/>
                </a:lnTo>
                <a:lnTo>
                  <a:pt x="371106" y="3390900"/>
                </a:lnTo>
                <a:lnTo>
                  <a:pt x="369468" y="3390900"/>
                </a:lnTo>
                <a:lnTo>
                  <a:pt x="367474" y="3378200"/>
                </a:lnTo>
                <a:lnTo>
                  <a:pt x="378383" y="3378200"/>
                </a:lnTo>
                <a:lnTo>
                  <a:pt x="378383" y="3276600"/>
                </a:lnTo>
                <a:lnTo>
                  <a:pt x="377063" y="3276600"/>
                </a:lnTo>
                <a:lnTo>
                  <a:pt x="373532" y="3289300"/>
                </a:lnTo>
                <a:lnTo>
                  <a:pt x="370243" y="3276600"/>
                </a:lnTo>
                <a:lnTo>
                  <a:pt x="376262" y="3263900"/>
                </a:lnTo>
                <a:lnTo>
                  <a:pt x="396392" y="3263900"/>
                </a:lnTo>
                <a:lnTo>
                  <a:pt x="396392" y="3022600"/>
                </a:lnTo>
                <a:lnTo>
                  <a:pt x="394157" y="3022600"/>
                </a:lnTo>
                <a:lnTo>
                  <a:pt x="390512" y="3009900"/>
                </a:lnTo>
                <a:lnTo>
                  <a:pt x="392938" y="3009900"/>
                </a:lnTo>
                <a:lnTo>
                  <a:pt x="396582" y="3022600"/>
                </a:lnTo>
                <a:lnTo>
                  <a:pt x="396582" y="2929458"/>
                </a:lnTo>
                <a:lnTo>
                  <a:pt x="395363" y="2933700"/>
                </a:lnTo>
                <a:lnTo>
                  <a:pt x="391502" y="2933700"/>
                </a:lnTo>
                <a:lnTo>
                  <a:pt x="391731" y="2921000"/>
                </a:lnTo>
                <a:lnTo>
                  <a:pt x="399008" y="2921000"/>
                </a:lnTo>
                <a:lnTo>
                  <a:pt x="399008" y="2679700"/>
                </a:lnTo>
                <a:lnTo>
                  <a:pt x="396849" y="2692400"/>
                </a:lnTo>
                <a:lnTo>
                  <a:pt x="393547" y="2692400"/>
                </a:lnTo>
                <a:lnTo>
                  <a:pt x="388937" y="2680970"/>
                </a:lnTo>
                <a:lnTo>
                  <a:pt x="388937" y="3225800"/>
                </a:lnTo>
                <a:lnTo>
                  <a:pt x="377177" y="3225800"/>
                </a:lnTo>
                <a:lnTo>
                  <a:pt x="380644" y="3213100"/>
                </a:lnTo>
                <a:lnTo>
                  <a:pt x="384911" y="3213100"/>
                </a:lnTo>
                <a:lnTo>
                  <a:pt x="388937" y="3225800"/>
                </a:lnTo>
                <a:lnTo>
                  <a:pt x="388937" y="2680970"/>
                </a:lnTo>
                <a:lnTo>
                  <a:pt x="388543" y="2679992"/>
                </a:lnTo>
                <a:lnTo>
                  <a:pt x="388543" y="2997200"/>
                </a:lnTo>
                <a:lnTo>
                  <a:pt x="387184" y="3009900"/>
                </a:lnTo>
                <a:lnTo>
                  <a:pt x="384454" y="3009900"/>
                </a:lnTo>
                <a:lnTo>
                  <a:pt x="384454" y="2997200"/>
                </a:lnTo>
                <a:lnTo>
                  <a:pt x="388543" y="2997200"/>
                </a:lnTo>
                <a:lnTo>
                  <a:pt x="388543" y="2679992"/>
                </a:lnTo>
                <a:lnTo>
                  <a:pt x="388429" y="2679700"/>
                </a:lnTo>
                <a:lnTo>
                  <a:pt x="399008" y="2679700"/>
                </a:lnTo>
                <a:lnTo>
                  <a:pt x="399008" y="2413000"/>
                </a:lnTo>
                <a:lnTo>
                  <a:pt x="403606" y="2425700"/>
                </a:lnTo>
                <a:lnTo>
                  <a:pt x="403606" y="2413000"/>
                </a:lnTo>
                <a:lnTo>
                  <a:pt x="399173" y="2413000"/>
                </a:lnTo>
                <a:lnTo>
                  <a:pt x="399008" y="2400300"/>
                </a:lnTo>
                <a:lnTo>
                  <a:pt x="403606" y="2413000"/>
                </a:lnTo>
                <a:lnTo>
                  <a:pt x="403606" y="2178304"/>
                </a:lnTo>
                <a:lnTo>
                  <a:pt x="394601" y="2184400"/>
                </a:lnTo>
                <a:lnTo>
                  <a:pt x="394157" y="2184400"/>
                </a:lnTo>
                <a:lnTo>
                  <a:pt x="394157" y="2489200"/>
                </a:lnTo>
                <a:lnTo>
                  <a:pt x="392938" y="2501900"/>
                </a:lnTo>
                <a:lnTo>
                  <a:pt x="390512" y="2489200"/>
                </a:lnTo>
                <a:lnTo>
                  <a:pt x="394157" y="2489200"/>
                </a:lnTo>
                <a:lnTo>
                  <a:pt x="394157" y="2184400"/>
                </a:lnTo>
                <a:lnTo>
                  <a:pt x="393700" y="2184400"/>
                </a:lnTo>
                <a:lnTo>
                  <a:pt x="393700" y="2463800"/>
                </a:lnTo>
                <a:lnTo>
                  <a:pt x="386880" y="2463800"/>
                </a:lnTo>
                <a:lnTo>
                  <a:pt x="384429" y="2451100"/>
                </a:lnTo>
                <a:lnTo>
                  <a:pt x="393700" y="2463800"/>
                </a:lnTo>
                <a:lnTo>
                  <a:pt x="393700" y="2184400"/>
                </a:lnTo>
                <a:lnTo>
                  <a:pt x="391731" y="2184400"/>
                </a:lnTo>
                <a:lnTo>
                  <a:pt x="391731" y="2438400"/>
                </a:lnTo>
                <a:lnTo>
                  <a:pt x="391731" y="2451100"/>
                </a:lnTo>
                <a:lnTo>
                  <a:pt x="384454" y="2451100"/>
                </a:lnTo>
                <a:lnTo>
                  <a:pt x="384454" y="2438400"/>
                </a:lnTo>
                <a:lnTo>
                  <a:pt x="391731" y="2438400"/>
                </a:lnTo>
                <a:lnTo>
                  <a:pt x="391731" y="2184400"/>
                </a:lnTo>
                <a:lnTo>
                  <a:pt x="387184" y="2184400"/>
                </a:lnTo>
                <a:lnTo>
                  <a:pt x="384454" y="2197100"/>
                </a:lnTo>
                <a:lnTo>
                  <a:pt x="384276" y="2196554"/>
                </a:lnTo>
                <a:lnTo>
                  <a:pt x="384276" y="2590800"/>
                </a:lnTo>
                <a:lnTo>
                  <a:pt x="381266" y="2601836"/>
                </a:lnTo>
                <a:lnTo>
                  <a:pt x="381266" y="2882900"/>
                </a:lnTo>
                <a:lnTo>
                  <a:pt x="381266" y="3162300"/>
                </a:lnTo>
                <a:lnTo>
                  <a:pt x="379907" y="3175000"/>
                </a:lnTo>
                <a:lnTo>
                  <a:pt x="377177" y="3175000"/>
                </a:lnTo>
                <a:lnTo>
                  <a:pt x="377177" y="3162300"/>
                </a:lnTo>
                <a:lnTo>
                  <a:pt x="381266" y="3162300"/>
                </a:lnTo>
                <a:lnTo>
                  <a:pt x="381266" y="2882900"/>
                </a:lnTo>
                <a:lnTo>
                  <a:pt x="377177" y="2882900"/>
                </a:lnTo>
                <a:lnTo>
                  <a:pt x="377177" y="2870200"/>
                </a:lnTo>
                <a:lnTo>
                  <a:pt x="381266" y="2882900"/>
                </a:lnTo>
                <a:lnTo>
                  <a:pt x="381266" y="2601836"/>
                </a:lnTo>
                <a:lnTo>
                  <a:pt x="380809" y="2603500"/>
                </a:lnTo>
                <a:lnTo>
                  <a:pt x="379603" y="2603500"/>
                </a:lnTo>
                <a:lnTo>
                  <a:pt x="379603" y="2794000"/>
                </a:lnTo>
                <a:lnTo>
                  <a:pt x="377177" y="2806700"/>
                </a:lnTo>
                <a:lnTo>
                  <a:pt x="374904" y="2806700"/>
                </a:lnTo>
                <a:lnTo>
                  <a:pt x="374904" y="3238500"/>
                </a:lnTo>
                <a:lnTo>
                  <a:pt x="371716" y="3251200"/>
                </a:lnTo>
                <a:lnTo>
                  <a:pt x="362623" y="3251200"/>
                </a:lnTo>
                <a:lnTo>
                  <a:pt x="362623" y="3263900"/>
                </a:lnTo>
                <a:lnTo>
                  <a:pt x="355473" y="3263900"/>
                </a:lnTo>
                <a:lnTo>
                  <a:pt x="355473" y="3352800"/>
                </a:lnTo>
                <a:lnTo>
                  <a:pt x="346849" y="3352800"/>
                </a:lnTo>
                <a:lnTo>
                  <a:pt x="342011" y="3340100"/>
                </a:lnTo>
                <a:lnTo>
                  <a:pt x="350647" y="3340100"/>
                </a:lnTo>
                <a:lnTo>
                  <a:pt x="355473" y="3352800"/>
                </a:lnTo>
                <a:lnTo>
                  <a:pt x="355473" y="3263900"/>
                </a:lnTo>
                <a:lnTo>
                  <a:pt x="353072" y="3263900"/>
                </a:lnTo>
                <a:lnTo>
                  <a:pt x="355282" y="3251200"/>
                </a:lnTo>
                <a:lnTo>
                  <a:pt x="362623" y="3263900"/>
                </a:lnTo>
                <a:lnTo>
                  <a:pt x="362623" y="3251200"/>
                </a:lnTo>
                <a:lnTo>
                  <a:pt x="362343" y="3238500"/>
                </a:lnTo>
                <a:lnTo>
                  <a:pt x="374904" y="3238500"/>
                </a:lnTo>
                <a:lnTo>
                  <a:pt x="374904" y="2806700"/>
                </a:lnTo>
                <a:lnTo>
                  <a:pt x="367474" y="2806700"/>
                </a:lnTo>
                <a:lnTo>
                  <a:pt x="366255" y="2794000"/>
                </a:lnTo>
                <a:lnTo>
                  <a:pt x="379603" y="2794000"/>
                </a:lnTo>
                <a:lnTo>
                  <a:pt x="379603" y="2603500"/>
                </a:lnTo>
                <a:lnTo>
                  <a:pt x="373532" y="2603500"/>
                </a:lnTo>
                <a:lnTo>
                  <a:pt x="374840" y="2590800"/>
                </a:lnTo>
                <a:lnTo>
                  <a:pt x="384276" y="2590800"/>
                </a:lnTo>
                <a:lnTo>
                  <a:pt x="384276" y="2196554"/>
                </a:lnTo>
                <a:lnTo>
                  <a:pt x="383235" y="2193328"/>
                </a:lnTo>
                <a:lnTo>
                  <a:pt x="383235" y="2476500"/>
                </a:lnTo>
                <a:lnTo>
                  <a:pt x="379603" y="2489200"/>
                </a:lnTo>
                <a:lnTo>
                  <a:pt x="375958" y="2489200"/>
                </a:lnTo>
                <a:lnTo>
                  <a:pt x="375958" y="2476500"/>
                </a:lnTo>
                <a:lnTo>
                  <a:pt x="383235" y="2476500"/>
                </a:lnTo>
                <a:lnTo>
                  <a:pt x="383235" y="2193328"/>
                </a:lnTo>
                <a:lnTo>
                  <a:pt x="380352" y="2184400"/>
                </a:lnTo>
                <a:lnTo>
                  <a:pt x="375640" y="2184400"/>
                </a:lnTo>
                <a:lnTo>
                  <a:pt x="364172" y="2192032"/>
                </a:lnTo>
                <a:lnTo>
                  <a:pt x="364172" y="2222500"/>
                </a:lnTo>
                <a:lnTo>
                  <a:pt x="360197" y="2209800"/>
                </a:lnTo>
                <a:lnTo>
                  <a:pt x="362013" y="2209800"/>
                </a:lnTo>
                <a:lnTo>
                  <a:pt x="364172" y="2222500"/>
                </a:lnTo>
                <a:lnTo>
                  <a:pt x="364172" y="2192032"/>
                </a:lnTo>
                <a:lnTo>
                  <a:pt x="356552" y="2197100"/>
                </a:lnTo>
                <a:lnTo>
                  <a:pt x="301980" y="2197100"/>
                </a:lnTo>
                <a:lnTo>
                  <a:pt x="300774" y="2209800"/>
                </a:lnTo>
                <a:lnTo>
                  <a:pt x="299554" y="2209800"/>
                </a:lnTo>
                <a:lnTo>
                  <a:pt x="317652" y="2222500"/>
                </a:lnTo>
                <a:lnTo>
                  <a:pt x="355663" y="2235200"/>
                </a:lnTo>
                <a:lnTo>
                  <a:pt x="377177" y="2260600"/>
                </a:lnTo>
                <a:lnTo>
                  <a:pt x="372757" y="2258568"/>
                </a:lnTo>
                <a:lnTo>
                  <a:pt x="372757" y="2400300"/>
                </a:lnTo>
                <a:lnTo>
                  <a:pt x="369900" y="2400300"/>
                </a:lnTo>
                <a:lnTo>
                  <a:pt x="367474" y="2400300"/>
                </a:lnTo>
                <a:lnTo>
                  <a:pt x="367474" y="2463800"/>
                </a:lnTo>
                <a:lnTo>
                  <a:pt x="367474" y="2476500"/>
                </a:lnTo>
                <a:lnTo>
                  <a:pt x="363829" y="2476500"/>
                </a:lnTo>
                <a:lnTo>
                  <a:pt x="363829" y="2806700"/>
                </a:lnTo>
                <a:lnTo>
                  <a:pt x="362623" y="2819400"/>
                </a:lnTo>
                <a:lnTo>
                  <a:pt x="358736" y="2819400"/>
                </a:lnTo>
                <a:lnTo>
                  <a:pt x="358736" y="3048000"/>
                </a:lnTo>
                <a:lnTo>
                  <a:pt x="357314" y="3060700"/>
                </a:lnTo>
                <a:lnTo>
                  <a:pt x="354304" y="3060700"/>
                </a:lnTo>
                <a:lnTo>
                  <a:pt x="354126" y="3048000"/>
                </a:lnTo>
                <a:lnTo>
                  <a:pt x="358736" y="3048000"/>
                </a:lnTo>
                <a:lnTo>
                  <a:pt x="358736" y="2819400"/>
                </a:lnTo>
                <a:lnTo>
                  <a:pt x="357200" y="2819400"/>
                </a:lnTo>
                <a:lnTo>
                  <a:pt x="357200" y="2844800"/>
                </a:lnTo>
                <a:lnTo>
                  <a:pt x="352310" y="2857500"/>
                </a:lnTo>
                <a:lnTo>
                  <a:pt x="350545" y="2851861"/>
                </a:lnTo>
                <a:lnTo>
                  <a:pt x="350545" y="2997200"/>
                </a:lnTo>
                <a:lnTo>
                  <a:pt x="343674" y="3009900"/>
                </a:lnTo>
                <a:lnTo>
                  <a:pt x="336562" y="3009900"/>
                </a:lnTo>
                <a:lnTo>
                  <a:pt x="334733" y="3004451"/>
                </a:lnTo>
                <a:lnTo>
                  <a:pt x="334733" y="3314700"/>
                </a:lnTo>
                <a:lnTo>
                  <a:pt x="327456" y="3314700"/>
                </a:lnTo>
                <a:lnTo>
                  <a:pt x="326237" y="3302000"/>
                </a:lnTo>
                <a:lnTo>
                  <a:pt x="334733" y="3314700"/>
                </a:lnTo>
                <a:lnTo>
                  <a:pt x="334733" y="3004451"/>
                </a:lnTo>
                <a:lnTo>
                  <a:pt x="332308" y="2997200"/>
                </a:lnTo>
                <a:lnTo>
                  <a:pt x="350545" y="2997200"/>
                </a:lnTo>
                <a:lnTo>
                  <a:pt x="350545" y="2851861"/>
                </a:lnTo>
                <a:lnTo>
                  <a:pt x="348335" y="2844800"/>
                </a:lnTo>
                <a:lnTo>
                  <a:pt x="357200" y="2844800"/>
                </a:lnTo>
                <a:lnTo>
                  <a:pt x="357200" y="2819400"/>
                </a:lnTo>
                <a:lnTo>
                  <a:pt x="353834" y="2819400"/>
                </a:lnTo>
                <a:lnTo>
                  <a:pt x="358267" y="2806700"/>
                </a:lnTo>
                <a:lnTo>
                  <a:pt x="363829" y="2806700"/>
                </a:lnTo>
                <a:lnTo>
                  <a:pt x="363829" y="2476500"/>
                </a:lnTo>
                <a:lnTo>
                  <a:pt x="360197" y="2476500"/>
                </a:lnTo>
                <a:lnTo>
                  <a:pt x="360197" y="2755900"/>
                </a:lnTo>
                <a:lnTo>
                  <a:pt x="356552" y="2768600"/>
                </a:lnTo>
                <a:lnTo>
                  <a:pt x="346849" y="2768600"/>
                </a:lnTo>
                <a:lnTo>
                  <a:pt x="345643" y="2755900"/>
                </a:lnTo>
                <a:lnTo>
                  <a:pt x="360197" y="2755900"/>
                </a:lnTo>
                <a:lnTo>
                  <a:pt x="360197" y="2476500"/>
                </a:lnTo>
                <a:lnTo>
                  <a:pt x="361403" y="2463800"/>
                </a:lnTo>
                <a:lnTo>
                  <a:pt x="359079" y="2463800"/>
                </a:lnTo>
                <a:lnTo>
                  <a:pt x="359079" y="2654300"/>
                </a:lnTo>
                <a:lnTo>
                  <a:pt x="358228" y="2667000"/>
                </a:lnTo>
                <a:lnTo>
                  <a:pt x="355320" y="2667000"/>
                </a:lnTo>
                <a:lnTo>
                  <a:pt x="354126" y="2679700"/>
                </a:lnTo>
                <a:lnTo>
                  <a:pt x="348157" y="2667000"/>
                </a:lnTo>
                <a:lnTo>
                  <a:pt x="352602" y="2667000"/>
                </a:lnTo>
                <a:lnTo>
                  <a:pt x="354126" y="2654300"/>
                </a:lnTo>
                <a:lnTo>
                  <a:pt x="359079" y="2654300"/>
                </a:lnTo>
                <a:lnTo>
                  <a:pt x="359079" y="2463800"/>
                </a:lnTo>
                <a:lnTo>
                  <a:pt x="358978" y="2603500"/>
                </a:lnTo>
                <a:lnTo>
                  <a:pt x="358978" y="2616200"/>
                </a:lnTo>
                <a:lnTo>
                  <a:pt x="344424" y="2616200"/>
                </a:lnTo>
                <a:lnTo>
                  <a:pt x="344424" y="2603500"/>
                </a:lnTo>
                <a:lnTo>
                  <a:pt x="358978" y="2603500"/>
                </a:lnTo>
                <a:lnTo>
                  <a:pt x="358978" y="2463800"/>
                </a:lnTo>
                <a:lnTo>
                  <a:pt x="355739" y="2463800"/>
                </a:lnTo>
                <a:lnTo>
                  <a:pt x="358978" y="2451100"/>
                </a:lnTo>
                <a:lnTo>
                  <a:pt x="362902" y="2463800"/>
                </a:lnTo>
                <a:lnTo>
                  <a:pt x="367474" y="2463800"/>
                </a:lnTo>
                <a:lnTo>
                  <a:pt x="367474" y="2400300"/>
                </a:lnTo>
                <a:lnTo>
                  <a:pt x="367017" y="2400300"/>
                </a:lnTo>
                <a:lnTo>
                  <a:pt x="359689" y="2387600"/>
                </a:lnTo>
                <a:lnTo>
                  <a:pt x="365048" y="2387600"/>
                </a:lnTo>
                <a:lnTo>
                  <a:pt x="369900" y="2400300"/>
                </a:lnTo>
                <a:lnTo>
                  <a:pt x="371106" y="2387600"/>
                </a:lnTo>
                <a:lnTo>
                  <a:pt x="372757" y="2400300"/>
                </a:lnTo>
                <a:lnTo>
                  <a:pt x="372757" y="2258568"/>
                </a:lnTo>
                <a:lnTo>
                  <a:pt x="371106" y="2257806"/>
                </a:lnTo>
                <a:lnTo>
                  <a:pt x="371106" y="2260600"/>
                </a:lnTo>
                <a:lnTo>
                  <a:pt x="369900" y="2273300"/>
                </a:lnTo>
                <a:lnTo>
                  <a:pt x="367474" y="2270125"/>
                </a:lnTo>
                <a:lnTo>
                  <a:pt x="367474" y="2362200"/>
                </a:lnTo>
                <a:lnTo>
                  <a:pt x="363829" y="2362200"/>
                </a:lnTo>
                <a:lnTo>
                  <a:pt x="360197" y="2349500"/>
                </a:lnTo>
                <a:lnTo>
                  <a:pt x="365823" y="2349500"/>
                </a:lnTo>
                <a:lnTo>
                  <a:pt x="367474" y="2362200"/>
                </a:lnTo>
                <a:lnTo>
                  <a:pt x="367474" y="2270125"/>
                </a:lnTo>
                <a:lnTo>
                  <a:pt x="361276" y="2262009"/>
                </a:lnTo>
                <a:lnTo>
                  <a:pt x="361403" y="2260600"/>
                </a:lnTo>
                <a:lnTo>
                  <a:pt x="371106" y="2260600"/>
                </a:lnTo>
                <a:lnTo>
                  <a:pt x="371106" y="2257806"/>
                </a:lnTo>
                <a:lnTo>
                  <a:pt x="354126" y="2249957"/>
                </a:lnTo>
                <a:lnTo>
                  <a:pt x="354126" y="2463800"/>
                </a:lnTo>
                <a:lnTo>
                  <a:pt x="352920" y="2476500"/>
                </a:lnTo>
                <a:lnTo>
                  <a:pt x="352920" y="2501900"/>
                </a:lnTo>
                <a:lnTo>
                  <a:pt x="345833" y="2501900"/>
                </a:lnTo>
                <a:lnTo>
                  <a:pt x="345833" y="2565400"/>
                </a:lnTo>
                <a:lnTo>
                  <a:pt x="342011" y="2573172"/>
                </a:lnTo>
                <a:lnTo>
                  <a:pt x="342011" y="2692400"/>
                </a:lnTo>
                <a:lnTo>
                  <a:pt x="342011" y="2705100"/>
                </a:lnTo>
                <a:lnTo>
                  <a:pt x="337159" y="2705100"/>
                </a:lnTo>
                <a:lnTo>
                  <a:pt x="337159" y="2730500"/>
                </a:lnTo>
                <a:lnTo>
                  <a:pt x="333514" y="2743200"/>
                </a:lnTo>
                <a:lnTo>
                  <a:pt x="332308" y="2743200"/>
                </a:lnTo>
                <a:lnTo>
                  <a:pt x="328663" y="2730500"/>
                </a:lnTo>
                <a:lnTo>
                  <a:pt x="337159" y="2730500"/>
                </a:lnTo>
                <a:lnTo>
                  <a:pt x="337159" y="2705100"/>
                </a:lnTo>
                <a:lnTo>
                  <a:pt x="334733" y="2705100"/>
                </a:lnTo>
                <a:lnTo>
                  <a:pt x="335940" y="2692400"/>
                </a:lnTo>
                <a:lnTo>
                  <a:pt x="342011" y="2692400"/>
                </a:lnTo>
                <a:lnTo>
                  <a:pt x="342011" y="2573172"/>
                </a:lnTo>
                <a:lnTo>
                  <a:pt x="339585" y="2578100"/>
                </a:lnTo>
                <a:lnTo>
                  <a:pt x="339013" y="2565400"/>
                </a:lnTo>
                <a:lnTo>
                  <a:pt x="345833" y="2565400"/>
                </a:lnTo>
                <a:lnTo>
                  <a:pt x="345833" y="2501900"/>
                </a:lnTo>
                <a:lnTo>
                  <a:pt x="345643" y="2501900"/>
                </a:lnTo>
                <a:lnTo>
                  <a:pt x="342011" y="2489200"/>
                </a:lnTo>
                <a:lnTo>
                  <a:pt x="351726" y="2489200"/>
                </a:lnTo>
                <a:lnTo>
                  <a:pt x="352920" y="2501900"/>
                </a:lnTo>
                <a:lnTo>
                  <a:pt x="352920" y="2476500"/>
                </a:lnTo>
                <a:lnTo>
                  <a:pt x="342874" y="2476500"/>
                </a:lnTo>
                <a:lnTo>
                  <a:pt x="344131" y="2463800"/>
                </a:lnTo>
                <a:lnTo>
                  <a:pt x="354126" y="2463800"/>
                </a:lnTo>
                <a:lnTo>
                  <a:pt x="354126" y="2249957"/>
                </a:lnTo>
                <a:lnTo>
                  <a:pt x="349681" y="2247900"/>
                </a:lnTo>
                <a:lnTo>
                  <a:pt x="345643" y="2250198"/>
                </a:lnTo>
                <a:lnTo>
                  <a:pt x="345643" y="2311400"/>
                </a:lnTo>
                <a:lnTo>
                  <a:pt x="344424" y="2324100"/>
                </a:lnTo>
                <a:lnTo>
                  <a:pt x="340791" y="2311400"/>
                </a:lnTo>
                <a:lnTo>
                  <a:pt x="345643" y="2311400"/>
                </a:lnTo>
                <a:lnTo>
                  <a:pt x="345643" y="2250198"/>
                </a:lnTo>
                <a:lnTo>
                  <a:pt x="340131" y="2253323"/>
                </a:lnTo>
                <a:lnTo>
                  <a:pt x="340131" y="2273300"/>
                </a:lnTo>
                <a:lnTo>
                  <a:pt x="336092" y="2286000"/>
                </a:lnTo>
                <a:lnTo>
                  <a:pt x="335940" y="2274278"/>
                </a:lnTo>
                <a:lnTo>
                  <a:pt x="335940" y="2387600"/>
                </a:lnTo>
                <a:lnTo>
                  <a:pt x="335940" y="2603500"/>
                </a:lnTo>
                <a:lnTo>
                  <a:pt x="334733" y="2616200"/>
                </a:lnTo>
                <a:lnTo>
                  <a:pt x="327456" y="2616200"/>
                </a:lnTo>
                <a:lnTo>
                  <a:pt x="327456" y="3187700"/>
                </a:lnTo>
                <a:lnTo>
                  <a:pt x="321665" y="3199815"/>
                </a:lnTo>
                <a:lnTo>
                  <a:pt x="321665" y="3225800"/>
                </a:lnTo>
                <a:lnTo>
                  <a:pt x="321386" y="3226828"/>
                </a:lnTo>
                <a:lnTo>
                  <a:pt x="321386" y="3263900"/>
                </a:lnTo>
                <a:lnTo>
                  <a:pt x="321386" y="3276600"/>
                </a:lnTo>
                <a:lnTo>
                  <a:pt x="320776" y="3276600"/>
                </a:lnTo>
                <a:lnTo>
                  <a:pt x="320776" y="3365500"/>
                </a:lnTo>
                <a:lnTo>
                  <a:pt x="317258" y="3378200"/>
                </a:lnTo>
                <a:lnTo>
                  <a:pt x="318960" y="3365500"/>
                </a:lnTo>
                <a:lnTo>
                  <a:pt x="320776" y="3365500"/>
                </a:lnTo>
                <a:lnTo>
                  <a:pt x="320776" y="3276600"/>
                </a:lnTo>
                <a:lnTo>
                  <a:pt x="312293" y="3276600"/>
                </a:lnTo>
                <a:lnTo>
                  <a:pt x="311492" y="3263900"/>
                </a:lnTo>
                <a:lnTo>
                  <a:pt x="321386" y="3263900"/>
                </a:lnTo>
                <a:lnTo>
                  <a:pt x="321386" y="3226828"/>
                </a:lnTo>
                <a:lnTo>
                  <a:pt x="318198" y="3238500"/>
                </a:lnTo>
                <a:lnTo>
                  <a:pt x="314502" y="3238500"/>
                </a:lnTo>
                <a:lnTo>
                  <a:pt x="317754" y="3225800"/>
                </a:lnTo>
                <a:lnTo>
                  <a:pt x="321665" y="3225800"/>
                </a:lnTo>
                <a:lnTo>
                  <a:pt x="321665" y="3199815"/>
                </a:lnTo>
                <a:lnTo>
                  <a:pt x="321386" y="3200400"/>
                </a:lnTo>
                <a:lnTo>
                  <a:pt x="315328" y="3200400"/>
                </a:lnTo>
                <a:lnTo>
                  <a:pt x="321386" y="3187700"/>
                </a:lnTo>
                <a:lnTo>
                  <a:pt x="327456" y="3187700"/>
                </a:lnTo>
                <a:lnTo>
                  <a:pt x="327456" y="2616200"/>
                </a:lnTo>
                <a:lnTo>
                  <a:pt x="325475" y="2616200"/>
                </a:lnTo>
                <a:lnTo>
                  <a:pt x="325475" y="3149600"/>
                </a:lnTo>
                <a:lnTo>
                  <a:pt x="321386" y="3162300"/>
                </a:lnTo>
                <a:lnTo>
                  <a:pt x="318655" y="3149600"/>
                </a:lnTo>
                <a:lnTo>
                  <a:pt x="325475" y="3149600"/>
                </a:lnTo>
                <a:lnTo>
                  <a:pt x="325475" y="2616200"/>
                </a:lnTo>
                <a:lnTo>
                  <a:pt x="322605" y="2616200"/>
                </a:lnTo>
                <a:lnTo>
                  <a:pt x="322605" y="2679700"/>
                </a:lnTo>
                <a:lnTo>
                  <a:pt x="321386" y="2692400"/>
                </a:lnTo>
                <a:lnTo>
                  <a:pt x="321386" y="2768600"/>
                </a:lnTo>
                <a:lnTo>
                  <a:pt x="320179" y="2774111"/>
                </a:lnTo>
                <a:lnTo>
                  <a:pt x="320179" y="2882900"/>
                </a:lnTo>
                <a:lnTo>
                  <a:pt x="320179" y="2895600"/>
                </a:lnTo>
                <a:lnTo>
                  <a:pt x="317449" y="2895600"/>
                </a:lnTo>
                <a:lnTo>
                  <a:pt x="317449" y="3022600"/>
                </a:lnTo>
                <a:lnTo>
                  <a:pt x="315328" y="3030486"/>
                </a:lnTo>
                <a:lnTo>
                  <a:pt x="315328" y="3175000"/>
                </a:lnTo>
                <a:lnTo>
                  <a:pt x="305625" y="3175000"/>
                </a:lnTo>
                <a:lnTo>
                  <a:pt x="305625" y="3162300"/>
                </a:lnTo>
                <a:lnTo>
                  <a:pt x="312902" y="3162300"/>
                </a:lnTo>
                <a:lnTo>
                  <a:pt x="315328" y="3175000"/>
                </a:lnTo>
                <a:lnTo>
                  <a:pt x="315328" y="3030486"/>
                </a:lnTo>
                <a:lnTo>
                  <a:pt x="314032" y="3035300"/>
                </a:lnTo>
                <a:lnTo>
                  <a:pt x="305625" y="3035300"/>
                </a:lnTo>
                <a:lnTo>
                  <a:pt x="301980" y="3022600"/>
                </a:lnTo>
                <a:lnTo>
                  <a:pt x="317449" y="3022600"/>
                </a:lnTo>
                <a:lnTo>
                  <a:pt x="317449" y="2895600"/>
                </a:lnTo>
                <a:lnTo>
                  <a:pt x="312902" y="2895600"/>
                </a:lnTo>
                <a:lnTo>
                  <a:pt x="311683" y="2882900"/>
                </a:lnTo>
                <a:lnTo>
                  <a:pt x="320179" y="2882900"/>
                </a:lnTo>
                <a:lnTo>
                  <a:pt x="320179" y="2774111"/>
                </a:lnTo>
                <a:lnTo>
                  <a:pt x="318604" y="2781300"/>
                </a:lnTo>
                <a:lnTo>
                  <a:pt x="316382" y="2781300"/>
                </a:lnTo>
                <a:lnTo>
                  <a:pt x="313029" y="2794000"/>
                </a:lnTo>
                <a:lnTo>
                  <a:pt x="306832" y="2794000"/>
                </a:lnTo>
                <a:lnTo>
                  <a:pt x="306374" y="2781300"/>
                </a:lnTo>
                <a:lnTo>
                  <a:pt x="315023" y="2781300"/>
                </a:lnTo>
                <a:lnTo>
                  <a:pt x="321386" y="2768600"/>
                </a:lnTo>
                <a:lnTo>
                  <a:pt x="321386" y="2692400"/>
                </a:lnTo>
                <a:lnTo>
                  <a:pt x="318960" y="2692400"/>
                </a:lnTo>
                <a:lnTo>
                  <a:pt x="318960" y="2730500"/>
                </a:lnTo>
                <a:lnTo>
                  <a:pt x="315328" y="2730500"/>
                </a:lnTo>
                <a:lnTo>
                  <a:pt x="314109" y="2743200"/>
                </a:lnTo>
                <a:lnTo>
                  <a:pt x="310070" y="2730500"/>
                </a:lnTo>
                <a:lnTo>
                  <a:pt x="309105" y="2730500"/>
                </a:lnTo>
                <a:lnTo>
                  <a:pt x="311556" y="2717800"/>
                </a:lnTo>
                <a:lnTo>
                  <a:pt x="317754" y="2717800"/>
                </a:lnTo>
                <a:lnTo>
                  <a:pt x="318960" y="2730500"/>
                </a:lnTo>
                <a:lnTo>
                  <a:pt x="318960" y="2692400"/>
                </a:lnTo>
                <a:lnTo>
                  <a:pt x="310921" y="2692400"/>
                </a:lnTo>
                <a:lnTo>
                  <a:pt x="312686" y="2679700"/>
                </a:lnTo>
                <a:lnTo>
                  <a:pt x="322605" y="2679700"/>
                </a:lnTo>
                <a:lnTo>
                  <a:pt x="322605" y="2616200"/>
                </a:lnTo>
                <a:lnTo>
                  <a:pt x="321386" y="2616200"/>
                </a:lnTo>
                <a:lnTo>
                  <a:pt x="322605" y="2603500"/>
                </a:lnTo>
                <a:lnTo>
                  <a:pt x="314109" y="2603500"/>
                </a:lnTo>
                <a:lnTo>
                  <a:pt x="317754" y="2590800"/>
                </a:lnTo>
                <a:lnTo>
                  <a:pt x="326047" y="2590800"/>
                </a:lnTo>
                <a:lnTo>
                  <a:pt x="327647" y="2603500"/>
                </a:lnTo>
                <a:lnTo>
                  <a:pt x="335940" y="2603500"/>
                </a:lnTo>
                <a:lnTo>
                  <a:pt x="335940" y="2387600"/>
                </a:lnTo>
                <a:lnTo>
                  <a:pt x="334733" y="2400300"/>
                </a:lnTo>
                <a:lnTo>
                  <a:pt x="333514" y="2387600"/>
                </a:lnTo>
                <a:lnTo>
                  <a:pt x="321386" y="2400300"/>
                </a:lnTo>
                <a:lnTo>
                  <a:pt x="317754" y="2400300"/>
                </a:lnTo>
                <a:lnTo>
                  <a:pt x="311683" y="2387600"/>
                </a:lnTo>
                <a:lnTo>
                  <a:pt x="311683" y="2552700"/>
                </a:lnTo>
                <a:lnTo>
                  <a:pt x="311683" y="2565400"/>
                </a:lnTo>
                <a:lnTo>
                  <a:pt x="304406" y="2552700"/>
                </a:lnTo>
                <a:lnTo>
                  <a:pt x="301078" y="2564346"/>
                </a:lnTo>
                <a:lnTo>
                  <a:pt x="301078" y="2971800"/>
                </a:lnTo>
                <a:lnTo>
                  <a:pt x="300774" y="2972676"/>
                </a:lnTo>
                <a:lnTo>
                  <a:pt x="300774" y="3086100"/>
                </a:lnTo>
                <a:lnTo>
                  <a:pt x="300774" y="3302000"/>
                </a:lnTo>
                <a:lnTo>
                  <a:pt x="294703" y="3314700"/>
                </a:lnTo>
                <a:lnTo>
                  <a:pt x="294703" y="3302000"/>
                </a:lnTo>
                <a:lnTo>
                  <a:pt x="292277" y="3302000"/>
                </a:lnTo>
                <a:lnTo>
                  <a:pt x="289852" y="3302000"/>
                </a:lnTo>
                <a:lnTo>
                  <a:pt x="289687" y="3314700"/>
                </a:lnTo>
                <a:lnTo>
                  <a:pt x="292925" y="3314700"/>
                </a:lnTo>
                <a:lnTo>
                  <a:pt x="300774" y="3327400"/>
                </a:lnTo>
                <a:lnTo>
                  <a:pt x="295160" y="3327400"/>
                </a:lnTo>
                <a:lnTo>
                  <a:pt x="295160" y="3340100"/>
                </a:lnTo>
                <a:lnTo>
                  <a:pt x="293801" y="3352800"/>
                </a:lnTo>
                <a:lnTo>
                  <a:pt x="291071" y="3352800"/>
                </a:lnTo>
                <a:lnTo>
                  <a:pt x="291071" y="3340100"/>
                </a:lnTo>
                <a:lnTo>
                  <a:pt x="295160" y="3340100"/>
                </a:lnTo>
                <a:lnTo>
                  <a:pt x="295160" y="3327400"/>
                </a:lnTo>
                <a:lnTo>
                  <a:pt x="286524" y="3327400"/>
                </a:lnTo>
                <a:lnTo>
                  <a:pt x="286524" y="3352800"/>
                </a:lnTo>
                <a:lnTo>
                  <a:pt x="283794" y="3365500"/>
                </a:lnTo>
                <a:lnTo>
                  <a:pt x="283794" y="3352800"/>
                </a:lnTo>
                <a:lnTo>
                  <a:pt x="286524" y="3352800"/>
                </a:lnTo>
                <a:lnTo>
                  <a:pt x="286524" y="3327400"/>
                </a:lnTo>
                <a:lnTo>
                  <a:pt x="281368" y="3327400"/>
                </a:lnTo>
                <a:lnTo>
                  <a:pt x="281368" y="3314700"/>
                </a:lnTo>
                <a:lnTo>
                  <a:pt x="275907" y="3314700"/>
                </a:lnTo>
                <a:lnTo>
                  <a:pt x="278638" y="3302000"/>
                </a:lnTo>
                <a:lnTo>
                  <a:pt x="270446" y="3302000"/>
                </a:lnTo>
                <a:lnTo>
                  <a:pt x="272973" y="3289300"/>
                </a:lnTo>
                <a:lnTo>
                  <a:pt x="269633" y="3289300"/>
                </a:lnTo>
                <a:lnTo>
                  <a:pt x="272872" y="3276600"/>
                </a:lnTo>
                <a:lnTo>
                  <a:pt x="276796" y="3289300"/>
                </a:lnTo>
                <a:lnTo>
                  <a:pt x="284251" y="3289300"/>
                </a:lnTo>
                <a:lnTo>
                  <a:pt x="292938" y="3298533"/>
                </a:lnTo>
                <a:lnTo>
                  <a:pt x="294703" y="3289300"/>
                </a:lnTo>
                <a:lnTo>
                  <a:pt x="297129" y="3289300"/>
                </a:lnTo>
                <a:lnTo>
                  <a:pt x="293408" y="3299041"/>
                </a:lnTo>
                <a:lnTo>
                  <a:pt x="296202" y="3302000"/>
                </a:lnTo>
                <a:lnTo>
                  <a:pt x="300774" y="3302000"/>
                </a:lnTo>
                <a:lnTo>
                  <a:pt x="300774" y="3086100"/>
                </a:lnTo>
                <a:lnTo>
                  <a:pt x="298348" y="3098800"/>
                </a:lnTo>
                <a:lnTo>
                  <a:pt x="297129" y="3086100"/>
                </a:lnTo>
                <a:lnTo>
                  <a:pt x="300774" y="3086100"/>
                </a:lnTo>
                <a:lnTo>
                  <a:pt x="300774" y="2972676"/>
                </a:lnTo>
                <a:lnTo>
                  <a:pt x="296633" y="2984500"/>
                </a:lnTo>
                <a:lnTo>
                  <a:pt x="291071" y="2984500"/>
                </a:lnTo>
                <a:lnTo>
                  <a:pt x="288645" y="2971800"/>
                </a:lnTo>
                <a:lnTo>
                  <a:pt x="301078" y="2971800"/>
                </a:lnTo>
                <a:lnTo>
                  <a:pt x="301078" y="2564346"/>
                </a:lnTo>
                <a:lnTo>
                  <a:pt x="300774" y="2565400"/>
                </a:lnTo>
                <a:lnTo>
                  <a:pt x="300774" y="2552700"/>
                </a:lnTo>
                <a:lnTo>
                  <a:pt x="304406" y="2552700"/>
                </a:lnTo>
                <a:lnTo>
                  <a:pt x="311683" y="2552700"/>
                </a:lnTo>
                <a:lnTo>
                  <a:pt x="311683" y="2387600"/>
                </a:lnTo>
                <a:lnTo>
                  <a:pt x="333514" y="2387600"/>
                </a:lnTo>
                <a:lnTo>
                  <a:pt x="335940" y="2387600"/>
                </a:lnTo>
                <a:lnTo>
                  <a:pt x="335940" y="2274278"/>
                </a:lnTo>
                <a:lnTo>
                  <a:pt x="335927" y="2273300"/>
                </a:lnTo>
                <a:lnTo>
                  <a:pt x="340131" y="2273300"/>
                </a:lnTo>
                <a:lnTo>
                  <a:pt x="340131" y="2253323"/>
                </a:lnTo>
                <a:lnTo>
                  <a:pt x="327291" y="2260600"/>
                </a:lnTo>
                <a:lnTo>
                  <a:pt x="334733" y="2260600"/>
                </a:lnTo>
                <a:lnTo>
                  <a:pt x="331292" y="2273300"/>
                </a:lnTo>
                <a:lnTo>
                  <a:pt x="329425" y="2273300"/>
                </a:lnTo>
                <a:lnTo>
                  <a:pt x="329425" y="2311400"/>
                </a:lnTo>
                <a:lnTo>
                  <a:pt x="325323" y="2311400"/>
                </a:lnTo>
                <a:lnTo>
                  <a:pt x="321386" y="2318283"/>
                </a:lnTo>
                <a:lnTo>
                  <a:pt x="321386" y="2336800"/>
                </a:lnTo>
                <a:lnTo>
                  <a:pt x="321386" y="2349500"/>
                </a:lnTo>
                <a:lnTo>
                  <a:pt x="314109" y="2349500"/>
                </a:lnTo>
                <a:lnTo>
                  <a:pt x="314109" y="2336800"/>
                </a:lnTo>
                <a:lnTo>
                  <a:pt x="321386" y="2336800"/>
                </a:lnTo>
                <a:lnTo>
                  <a:pt x="321386" y="2318283"/>
                </a:lnTo>
                <a:lnTo>
                  <a:pt x="318058" y="2324100"/>
                </a:lnTo>
                <a:lnTo>
                  <a:pt x="311683" y="2311400"/>
                </a:lnTo>
                <a:lnTo>
                  <a:pt x="325158" y="2311400"/>
                </a:lnTo>
                <a:lnTo>
                  <a:pt x="326237" y="2298700"/>
                </a:lnTo>
                <a:lnTo>
                  <a:pt x="329425" y="2311400"/>
                </a:lnTo>
                <a:lnTo>
                  <a:pt x="329425" y="2273300"/>
                </a:lnTo>
                <a:lnTo>
                  <a:pt x="320027" y="2273300"/>
                </a:lnTo>
                <a:lnTo>
                  <a:pt x="326148" y="2261336"/>
                </a:lnTo>
                <a:lnTo>
                  <a:pt x="287426" y="2286000"/>
                </a:lnTo>
                <a:lnTo>
                  <a:pt x="293979" y="2286000"/>
                </a:lnTo>
                <a:lnTo>
                  <a:pt x="307555" y="2311400"/>
                </a:lnTo>
                <a:lnTo>
                  <a:pt x="303822" y="2311400"/>
                </a:lnTo>
                <a:lnTo>
                  <a:pt x="294551" y="2324100"/>
                </a:lnTo>
                <a:lnTo>
                  <a:pt x="288645" y="2324100"/>
                </a:lnTo>
                <a:lnTo>
                  <a:pt x="288645" y="2616200"/>
                </a:lnTo>
                <a:lnTo>
                  <a:pt x="288645" y="2781300"/>
                </a:lnTo>
                <a:lnTo>
                  <a:pt x="287769" y="2782468"/>
                </a:lnTo>
                <a:lnTo>
                  <a:pt x="287769" y="3048000"/>
                </a:lnTo>
                <a:lnTo>
                  <a:pt x="283794" y="3060700"/>
                </a:lnTo>
                <a:lnTo>
                  <a:pt x="283794" y="3238500"/>
                </a:lnTo>
                <a:lnTo>
                  <a:pt x="283794" y="3251200"/>
                </a:lnTo>
                <a:lnTo>
                  <a:pt x="275780" y="3251200"/>
                </a:lnTo>
                <a:lnTo>
                  <a:pt x="272427" y="3238500"/>
                </a:lnTo>
                <a:lnTo>
                  <a:pt x="283794" y="3238500"/>
                </a:lnTo>
                <a:lnTo>
                  <a:pt x="283794" y="3060700"/>
                </a:lnTo>
                <a:lnTo>
                  <a:pt x="278955" y="3060700"/>
                </a:lnTo>
                <a:lnTo>
                  <a:pt x="278955" y="3200400"/>
                </a:lnTo>
                <a:lnTo>
                  <a:pt x="268020" y="3200400"/>
                </a:lnTo>
                <a:lnTo>
                  <a:pt x="269240" y="3187700"/>
                </a:lnTo>
                <a:lnTo>
                  <a:pt x="276974" y="3187700"/>
                </a:lnTo>
                <a:lnTo>
                  <a:pt x="278955" y="3200400"/>
                </a:lnTo>
                <a:lnTo>
                  <a:pt x="278955" y="3060700"/>
                </a:lnTo>
                <a:lnTo>
                  <a:pt x="276517" y="3060700"/>
                </a:lnTo>
                <a:lnTo>
                  <a:pt x="275297" y="3048000"/>
                </a:lnTo>
                <a:lnTo>
                  <a:pt x="277723" y="3035300"/>
                </a:lnTo>
                <a:lnTo>
                  <a:pt x="287426" y="3035300"/>
                </a:lnTo>
                <a:lnTo>
                  <a:pt x="284810" y="3048000"/>
                </a:lnTo>
                <a:lnTo>
                  <a:pt x="287769" y="3048000"/>
                </a:lnTo>
                <a:lnTo>
                  <a:pt x="287769" y="2782468"/>
                </a:lnTo>
                <a:lnTo>
                  <a:pt x="281368" y="2790977"/>
                </a:lnTo>
                <a:lnTo>
                  <a:pt x="281368" y="2997200"/>
                </a:lnTo>
                <a:lnTo>
                  <a:pt x="280149" y="3009900"/>
                </a:lnTo>
                <a:lnTo>
                  <a:pt x="272275" y="3009900"/>
                </a:lnTo>
                <a:lnTo>
                  <a:pt x="272275" y="3175000"/>
                </a:lnTo>
                <a:lnTo>
                  <a:pt x="269087" y="3187700"/>
                </a:lnTo>
                <a:lnTo>
                  <a:pt x="264388" y="3187700"/>
                </a:lnTo>
                <a:lnTo>
                  <a:pt x="264388" y="3314700"/>
                </a:lnTo>
                <a:lnTo>
                  <a:pt x="257111" y="3314700"/>
                </a:lnTo>
                <a:lnTo>
                  <a:pt x="257111" y="3302000"/>
                </a:lnTo>
                <a:lnTo>
                  <a:pt x="264388" y="3314700"/>
                </a:lnTo>
                <a:lnTo>
                  <a:pt x="264388" y="3187700"/>
                </a:lnTo>
                <a:lnTo>
                  <a:pt x="263169" y="3187700"/>
                </a:lnTo>
                <a:lnTo>
                  <a:pt x="255892" y="3175000"/>
                </a:lnTo>
                <a:lnTo>
                  <a:pt x="255892" y="3289300"/>
                </a:lnTo>
                <a:lnTo>
                  <a:pt x="248729" y="3302000"/>
                </a:lnTo>
                <a:lnTo>
                  <a:pt x="244068" y="3289300"/>
                </a:lnTo>
                <a:lnTo>
                  <a:pt x="249834" y="3289300"/>
                </a:lnTo>
                <a:lnTo>
                  <a:pt x="244894" y="3276600"/>
                </a:lnTo>
                <a:lnTo>
                  <a:pt x="240284" y="3276600"/>
                </a:lnTo>
                <a:lnTo>
                  <a:pt x="237337" y="3269526"/>
                </a:lnTo>
                <a:lnTo>
                  <a:pt x="237337" y="3321291"/>
                </a:lnTo>
                <a:lnTo>
                  <a:pt x="236347" y="3327400"/>
                </a:lnTo>
                <a:lnTo>
                  <a:pt x="235864" y="3327400"/>
                </a:lnTo>
                <a:lnTo>
                  <a:pt x="237337" y="3321291"/>
                </a:lnTo>
                <a:lnTo>
                  <a:pt x="237337" y="3269526"/>
                </a:lnTo>
                <a:lnTo>
                  <a:pt x="235000" y="3263900"/>
                </a:lnTo>
                <a:lnTo>
                  <a:pt x="238925" y="3263900"/>
                </a:lnTo>
                <a:lnTo>
                  <a:pt x="238925" y="3251200"/>
                </a:lnTo>
                <a:lnTo>
                  <a:pt x="239941" y="3263900"/>
                </a:lnTo>
                <a:lnTo>
                  <a:pt x="242557" y="3263900"/>
                </a:lnTo>
                <a:lnTo>
                  <a:pt x="246087" y="3276600"/>
                </a:lnTo>
                <a:lnTo>
                  <a:pt x="249834" y="3289300"/>
                </a:lnTo>
                <a:lnTo>
                  <a:pt x="255892" y="3289300"/>
                </a:lnTo>
                <a:lnTo>
                  <a:pt x="255892" y="3175000"/>
                </a:lnTo>
                <a:lnTo>
                  <a:pt x="272275" y="3175000"/>
                </a:lnTo>
                <a:lnTo>
                  <a:pt x="272275" y="3009900"/>
                </a:lnTo>
                <a:lnTo>
                  <a:pt x="269240" y="3009900"/>
                </a:lnTo>
                <a:lnTo>
                  <a:pt x="269240" y="2997200"/>
                </a:lnTo>
                <a:lnTo>
                  <a:pt x="281368" y="2997200"/>
                </a:lnTo>
                <a:lnTo>
                  <a:pt x="281368" y="2790977"/>
                </a:lnTo>
                <a:lnTo>
                  <a:pt x="279095" y="2794000"/>
                </a:lnTo>
                <a:lnTo>
                  <a:pt x="276974" y="2788628"/>
                </a:lnTo>
                <a:lnTo>
                  <a:pt x="276974" y="2959100"/>
                </a:lnTo>
                <a:lnTo>
                  <a:pt x="269240" y="2959100"/>
                </a:lnTo>
                <a:lnTo>
                  <a:pt x="269240" y="2946400"/>
                </a:lnTo>
                <a:lnTo>
                  <a:pt x="276567" y="2946400"/>
                </a:lnTo>
                <a:lnTo>
                  <a:pt x="276974" y="2959100"/>
                </a:lnTo>
                <a:lnTo>
                  <a:pt x="276974" y="2788628"/>
                </a:lnTo>
                <a:lnTo>
                  <a:pt x="274091" y="2781300"/>
                </a:lnTo>
                <a:lnTo>
                  <a:pt x="288645" y="2781300"/>
                </a:lnTo>
                <a:lnTo>
                  <a:pt x="288645" y="2616200"/>
                </a:lnTo>
                <a:lnTo>
                  <a:pt x="272084" y="2616200"/>
                </a:lnTo>
                <a:lnTo>
                  <a:pt x="276517" y="2603500"/>
                </a:lnTo>
                <a:lnTo>
                  <a:pt x="287426" y="2603500"/>
                </a:lnTo>
                <a:lnTo>
                  <a:pt x="288645" y="2616200"/>
                </a:lnTo>
                <a:lnTo>
                  <a:pt x="288645" y="2324100"/>
                </a:lnTo>
                <a:lnTo>
                  <a:pt x="286232" y="2324100"/>
                </a:lnTo>
                <a:lnTo>
                  <a:pt x="286232" y="2565400"/>
                </a:lnTo>
                <a:lnTo>
                  <a:pt x="276517" y="2578100"/>
                </a:lnTo>
                <a:lnTo>
                  <a:pt x="278396" y="2565400"/>
                </a:lnTo>
                <a:lnTo>
                  <a:pt x="286232" y="2565400"/>
                </a:lnTo>
                <a:lnTo>
                  <a:pt x="286232" y="2324100"/>
                </a:lnTo>
                <a:lnTo>
                  <a:pt x="284251" y="2324100"/>
                </a:lnTo>
                <a:lnTo>
                  <a:pt x="284251" y="2540000"/>
                </a:lnTo>
                <a:lnTo>
                  <a:pt x="280149" y="2540000"/>
                </a:lnTo>
                <a:lnTo>
                  <a:pt x="280149" y="2527300"/>
                </a:lnTo>
                <a:lnTo>
                  <a:pt x="284251" y="2540000"/>
                </a:lnTo>
                <a:lnTo>
                  <a:pt x="284251" y="2324100"/>
                </a:lnTo>
                <a:lnTo>
                  <a:pt x="272313" y="2324100"/>
                </a:lnTo>
                <a:lnTo>
                  <a:pt x="269011" y="2334628"/>
                </a:lnTo>
                <a:lnTo>
                  <a:pt x="269011" y="2501900"/>
                </a:lnTo>
                <a:lnTo>
                  <a:pt x="265887" y="2513520"/>
                </a:lnTo>
                <a:lnTo>
                  <a:pt x="265887" y="2565400"/>
                </a:lnTo>
                <a:lnTo>
                  <a:pt x="263169" y="2565400"/>
                </a:lnTo>
                <a:lnTo>
                  <a:pt x="263169" y="3098800"/>
                </a:lnTo>
                <a:lnTo>
                  <a:pt x="259537" y="3111500"/>
                </a:lnTo>
                <a:lnTo>
                  <a:pt x="261962" y="3098800"/>
                </a:lnTo>
                <a:lnTo>
                  <a:pt x="263169" y="3098800"/>
                </a:lnTo>
                <a:lnTo>
                  <a:pt x="263169" y="2565400"/>
                </a:lnTo>
                <a:lnTo>
                  <a:pt x="258724" y="2565400"/>
                </a:lnTo>
                <a:lnTo>
                  <a:pt x="261962" y="2552700"/>
                </a:lnTo>
                <a:lnTo>
                  <a:pt x="265887" y="2565400"/>
                </a:lnTo>
                <a:lnTo>
                  <a:pt x="265887" y="2513520"/>
                </a:lnTo>
                <a:lnTo>
                  <a:pt x="265595" y="2514600"/>
                </a:lnTo>
                <a:lnTo>
                  <a:pt x="262191" y="2501900"/>
                </a:lnTo>
                <a:lnTo>
                  <a:pt x="269011" y="2501900"/>
                </a:lnTo>
                <a:lnTo>
                  <a:pt x="269011" y="2334628"/>
                </a:lnTo>
                <a:lnTo>
                  <a:pt x="268325" y="2336800"/>
                </a:lnTo>
                <a:lnTo>
                  <a:pt x="264807" y="2336800"/>
                </a:lnTo>
                <a:lnTo>
                  <a:pt x="269240" y="2324100"/>
                </a:lnTo>
                <a:lnTo>
                  <a:pt x="263271" y="2324100"/>
                </a:lnTo>
                <a:lnTo>
                  <a:pt x="261048" y="2327224"/>
                </a:lnTo>
                <a:lnTo>
                  <a:pt x="261962" y="2336800"/>
                </a:lnTo>
                <a:lnTo>
                  <a:pt x="259537" y="2336800"/>
                </a:lnTo>
                <a:lnTo>
                  <a:pt x="260362" y="2328189"/>
                </a:lnTo>
                <a:lnTo>
                  <a:pt x="254228" y="2336800"/>
                </a:lnTo>
                <a:lnTo>
                  <a:pt x="245414" y="2336800"/>
                </a:lnTo>
                <a:lnTo>
                  <a:pt x="240957" y="2343137"/>
                </a:lnTo>
                <a:lnTo>
                  <a:pt x="243014" y="2349500"/>
                </a:lnTo>
                <a:lnTo>
                  <a:pt x="238925" y="2349500"/>
                </a:lnTo>
                <a:lnTo>
                  <a:pt x="238925" y="2346045"/>
                </a:lnTo>
                <a:lnTo>
                  <a:pt x="236486" y="2349500"/>
                </a:lnTo>
                <a:lnTo>
                  <a:pt x="226631" y="2349500"/>
                </a:lnTo>
                <a:lnTo>
                  <a:pt x="220294" y="2362200"/>
                </a:lnTo>
                <a:lnTo>
                  <a:pt x="264388" y="2362200"/>
                </a:lnTo>
                <a:lnTo>
                  <a:pt x="254393" y="2374900"/>
                </a:lnTo>
                <a:lnTo>
                  <a:pt x="252907" y="2377008"/>
                </a:lnTo>
                <a:lnTo>
                  <a:pt x="252907" y="3035300"/>
                </a:lnTo>
                <a:lnTo>
                  <a:pt x="249834" y="3048000"/>
                </a:lnTo>
                <a:lnTo>
                  <a:pt x="248132" y="3048000"/>
                </a:lnTo>
                <a:lnTo>
                  <a:pt x="252907" y="3035300"/>
                </a:lnTo>
                <a:lnTo>
                  <a:pt x="252907" y="2377008"/>
                </a:lnTo>
                <a:lnTo>
                  <a:pt x="247408" y="2384818"/>
                </a:lnTo>
                <a:lnTo>
                  <a:pt x="247408" y="2603500"/>
                </a:lnTo>
                <a:lnTo>
                  <a:pt x="247408" y="2616200"/>
                </a:lnTo>
                <a:lnTo>
                  <a:pt x="246202" y="2616200"/>
                </a:lnTo>
                <a:lnTo>
                  <a:pt x="246202" y="2971800"/>
                </a:lnTo>
                <a:lnTo>
                  <a:pt x="241350" y="2984500"/>
                </a:lnTo>
                <a:lnTo>
                  <a:pt x="241350" y="3124200"/>
                </a:lnTo>
                <a:lnTo>
                  <a:pt x="241350" y="3136900"/>
                </a:lnTo>
                <a:lnTo>
                  <a:pt x="235280" y="3136900"/>
                </a:lnTo>
                <a:lnTo>
                  <a:pt x="235280" y="3124200"/>
                </a:lnTo>
                <a:lnTo>
                  <a:pt x="241350" y="3124200"/>
                </a:lnTo>
                <a:lnTo>
                  <a:pt x="241350" y="2984500"/>
                </a:lnTo>
                <a:lnTo>
                  <a:pt x="238010" y="2984500"/>
                </a:lnTo>
                <a:lnTo>
                  <a:pt x="238010" y="3022600"/>
                </a:lnTo>
                <a:lnTo>
                  <a:pt x="235280" y="3035300"/>
                </a:lnTo>
                <a:lnTo>
                  <a:pt x="226796" y="3035300"/>
                </a:lnTo>
                <a:lnTo>
                  <a:pt x="226796" y="3213100"/>
                </a:lnTo>
                <a:lnTo>
                  <a:pt x="226796" y="3225800"/>
                </a:lnTo>
                <a:lnTo>
                  <a:pt x="220040" y="3225800"/>
                </a:lnTo>
                <a:lnTo>
                  <a:pt x="220726" y="3213100"/>
                </a:lnTo>
                <a:lnTo>
                  <a:pt x="226796" y="3213100"/>
                </a:lnTo>
                <a:lnTo>
                  <a:pt x="226796" y="3035300"/>
                </a:lnTo>
                <a:lnTo>
                  <a:pt x="225577" y="3035300"/>
                </a:lnTo>
                <a:lnTo>
                  <a:pt x="234073" y="3022600"/>
                </a:lnTo>
                <a:lnTo>
                  <a:pt x="238010" y="3022600"/>
                </a:lnTo>
                <a:lnTo>
                  <a:pt x="238010" y="2984500"/>
                </a:lnTo>
                <a:lnTo>
                  <a:pt x="234073" y="2984500"/>
                </a:lnTo>
                <a:lnTo>
                  <a:pt x="235280" y="2971800"/>
                </a:lnTo>
                <a:lnTo>
                  <a:pt x="246202" y="2971800"/>
                </a:lnTo>
                <a:lnTo>
                  <a:pt x="246202" y="2616200"/>
                </a:lnTo>
                <a:lnTo>
                  <a:pt x="240131" y="2616200"/>
                </a:lnTo>
                <a:lnTo>
                  <a:pt x="241350" y="2603500"/>
                </a:lnTo>
                <a:lnTo>
                  <a:pt x="247408" y="2603500"/>
                </a:lnTo>
                <a:lnTo>
                  <a:pt x="247408" y="2384818"/>
                </a:lnTo>
                <a:lnTo>
                  <a:pt x="245440" y="2387600"/>
                </a:lnTo>
                <a:lnTo>
                  <a:pt x="233514" y="2400300"/>
                </a:lnTo>
                <a:lnTo>
                  <a:pt x="228473" y="2396909"/>
                </a:lnTo>
                <a:lnTo>
                  <a:pt x="228473" y="2590800"/>
                </a:lnTo>
                <a:lnTo>
                  <a:pt x="228003" y="2590800"/>
                </a:lnTo>
                <a:lnTo>
                  <a:pt x="228003" y="2971800"/>
                </a:lnTo>
                <a:lnTo>
                  <a:pt x="223735" y="2984500"/>
                </a:lnTo>
                <a:lnTo>
                  <a:pt x="219367" y="2984500"/>
                </a:lnTo>
                <a:lnTo>
                  <a:pt x="219303" y="2971800"/>
                </a:lnTo>
                <a:lnTo>
                  <a:pt x="228003" y="2971800"/>
                </a:lnTo>
                <a:lnTo>
                  <a:pt x="228003" y="2590800"/>
                </a:lnTo>
                <a:lnTo>
                  <a:pt x="220002" y="2590800"/>
                </a:lnTo>
                <a:lnTo>
                  <a:pt x="220002" y="2870200"/>
                </a:lnTo>
                <a:lnTo>
                  <a:pt x="219189" y="2870200"/>
                </a:lnTo>
                <a:lnTo>
                  <a:pt x="219189" y="2959100"/>
                </a:lnTo>
                <a:lnTo>
                  <a:pt x="209816" y="2959100"/>
                </a:lnTo>
                <a:lnTo>
                  <a:pt x="209816" y="3124200"/>
                </a:lnTo>
                <a:lnTo>
                  <a:pt x="204508" y="3124200"/>
                </a:lnTo>
                <a:lnTo>
                  <a:pt x="204508" y="3200400"/>
                </a:lnTo>
                <a:lnTo>
                  <a:pt x="191998" y="3200400"/>
                </a:lnTo>
                <a:lnTo>
                  <a:pt x="190411" y="3187700"/>
                </a:lnTo>
                <a:lnTo>
                  <a:pt x="198653" y="3187700"/>
                </a:lnTo>
                <a:lnTo>
                  <a:pt x="204508" y="3200400"/>
                </a:lnTo>
                <a:lnTo>
                  <a:pt x="204508" y="3124200"/>
                </a:lnTo>
                <a:lnTo>
                  <a:pt x="201320" y="3124200"/>
                </a:lnTo>
                <a:lnTo>
                  <a:pt x="201320" y="3111500"/>
                </a:lnTo>
                <a:lnTo>
                  <a:pt x="208597" y="3111500"/>
                </a:lnTo>
                <a:lnTo>
                  <a:pt x="209816" y="3124200"/>
                </a:lnTo>
                <a:lnTo>
                  <a:pt x="209816" y="2959100"/>
                </a:lnTo>
                <a:lnTo>
                  <a:pt x="201777" y="2959100"/>
                </a:lnTo>
                <a:lnTo>
                  <a:pt x="201777" y="2997200"/>
                </a:lnTo>
                <a:lnTo>
                  <a:pt x="201726" y="3009900"/>
                </a:lnTo>
                <a:lnTo>
                  <a:pt x="192836" y="3009900"/>
                </a:lnTo>
                <a:lnTo>
                  <a:pt x="194043" y="2997200"/>
                </a:lnTo>
                <a:lnTo>
                  <a:pt x="201777" y="2997200"/>
                </a:lnTo>
                <a:lnTo>
                  <a:pt x="201777" y="2959100"/>
                </a:lnTo>
                <a:lnTo>
                  <a:pt x="198894" y="2959100"/>
                </a:lnTo>
                <a:lnTo>
                  <a:pt x="205206" y="2946400"/>
                </a:lnTo>
                <a:lnTo>
                  <a:pt x="200113" y="2946400"/>
                </a:lnTo>
                <a:lnTo>
                  <a:pt x="194500" y="2934665"/>
                </a:lnTo>
                <a:lnTo>
                  <a:pt x="211023" y="2946400"/>
                </a:lnTo>
                <a:lnTo>
                  <a:pt x="212991" y="2946400"/>
                </a:lnTo>
                <a:lnTo>
                  <a:pt x="219189" y="2959100"/>
                </a:lnTo>
                <a:lnTo>
                  <a:pt x="219189" y="2870200"/>
                </a:lnTo>
                <a:lnTo>
                  <a:pt x="213372" y="2870200"/>
                </a:lnTo>
                <a:lnTo>
                  <a:pt x="213372" y="2921000"/>
                </a:lnTo>
                <a:lnTo>
                  <a:pt x="212242" y="2933700"/>
                </a:lnTo>
                <a:lnTo>
                  <a:pt x="209283" y="2933700"/>
                </a:lnTo>
                <a:lnTo>
                  <a:pt x="208597" y="2921000"/>
                </a:lnTo>
                <a:lnTo>
                  <a:pt x="213372" y="2921000"/>
                </a:lnTo>
                <a:lnTo>
                  <a:pt x="213372" y="2870200"/>
                </a:lnTo>
                <a:lnTo>
                  <a:pt x="207391" y="2870200"/>
                </a:lnTo>
                <a:lnTo>
                  <a:pt x="209778" y="2857500"/>
                </a:lnTo>
                <a:lnTo>
                  <a:pt x="208775" y="2857500"/>
                </a:lnTo>
                <a:lnTo>
                  <a:pt x="208597" y="2844800"/>
                </a:lnTo>
                <a:lnTo>
                  <a:pt x="213207" y="2857500"/>
                </a:lnTo>
                <a:lnTo>
                  <a:pt x="215569" y="2857500"/>
                </a:lnTo>
                <a:lnTo>
                  <a:pt x="220002" y="2870200"/>
                </a:lnTo>
                <a:lnTo>
                  <a:pt x="220002" y="2590800"/>
                </a:lnTo>
                <a:lnTo>
                  <a:pt x="219265" y="2590800"/>
                </a:lnTo>
                <a:lnTo>
                  <a:pt x="225577" y="2578100"/>
                </a:lnTo>
                <a:lnTo>
                  <a:pt x="228473" y="2590800"/>
                </a:lnTo>
                <a:lnTo>
                  <a:pt x="228473" y="2396909"/>
                </a:lnTo>
                <a:lnTo>
                  <a:pt x="220154" y="2391308"/>
                </a:lnTo>
                <a:lnTo>
                  <a:pt x="220154" y="2489200"/>
                </a:lnTo>
                <a:lnTo>
                  <a:pt x="217093" y="2489200"/>
                </a:lnTo>
                <a:lnTo>
                  <a:pt x="217093" y="2768600"/>
                </a:lnTo>
                <a:lnTo>
                  <a:pt x="217093" y="2781300"/>
                </a:lnTo>
                <a:lnTo>
                  <a:pt x="206171" y="2781300"/>
                </a:lnTo>
                <a:lnTo>
                  <a:pt x="207391" y="2768600"/>
                </a:lnTo>
                <a:lnTo>
                  <a:pt x="217093" y="2768600"/>
                </a:lnTo>
                <a:lnTo>
                  <a:pt x="217093" y="2489200"/>
                </a:lnTo>
                <a:lnTo>
                  <a:pt x="214668" y="2489200"/>
                </a:lnTo>
                <a:lnTo>
                  <a:pt x="214668" y="2527300"/>
                </a:lnTo>
                <a:lnTo>
                  <a:pt x="212242" y="2527300"/>
                </a:lnTo>
                <a:lnTo>
                  <a:pt x="212242" y="2654300"/>
                </a:lnTo>
                <a:lnTo>
                  <a:pt x="212242" y="2667000"/>
                </a:lnTo>
                <a:lnTo>
                  <a:pt x="203136" y="2679700"/>
                </a:lnTo>
                <a:lnTo>
                  <a:pt x="202539" y="2678519"/>
                </a:lnTo>
                <a:lnTo>
                  <a:pt x="202539" y="2768600"/>
                </a:lnTo>
                <a:lnTo>
                  <a:pt x="197688" y="2768600"/>
                </a:lnTo>
                <a:lnTo>
                  <a:pt x="197688" y="2806700"/>
                </a:lnTo>
                <a:lnTo>
                  <a:pt x="197688" y="2819400"/>
                </a:lnTo>
                <a:lnTo>
                  <a:pt x="193154" y="2819400"/>
                </a:lnTo>
                <a:lnTo>
                  <a:pt x="193154" y="2933700"/>
                </a:lnTo>
                <a:lnTo>
                  <a:pt x="191617" y="2933700"/>
                </a:lnTo>
                <a:lnTo>
                  <a:pt x="191617" y="3136900"/>
                </a:lnTo>
                <a:lnTo>
                  <a:pt x="191617" y="3149600"/>
                </a:lnTo>
                <a:lnTo>
                  <a:pt x="184340" y="3136900"/>
                </a:lnTo>
                <a:lnTo>
                  <a:pt x="191617" y="3136900"/>
                </a:lnTo>
                <a:lnTo>
                  <a:pt x="191617" y="2933700"/>
                </a:lnTo>
                <a:lnTo>
                  <a:pt x="187985" y="2933700"/>
                </a:lnTo>
                <a:lnTo>
                  <a:pt x="187985" y="3022600"/>
                </a:lnTo>
                <a:lnTo>
                  <a:pt x="184340" y="3035300"/>
                </a:lnTo>
                <a:lnTo>
                  <a:pt x="177063" y="3035300"/>
                </a:lnTo>
                <a:lnTo>
                  <a:pt x="177063" y="3073400"/>
                </a:lnTo>
                <a:lnTo>
                  <a:pt x="175856" y="3086100"/>
                </a:lnTo>
                <a:lnTo>
                  <a:pt x="172212" y="3086100"/>
                </a:lnTo>
                <a:lnTo>
                  <a:pt x="172212" y="3098800"/>
                </a:lnTo>
                <a:lnTo>
                  <a:pt x="172212" y="3136900"/>
                </a:lnTo>
                <a:lnTo>
                  <a:pt x="163576" y="3124987"/>
                </a:lnTo>
                <a:lnTo>
                  <a:pt x="161302" y="3136900"/>
                </a:lnTo>
                <a:lnTo>
                  <a:pt x="157657" y="3136900"/>
                </a:lnTo>
                <a:lnTo>
                  <a:pt x="163436" y="3124797"/>
                </a:lnTo>
                <a:lnTo>
                  <a:pt x="163004" y="3124200"/>
                </a:lnTo>
                <a:lnTo>
                  <a:pt x="163728" y="3124200"/>
                </a:lnTo>
                <a:lnTo>
                  <a:pt x="167779" y="3124200"/>
                </a:lnTo>
                <a:lnTo>
                  <a:pt x="172212" y="3136900"/>
                </a:lnTo>
                <a:lnTo>
                  <a:pt x="172212" y="3098800"/>
                </a:lnTo>
                <a:lnTo>
                  <a:pt x="164934" y="3098800"/>
                </a:lnTo>
                <a:lnTo>
                  <a:pt x="166154" y="3086100"/>
                </a:lnTo>
                <a:lnTo>
                  <a:pt x="172212" y="3098800"/>
                </a:lnTo>
                <a:lnTo>
                  <a:pt x="172212" y="3086100"/>
                </a:lnTo>
                <a:lnTo>
                  <a:pt x="169786" y="3086100"/>
                </a:lnTo>
                <a:lnTo>
                  <a:pt x="167360" y="3073400"/>
                </a:lnTo>
                <a:lnTo>
                  <a:pt x="177063" y="3073400"/>
                </a:lnTo>
                <a:lnTo>
                  <a:pt x="177063" y="3035300"/>
                </a:lnTo>
                <a:lnTo>
                  <a:pt x="171005" y="3035300"/>
                </a:lnTo>
                <a:lnTo>
                  <a:pt x="173431" y="3022600"/>
                </a:lnTo>
                <a:lnTo>
                  <a:pt x="187985" y="3022600"/>
                </a:lnTo>
                <a:lnTo>
                  <a:pt x="187985" y="2933700"/>
                </a:lnTo>
                <a:lnTo>
                  <a:pt x="178282" y="2933700"/>
                </a:lnTo>
                <a:lnTo>
                  <a:pt x="173431" y="2921000"/>
                </a:lnTo>
                <a:lnTo>
                  <a:pt x="169786" y="2921000"/>
                </a:lnTo>
                <a:lnTo>
                  <a:pt x="169786" y="3009900"/>
                </a:lnTo>
                <a:lnTo>
                  <a:pt x="168579" y="3022600"/>
                </a:lnTo>
                <a:lnTo>
                  <a:pt x="164934" y="3009900"/>
                </a:lnTo>
                <a:lnTo>
                  <a:pt x="169786" y="3009900"/>
                </a:lnTo>
                <a:lnTo>
                  <a:pt x="169786" y="2921000"/>
                </a:lnTo>
                <a:lnTo>
                  <a:pt x="164693" y="2921000"/>
                </a:lnTo>
                <a:lnTo>
                  <a:pt x="164693" y="2984500"/>
                </a:lnTo>
                <a:lnTo>
                  <a:pt x="160261" y="2984500"/>
                </a:lnTo>
                <a:lnTo>
                  <a:pt x="160083" y="2971800"/>
                </a:lnTo>
                <a:lnTo>
                  <a:pt x="164693" y="2984500"/>
                </a:lnTo>
                <a:lnTo>
                  <a:pt x="164693" y="2921000"/>
                </a:lnTo>
                <a:lnTo>
                  <a:pt x="163728" y="2921000"/>
                </a:lnTo>
                <a:lnTo>
                  <a:pt x="164934" y="2908300"/>
                </a:lnTo>
                <a:lnTo>
                  <a:pt x="162509" y="2908300"/>
                </a:lnTo>
                <a:lnTo>
                  <a:pt x="160362" y="2897047"/>
                </a:lnTo>
                <a:lnTo>
                  <a:pt x="171970" y="2908300"/>
                </a:lnTo>
                <a:lnTo>
                  <a:pt x="181762" y="2921000"/>
                </a:lnTo>
                <a:lnTo>
                  <a:pt x="193154" y="2933700"/>
                </a:lnTo>
                <a:lnTo>
                  <a:pt x="193154" y="2819400"/>
                </a:lnTo>
                <a:lnTo>
                  <a:pt x="190411" y="2819400"/>
                </a:lnTo>
                <a:lnTo>
                  <a:pt x="190411" y="2806700"/>
                </a:lnTo>
                <a:lnTo>
                  <a:pt x="197688" y="2806700"/>
                </a:lnTo>
                <a:lnTo>
                  <a:pt x="197688" y="2768600"/>
                </a:lnTo>
                <a:lnTo>
                  <a:pt x="193890" y="2768600"/>
                </a:lnTo>
                <a:lnTo>
                  <a:pt x="195884" y="2755900"/>
                </a:lnTo>
                <a:lnTo>
                  <a:pt x="202539" y="2768600"/>
                </a:lnTo>
                <a:lnTo>
                  <a:pt x="202539" y="2678519"/>
                </a:lnTo>
                <a:lnTo>
                  <a:pt x="198475" y="2670403"/>
                </a:lnTo>
                <a:lnTo>
                  <a:pt x="198475" y="2679700"/>
                </a:lnTo>
                <a:lnTo>
                  <a:pt x="194957" y="2692400"/>
                </a:lnTo>
                <a:lnTo>
                  <a:pt x="190982" y="2679700"/>
                </a:lnTo>
                <a:lnTo>
                  <a:pt x="198475" y="2679700"/>
                </a:lnTo>
                <a:lnTo>
                  <a:pt x="198475" y="2670403"/>
                </a:lnTo>
                <a:lnTo>
                  <a:pt x="196773" y="2667000"/>
                </a:lnTo>
                <a:lnTo>
                  <a:pt x="194500" y="2667000"/>
                </a:lnTo>
                <a:lnTo>
                  <a:pt x="197688" y="2654300"/>
                </a:lnTo>
                <a:lnTo>
                  <a:pt x="201320" y="2654300"/>
                </a:lnTo>
                <a:lnTo>
                  <a:pt x="200113" y="2667000"/>
                </a:lnTo>
                <a:lnTo>
                  <a:pt x="204736" y="2667000"/>
                </a:lnTo>
                <a:lnTo>
                  <a:pt x="204965" y="2654300"/>
                </a:lnTo>
                <a:lnTo>
                  <a:pt x="212242" y="2654300"/>
                </a:lnTo>
                <a:lnTo>
                  <a:pt x="212242" y="2527300"/>
                </a:lnTo>
                <a:lnTo>
                  <a:pt x="205930" y="2527300"/>
                </a:lnTo>
                <a:lnTo>
                  <a:pt x="205930" y="2616200"/>
                </a:lnTo>
                <a:lnTo>
                  <a:pt x="201498" y="2616200"/>
                </a:lnTo>
                <a:lnTo>
                  <a:pt x="201320" y="2603500"/>
                </a:lnTo>
                <a:lnTo>
                  <a:pt x="205930" y="2616200"/>
                </a:lnTo>
                <a:lnTo>
                  <a:pt x="205930" y="2527300"/>
                </a:lnTo>
                <a:lnTo>
                  <a:pt x="204228" y="2527300"/>
                </a:lnTo>
                <a:lnTo>
                  <a:pt x="204228" y="2565400"/>
                </a:lnTo>
                <a:lnTo>
                  <a:pt x="197688" y="2578100"/>
                </a:lnTo>
                <a:lnTo>
                  <a:pt x="200113" y="2565400"/>
                </a:lnTo>
                <a:lnTo>
                  <a:pt x="204228" y="2565400"/>
                </a:lnTo>
                <a:lnTo>
                  <a:pt x="204228" y="2527300"/>
                </a:lnTo>
                <a:lnTo>
                  <a:pt x="202539" y="2527300"/>
                </a:lnTo>
                <a:lnTo>
                  <a:pt x="198894" y="2514600"/>
                </a:lnTo>
                <a:lnTo>
                  <a:pt x="213448" y="2514600"/>
                </a:lnTo>
                <a:lnTo>
                  <a:pt x="214668" y="2527300"/>
                </a:lnTo>
                <a:lnTo>
                  <a:pt x="214668" y="2489200"/>
                </a:lnTo>
                <a:lnTo>
                  <a:pt x="212661" y="2489200"/>
                </a:lnTo>
                <a:lnTo>
                  <a:pt x="217093" y="2476500"/>
                </a:lnTo>
                <a:lnTo>
                  <a:pt x="220154" y="2489200"/>
                </a:lnTo>
                <a:lnTo>
                  <a:pt x="220154" y="2391308"/>
                </a:lnTo>
                <a:lnTo>
                  <a:pt x="214655" y="2387600"/>
                </a:lnTo>
                <a:lnTo>
                  <a:pt x="211328" y="2387600"/>
                </a:lnTo>
                <a:lnTo>
                  <a:pt x="211328" y="2476500"/>
                </a:lnTo>
                <a:lnTo>
                  <a:pt x="204508" y="2476500"/>
                </a:lnTo>
                <a:lnTo>
                  <a:pt x="207695" y="2463800"/>
                </a:lnTo>
                <a:lnTo>
                  <a:pt x="211328" y="2476500"/>
                </a:lnTo>
                <a:lnTo>
                  <a:pt x="211328" y="2387600"/>
                </a:lnTo>
                <a:lnTo>
                  <a:pt x="204279" y="2387600"/>
                </a:lnTo>
                <a:lnTo>
                  <a:pt x="191617" y="2400300"/>
                </a:lnTo>
                <a:lnTo>
                  <a:pt x="177139" y="2400300"/>
                </a:lnTo>
                <a:lnTo>
                  <a:pt x="161302" y="2413000"/>
                </a:lnTo>
                <a:lnTo>
                  <a:pt x="186613" y="2413000"/>
                </a:lnTo>
                <a:lnTo>
                  <a:pt x="195503" y="2425700"/>
                </a:lnTo>
                <a:lnTo>
                  <a:pt x="198589" y="2425700"/>
                </a:lnTo>
                <a:lnTo>
                  <a:pt x="203034" y="2413000"/>
                </a:lnTo>
                <a:lnTo>
                  <a:pt x="208597" y="2413000"/>
                </a:lnTo>
                <a:lnTo>
                  <a:pt x="207391" y="2425700"/>
                </a:lnTo>
                <a:lnTo>
                  <a:pt x="204965" y="2425700"/>
                </a:lnTo>
                <a:lnTo>
                  <a:pt x="196303" y="2438400"/>
                </a:lnTo>
                <a:lnTo>
                  <a:pt x="190411" y="2438400"/>
                </a:lnTo>
                <a:lnTo>
                  <a:pt x="190411" y="2489200"/>
                </a:lnTo>
                <a:lnTo>
                  <a:pt x="188671" y="2495270"/>
                </a:lnTo>
                <a:lnTo>
                  <a:pt x="188671" y="2755900"/>
                </a:lnTo>
                <a:lnTo>
                  <a:pt x="186766" y="2755900"/>
                </a:lnTo>
                <a:lnTo>
                  <a:pt x="186766" y="2794000"/>
                </a:lnTo>
                <a:lnTo>
                  <a:pt x="184721" y="2806700"/>
                </a:lnTo>
                <a:lnTo>
                  <a:pt x="175171" y="2806700"/>
                </a:lnTo>
                <a:lnTo>
                  <a:pt x="175856" y="2794000"/>
                </a:lnTo>
                <a:lnTo>
                  <a:pt x="169786" y="2794000"/>
                </a:lnTo>
                <a:lnTo>
                  <a:pt x="167360" y="2781300"/>
                </a:lnTo>
                <a:lnTo>
                  <a:pt x="175742" y="2781300"/>
                </a:lnTo>
                <a:lnTo>
                  <a:pt x="175856" y="2794000"/>
                </a:lnTo>
                <a:lnTo>
                  <a:pt x="186766" y="2794000"/>
                </a:lnTo>
                <a:lnTo>
                  <a:pt x="186766" y="2755900"/>
                </a:lnTo>
                <a:lnTo>
                  <a:pt x="177063" y="2755900"/>
                </a:lnTo>
                <a:lnTo>
                  <a:pt x="179120" y="2743200"/>
                </a:lnTo>
                <a:lnTo>
                  <a:pt x="184340" y="2743200"/>
                </a:lnTo>
                <a:lnTo>
                  <a:pt x="188671" y="2755900"/>
                </a:lnTo>
                <a:lnTo>
                  <a:pt x="188671" y="2495270"/>
                </a:lnTo>
                <a:lnTo>
                  <a:pt x="186766" y="2501900"/>
                </a:lnTo>
                <a:lnTo>
                  <a:pt x="184340" y="2501900"/>
                </a:lnTo>
                <a:lnTo>
                  <a:pt x="184340" y="2705100"/>
                </a:lnTo>
                <a:lnTo>
                  <a:pt x="181914" y="2717800"/>
                </a:lnTo>
                <a:lnTo>
                  <a:pt x="175856" y="2717800"/>
                </a:lnTo>
                <a:lnTo>
                  <a:pt x="175856" y="2705100"/>
                </a:lnTo>
                <a:lnTo>
                  <a:pt x="184340" y="2705100"/>
                </a:lnTo>
                <a:lnTo>
                  <a:pt x="184340" y="2501900"/>
                </a:lnTo>
                <a:lnTo>
                  <a:pt x="183413" y="2501900"/>
                </a:lnTo>
                <a:lnTo>
                  <a:pt x="183413" y="2654300"/>
                </a:lnTo>
                <a:lnTo>
                  <a:pt x="181762" y="2667000"/>
                </a:lnTo>
                <a:lnTo>
                  <a:pt x="178981" y="2667000"/>
                </a:lnTo>
                <a:lnTo>
                  <a:pt x="179489" y="2654300"/>
                </a:lnTo>
                <a:lnTo>
                  <a:pt x="183413" y="2654300"/>
                </a:lnTo>
                <a:lnTo>
                  <a:pt x="183413" y="2501900"/>
                </a:lnTo>
                <a:lnTo>
                  <a:pt x="183134" y="2501900"/>
                </a:lnTo>
                <a:lnTo>
                  <a:pt x="183134" y="2590800"/>
                </a:lnTo>
                <a:lnTo>
                  <a:pt x="182283" y="2590800"/>
                </a:lnTo>
                <a:lnTo>
                  <a:pt x="181216" y="2581275"/>
                </a:lnTo>
                <a:lnTo>
                  <a:pt x="183134" y="2590800"/>
                </a:lnTo>
                <a:lnTo>
                  <a:pt x="183134" y="2501900"/>
                </a:lnTo>
                <a:lnTo>
                  <a:pt x="175856" y="2501900"/>
                </a:lnTo>
                <a:lnTo>
                  <a:pt x="177063" y="2489200"/>
                </a:lnTo>
                <a:lnTo>
                  <a:pt x="190411" y="2489200"/>
                </a:lnTo>
                <a:lnTo>
                  <a:pt x="190411" y="2438400"/>
                </a:lnTo>
                <a:lnTo>
                  <a:pt x="181254" y="2438400"/>
                </a:lnTo>
                <a:lnTo>
                  <a:pt x="174637" y="2451100"/>
                </a:lnTo>
                <a:lnTo>
                  <a:pt x="178765" y="2451100"/>
                </a:lnTo>
                <a:lnTo>
                  <a:pt x="182219" y="2463800"/>
                </a:lnTo>
                <a:lnTo>
                  <a:pt x="185216" y="2463800"/>
                </a:lnTo>
                <a:lnTo>
                  <a:pt x="187985" y="2476500"/>
                </a:lnTo>
                <a:lnTo>
                  <a:pt x="140677" y="2476500"/>
                </a:lnTo>
                <a:lnTo>
                  <a:pt x="140677" y="2489200"/>
                </a:lnTo>
                <a:lnTo>
                  <a:pt x="148094" y="2501900"/>
                </a:lnTo>
                <a:lnTo>
                  <a:pt x="166090" y="2501900"/>
                </a:lnTo>
                <a:lnTo>
                  <a:pt x="178282" y="2514600"/>
                </a:lnTo>
                <a:lnTo>
                  <a:pt x="168859" y="2514600"/>
                </a:lnTo>
                <a:lnTo>
                  <a:pt x="168859" y="2590800"/>
                </a:lnTo>
                <a:lnTo>
                  <a:pt x="164426" y="2590800"/>
                </a:lnTo>
                <a:lnTo>
                  <a:pt x="164934" y="2578100"/>
                </a:lnTo>
                <a:lnTo>
                  <a:pt x="168859" y="2590800"/>
                </a:lnTo>
                <a:lnTo>
                  <a:pt x="168859" y="2514600"/>
                </a:lnTo>
                <a:lnTo>
                  <a:pt x="167589" y="2514600"/>
                </a:lnTo>
                <a:lnTo>
                  <a:pt x="149631" y="2526842"/>
                </a:lnTo>
                <a:lnTo>
                  <a:pt x="149631" y="2819400"/>
                </a:lnTo>
                <a:lnTo>
                  <a:pt x="146748" y="2819400"/>
                </a:lnTo>
                <a:lnTo>
                  <a:pt x="146748" y="2882900"/>
                </a:lnTo>
                <a:lnTo>
                  <a:pt x="146748" y="2895600"/>
                </a:lnTo>
                <a:lnTo>
                  <a:pt x="139471" y="2895600"/>
                </a:lnTo>
                <a:lnTo>
                  <a:pt x="139471" y="2882900"/>
                </a:lnTo>
                <a:lnTo>
                  <a:pt x="146748" y="2882900"/>
                </a:lnTo>
                <a:lnTo>
                  <a:pt x="146748" y="2819400"/>
                </a:lnTo>
                <a:lnTo>
                  <a:pt x="145542" y="2819400"/>
                </a:lnTo>
                <a:lnTo>
                  <a:pt x="145542" y="2806700"/>
                </a:lnTo>
                <a:lnTo>
                  <a:pt x="149631" y="2819400"/>
                </a:lnTo>
                <a:lnTo>
                  <a:pt x="149631" y="2526842"/>
                </a:lnTo>
                <a:lnTo>
                  <a:pt x="148945" y="2527300"/>
                </a:lnTo>
                <a:lnTo>
                  <a:pt x="145986" y="2527300"/>
                </a:lnTo>
                <a:lnTo>
                  <a:pt x="145986" y="2679700"/>
                </a:lnTo>
                <a:lnTo>
                  <a:pt x="144627" y="2692400"/>
                </a:lnTo>
                <a:lnTo>
                  <a:pt x="144322" y="2692400"/>
                </a:lnTo>
                <a:lnTo>
                  <a:pt x="144322" y="2832100"/>
                </a:lnTo>
                <a:lnTo>
                  <a:pt x="138264" y="2824175"/>
                </a:lnTo>
                <a:lnTo>
                  <a:pt x="138264" y="2908300"/>
                </a:lnTo>
                <a:lnTo>
                  <a:pt x="138264" y="2921000"/>
                </a:lnTo>
                <a:lnTo>
                  <a:pt x="134620" y="2911462"/>
                </a:lnTo>
                <a:lnTo>
                  <a:pt x="134620" y="2984500"/>
                </a:lnTo>
                <a:lnTo>
                  <a:pt x="134620" y="2997200"/>
                </a:lnTo>
                <a:lnTo>
                  <a:pt x="132194" y="2997200"/>
                </a:lnTo>
                <a:lnTo>
                  <a:pt x="132194" y="3060700"/>
                </a:lnTo>
                <a:lnTo>
                  <a:pt x="122796" y="3060700"/>
                </a:lnTo>
                <a:lnTo>
                  <a:pt x="125298" y="3048000"/>
                </a:lnTo>
                <a:lnTo>
                  <a:pt x="130987" y="3048000"/>
                </a:lnTo>
                <a:lnTo>
                  <a:pt x="132194" y="3060700"/>
                </a:lnTo>
                <a:lnTo>
                  <a:pt x="132194" y="2997200"/>
                </a:lnTo>
                <a:lnTo>
                  <a:pt x="124155" y="2997200"/>
                </a:lnTo>
                <a:lnTo>
                  <a:pt x="122796" y="3009900"/>
                </a:lnTo>
                <a:lnTo>
                  <a:pt x="124955" y="3009900"/>
                </a:lnTo>
                <a:lnTo>
                  <a:pt x="125526" y="3022600"/>
                </a:lnTo>
                <a:lnTo>
                  <a:pt x="114007" y="3022600"/>
                </a:lnTo>
                <a:lnTo>
                  <a:pt x="120065" y="3009900"/>
                </a:lnTo>
                <a:lnTo>
                  <a:pt x="120065" y="2997200"/>
                </a:lnTo>
                <a:lnTo>
                  <a:pt x="123710" y="2997200"/>
                </a:lnTo>
                <a:lnTo>
                  <a:pt x="121285" y="2984500"/>
                </a:lnTo>
                <a:lnTo>
                  <a:pt x="134620" y="2984500"/>
                </a:lnTo>
                <a:lnTo>
                  <a:pt x="134620" y="2911462"/>
                </a:lnTo>
                <a:lnTo>
                  <a:pt x="133413" y="2908300"/>
                </a:lnTo>
                <a:lnTo>
                  <a:pt x="138264" y="2908300"/>
                </a:lnTo>
                <a:lnTo>
                  <a:pt x="138264" y="2824175"/>
                </a:lnTo>
                <a:lnTo>
                  <a:pt x="134620" y="2819400"/>
                </a:lnTo>
                <a:lnTo>
                  <a:pt x="134620" y="2832100"/>
                </a:lnTo>
                <a:lnTo>
                  <a:pt x="131216" y="2832100"/>
                </a:lnTo>
                <a:lnTo>
                  <a:pt x="131216" y="2959100"/>
                </a:lnTo>
                <a:lnTo>
                  <a:pt x="120980" y="2959100"/>
                </a:lnTo>
                <a:lnTo>
                  <a:pt x="125069" y="2946400"/>
                </a:lnTo>
                <a:lnTo>
                  <a:pt x="130987" y="2946400"/>
                </a:lnTo>
                <a:lnTo>
                  <a:pt x="131216" y="2959100"/>
                </a:lnTo>
                <a:lnTo>
                  <a:pt x="131216" y="2832100"/>
                </a:lnTo>
                <a:lnTo>
                  <a:pt x="130644" y="2832100"/>
                </a:lnTo>
                <a:lnTo>
                  <a:pt x="131889" y="2819400"/>
                </a:lnTo>
                <a:lnTo>
                  <a:pt x="128562" y="2819400"/>
                </a:lnTo>
                <a:lnTo>
                  <a:pt x="128562" y="2806700"/>
                </a:lnTo>
                <a:lnTo>
                  <a:pt x="126834" y="2806700"/>
                </a:lnTo>
                <a:lnTo>
                  <a:pt x="127342" y="2794000"/>
                </a:lnTo>
                <a:lnTo>
                  <a:pt x="131267" y="2806700"/>
                </a:lnTo>
                <a:lnTo>
                  <a:pt x="135839" y="2806700"/>
                </a:lnTo>
                <a:lnTo>
                  <a:pt x="135839" y="2819400"/>
                </a:lnTo>
                <a:lnTo>
                  <a:pt x="141897" y="2819400"/>
                </a:lnTo>
                <a:lnTo>
                  <a:pt x="144322" y="2832100"/>
                </a:lnTo>
                <a:lnTo>
                  <a:pt x="144322" y="2692400"/>
                </a:lnTo>
                <a:lnTo>
                  <a:pt x="142697" y="2692400"/>
                </a:lnTo>
                <a:lnTo>
                  <a:pt x="142697" y="2768600"/>
                </a:lnTo>
                <a:lnTo>
                  <a:pt x="135191" y="2768600"/>
                </a:lnTo>
                <a:lnTo>
                  <a:pt x="138264" y="2755900"/>
                </a:lnTo>
                <a:lnTo>
                  <a:pt x="142697" y="2768600"/>
                </a:lnTo>
                <a:lnTo>
                  <a:pt x="142697" y="2692400"/>
                </a:lnTo>
                <a:lnTo>
                  <a:pt x="141897" y="2692400"/>
                </a:lnTo>
                <a:lnTo>
                  <a:pt x="141897" y="2679700"/>
                </a:lnTo>
                <a:lnTo>
                  <a:pt x="145986" y="2679700"/>
                </a:lnTo>
                <a:lnTo>
                  <a:pt x="145986" y="2527300"/>
                </a:lnTo>
                <a:lnTo>
                  <a:pt x="144627" y="2527300"/>
                </a:lnTo>
                <a:lnTo>
                  <a:pt x="144627" y="2628900"/>
                </a:lnTo>
                <a:lnTo>
                  <a:pt x="141897" y="2641600"/>
                </a:lnTo>
                <a:lnTo>
                  <a:pt x="141897" y="2628900"/>
                </a:lnTo>
                <a:lnTo>
                  <a:pt x="144627" y="2628900"/>
                </a:lnTo>
                <a:lnTo>
                  <a:pt x="144627" y="2527300"/>
                </a:lnTo>
                <a:lnTo>
                  <a:pt x="141897" y="2527300"/>
                </a:lnTo>
                <a:lnTo>
                  <a:pt x="141897" y="2603500"/>
                </a:lnTo>
                <a:lnTo>
                  <a:pt x="138264" y="2616200"/>
                </a:lnTo>
                <a:lnTo>
                  <a:pt x="138264" y="2717800"/>
                </a:lnTo>
                <a:lnTo>
                  <a:pt x="138264" y="2730500"/>
                </a:lnTo>
                <a:lnTo>
                  <a:pt x="130987" y="2730500"/>
                </a:lnTo>
                <a:lnTo>
                  <a:pt x="130987" y="2717800"/>
                </a:lnTo>
                <a:lnTo>
                  <a:pt x="138264" y="2717800"/>
                </a:lnTo>
                <a:lnTo>
                  <a:pt x="138264" y="2616200"/>
                </a:lnTo>
                <a:lnTo>
                  <a:pt x="130225" y="2616200"/>
                </a:lnTo>
                <a:lnTo>
                  <a:pt x="129908" y="2603500"/>
                </a:lnTo>
                <a:lnTo>
                  <a:pt x="141897" y="2603500"/>
                </a:lnTo>
                <a:lnTo>
                  <a:pt x="141897" y="2527300"/>
                </a:lnTo>
                <a:lnTo>
                  <a:pt x="139166" y="2527300"/>
                </a:lnTo>
                <a:lnTo>
                  <a:pt x="139166" y="2565400"/>
                </a:lnTo>
                <a:lnTo>
                  <a:pt x="133934" y="2578100"/>
                </a:lnTo>
                <a:lnTo>
                  <a:pt x="128562" y="2578100"/>
                </a:lnTo>
                <a:lnTo>
                  <a:pt x="128562" y="2768600"/>
                </a:lnTo>
                <a:lnTo>
                  <a:pt x="120357" y="2768600"/>
                </a:lnTo>
                <a:lnTo>
                  <a:pt x="120357" y="2806700"/>
                </a:lnTo>
                <a:lnTo>
                  <a:pt x="119214" y="2815501"/>
                </a:lnTo>
                <a:lnTo>
                  <a:pt x="119214" y="2895600"/>
                </a:lnTo>
                <a:lnTo>
                  <a:pt x="111125" y="2895600"/>
                </a:lnTo>
                <a:lnTo>
                  <a:pt x="111125" y="2933700"/>
                </a:lnTo>
                <a:lnTo>
                  <a:pt x="106743" y="2946400"/>
                </a:lnTo>
                <a:lnTo>
                  <a:pt x="105511" y="2946400"/>
                </a:lnTo>
                <a:lnTo>
                  <a:pt x="105511" y="2971800"/>
                </a:lnTo>
                <a:lnTo>
                  <a:pt x="97028" y="2971800"/>
                </a:lnTo>
                <a:lnTo>
                  <a:pt x="97028" y="2959100"/>
                </a:lnTo>
                <a:lnTo>
                  <a:pt x="104305" y="2959100"/>
                </a:lnTo>
                <a:lnTo>
                  <a:pt x="105511" y="2971800"/>
                </a:lnTo>
                <a:lnTo>
                  <a:pt x="105511" y="2946400"/>
                </a:lnTo>
                <a:lnTo>
                  <a:pt x="100660" y="2946400"/>
                </a:lnTo>
                <a:lnTo>
                  <a:pt x="99453" y="2933700"/>
                </a:lnTo>
                <a:lnTo>
                  <a:pt x="90957" y="2921000"/>
                </a:lnTo>
                <a:lnTo>
                  <a:pt x="84899" y="2921000"/>
                </a:lnTo>
                <a:lnTo>
                  <a:pt x="86106" y="2908300"/>
                </a:lnTo>
                <a:lnTo>
                  <a:pt x="93802" y="2921000"/>
                </a:lnTo>
                <a:lnTo>
                  <a:pt x="100952" y="2921000"/>
                </a:lnTo>
                <a:lnTo>
                  <a:pt x="102628" y="2933700"/>
                </a:lnTo>
                <a:lnTo>
                  <a:pt x="111125" y="2933700"/>
                </a:lnTo>
                <a:lnTo>
                  <a:pt x="111125" y="2895600"/>
                </a:lnTo>
                <a:lnTo>
                  <a:pt x="109156" y="2895600"/>
                </a:lnTo>
                <a:lnTo>
                  <a:pt x="111594" y="2882900"/>
                </a:lnTo>
                <a:lnTo>
                  <a:pt x="115062" y="2882900"/>
                </a:lnTo>
                <a:lnTo>
                  <a:pt x="119214" y="2895600"/>
                </a:lnTo>
                <a:lnTo>
                  <a:pt x="119214" y="2815501"/>
                </a:lnTo>
                <a:lnTo>
                  <a:pt x="118706" y="2819400"/>
                </a:lnTo>
                <a:lnTo>
                  <a:pt x="115912" y="2819400"/>
                </a:lnTo>
                <a:lnTo>
                  <a:pt x="116433" y="2806700"/>
                </a:lnTo>
                <a:lnTo>
                  <a:pt x="120357" y="2806700"/>
                </a:lnTo>
                <a:lnTo>
                  <a:pt x="120357" y="2768600"/>
                </a:lnTo>
                <a:lnTo>
                  <a:pt x="120065" y="2768600"/>
                </a:lnTo>
                <a:lnTo>
                  <a:pt x="120065" y="2781300"/>
                </a:lnTo>
                <a:lnTo>
                  <a:pt x="120065" y="2794000"/>
                </a:lnTo>
                <a:lnTo>
                  <a:pt x="114007" y="2781300"/>
                </a:lnTo>
                <a:lnTo>
                  <a:pt x="120065" y="2781300"/>
                </a:lnTo>
                <a:lnTo>
                  <a:pt x="120065" y="2768600"/>
                </a:lnTo>
                <a:lnTo>
                  <a:pt x="119672" y="2768600"/>
                </a:lnTo>
                <a:lnTo>
                  <a:pt x="118706" y="2755900"/>
                </a:lnTo>
                <a:lnTo>
                  <a:pt x="127342" y="2755900"/>
                </a:lnTo>
                <a:lnTo>
                  <a:pt x="128562" y="2768600"/>
                </a:lnTo>
                <a:lnTo>
                  <a:pt x="128562" y="2578100"/>
                </a:lnTo>
                <a:lnTo>
                  <a:pt x="129768" y="2565400"/>
                </a:lnTo>
                <a:lnTo>
                  <a:pt x="125691" y="2565400"/>
                </a:lnTo>
                <a:lnTo>
                  <a:pt x="127342" y="2552700"/>
                </a:lnTo>
                <a:lnTo>
                  <a:pt x="131381" y="2565400"/>
                </a:lnTo>
                <a:lnTo>
                  <a:pt x="139166" y="2565400"/>
                </a:lnTo>
                <a:lnTo>
                  <a:pt x="139166" y="2527300"/>
                </a:lnTo>
                <a:lnTo>
                  <a:pt x="138252" y="2527300"/>
                </a:lnTo>
                <a:lnTo>
                  <a:pt x="131343" y="2540000"/>
                </a:lnTo>
                <a:lnTo>
                  <a:pt x="121132" y="2540000"/>
                </a:lnTo>
                <a:lnTo>
                  <a:pt x="107048" y="2552700"/>
                </a:lnTo>
                <a:lnTo>
                  <a:pt x="89712" y="2540812"/>
                </a:lnTo>
                <a:lnTo>
                  <a:pt x="89242" y="2552700"/>
                </a:lnTo>
                <a:lnTo>
                  <a:pt x="99453" y="2552700"/>
                </a:lnTo>
                <a:lnTo>
                  <a:pt x="99453" y="2565400"/>
                </a:lnTo>
                <a:lnTo>
                  <a:pt x="124155" y="2565400"/>
                </a:lnTo>
                <a:lnTo>
                  <a:pt x="125133" y="2578100"/>
                </a:lnTo>
                <a:lnTo>
                  <a:pt x="112788" y="2578100"/>
                </a:lnTo>
                <a:lnTo>
                  <a:pt x="105511" y="2590800"/>
                </a:lnTo>
                <a:lnTo>
                  <a:pt x="124917" y="2590800"/>
                </a:lnTo>
                <a:lnTo>
                  <a:pt x="121272" y="2603500"/>
                </a:lnTo>
                <a:lnTo>
                  <a:pt x="120523" y="2603500"/>
                </a:lnTo>
                <a:lnTo>
                  <a:pt x="120523" y="2667000"/>
                </a:lnTo>
                <a:lnTo>
                  <a:pt x="117640" y="2667000"/>
                </a:lnTo>
                <a:lnTo>
                  <a:pt x="117640" y="2705100"/>
                </a:lnTo>
                <a:lnTo>
                  <a:pt x="110363" y="2705100"/>
                </a:lnTo>
                <a:lnTo>
                  <a:pt x="110363" y="2832100"/>
                </a:lnTo>
                <a:lnTo>
                  <a:pt x="105511" y="2844800"/>
                </a:lnTo>
                <a:lnTo>
                  <a:pt x="82753" y="2844800"/>
                </a:lnTo>
                <a:lnTo>
                  <a:pt x="82753" y="2946400"/>
                </a:lnTo>
                <a:lnTo>
                  <a:pt x="75590" y="2946400"/>
                </a:lnTo>
                <a:lnTo>
                  <a:pt x="78828" y="2933700"/>
                </a:lnTo>
                <a:lnTo>
                  <a:pt x="82753" y="2946400"/>
                </a:lnTo>
                <a:lnTo>
                  <a:pt x="82753" y="2844800"/>
                </a:lnTo>
                <a:lnTo>
                  <a:pt x="76403" y="2844800"/>
                </a:lnTo>
                <a:lnTo>
                  <a:pt x="78828" y="2832100"/>
                </a:lnTo>
                <a:lnTo>
                  <a:pt x="90957" y="2832100"/>
                </a:lnTo>
                <a:lnTo>
                  <a:pt x="93383" y="2819400"/>
                </a:lnTo>
                <a:lnTo>
                  <a:pt x="95808" y="2832100"/>
                </a:lnTo>
                <a:lnTo>
                  <a:pt x="110363" y="2832100"/>
                </a:lnTo>
                <a:lnTo>
                  <a:pt x="110363" y="2705100"/>
                </a:lnTo>
                <a:lnTo>
                  <a:pt x="109156" y="2705100"/>
                </a:lnTo>
                <a:lnTo>
                  <a:pt x="109156" y="2692400"/>
                </a:lnTo>
                <a:lnTo>
                  <a:pt x="116433" y="2692400"/>
                </a:lnTo>
                <a:lnTo>
                  <a:pt x="117640" y="2705100"/>
                </a:lnTo>
                <a:lnTo>
                  <a:pt x="117640" y="2667000"/>
                </a:lnTo>
                <a:lnTo>
                  <a:pt x="116433" y="2667000"/>
                </a:lnTo>
                <a:lnTo>
                  <a:pt x="116433" y="2654300"/>
                </a:lnTo>
                <a:lnTo>
                  <a:pt x="120523" y="2667000"/>
                </a:lnTo>
                <a:lnTo>
                  <a:pt x="120523" y="2603500"/>
                </a:lnTo>
                <a:lnTo>
                  <a:pt x="109156" y="2603500"/>
                </a:lnTo>
                <a:lnTo>
                  <a:pt x="103085" y="2590800"/>
                </a:lnTo>
                <a:lnTo>
                  <a:pt x="76403" y="2590800"/>
                </a:lnTo>
                <a:lnTo>
                  <a:pt x="76403" y="2603500"/>
                </a:lnTo>
                <a:lnTo>
                  <a:pt x="100660" y="2603500"/>
                </a:lnTo>
                <a:lnTo>
                  <a:pt x="100660" y="2641600"/>
                </a:lnTo>
                <a:lnTo>
                  <a:pt x="100660" y="2654300"/>
                </a:lnTo>
                <a:lnTo>
                  <a:pt x="97485" y="2654300"/>
                </a:lnTo>
                <a:lnTo>
                  <a:pt x="97485" y="2794000"/>
                </a:lnTo>
                <a:lnTo>
                  <a:pt x="90652" y="2794000"/>
                </a:lnTo>
                <a:lnTo>
                  <a:pt x="93383" y="2781300"/>
                </a:lnTo>
                <a:lnTo>
                  <a:pt x="97485" y="2794000"/>
                </a:lnTo>
                <a:lnTo>
                  <a:pt x="97485" y="2654300"/>
                </a:lnTo>
                <a:lnTo>
                  <a:pt x="95719" y="2654300"/>
                </a:lnTo>
                <a:lnTo>
                  <a:pt x="92938" y="2641600"/>
                </a:lnTo>
                <a:lnTo>
                  <a:pt x="100660" y="2641600"/>
                </a:lnTo>
                <a:lnTo>
                  <a:pt x="100660" y="2603500"/>
                </a:lnTo>
                <a:lnTo>
                  <a:pt x="97040" y="2616200"/>
                </a:lnTo>
                <a:lnTo>
                  <a:pt x="88988" y="2628900"/>
                </a:lnTo>
                <a:lnTo>
                  <a:pt x="77978" y="2628900"/>
                </a:lnTo>
                <a:lnTo>
                  <a:pt x="65493" y="2616200"/>
                </a:lnTo>
                <a:lnTo>
                  <a:pt x="65493" y="2628900"/>
                </a:lnTo>
                <a:lnTo>
                  <a:pt x="73520" y="2628900"/>
                </a:lnTo>
                <a:lnTo>
                  <a:pt x="83680" y="2641600"/>
                </a:lnTo>
                <a:lnTo>
                  <a:pt x="78828" y="2641600"/>
                </a:lnTo>
                <a:lnTo>
                  <a:pt x="78828" y="2717800"/>
                </a:lnTo>
                <a:lnTo>
                  <a:pt x="78828" y="2730500"/>
                </a:lnTo>
                <a:lnTo>
                  <a:pt x="71551" y="2730500"/>
                </a:lnTo>
                <a:lnTo>
                  <a:pt x="71551" y="2717800"/>
                </a:lnTo>
                <a:lnTo>
                  <a:pt x="78828" y="2717800"/>
                </a:lnTo>
                <a:lnTo>
                  <a:pt x="78828" y="2641600"/>
                </a:lnTo>
                <a:lnTo>
                  <a:pt x="75704" y="2641600"/>
                </a:lnTo>
                <a:lnTo>
                  <a:pt x="71475" y="2648648"/>
                </a:lnTo>
                <a:lnTo>
                  <a:pt x="71475" y="2819400"/>
                </a:lnTo>
                <a:lnTo>
                  <a:pt x="71475" y="2921000"/>
                </a:lnTo>
                <a:lnTo>
                  <a:pt x="67386" y="2921000"/>
                </a:lnTo>
                <a:lnTo>
                  <a:pt x="66700" y="2908300"/>
                </a:lnTo>
                <a:lnTo>
                  <a:pt x="71475" y="2921000"/>
                </a:lnTo>
                <a:lnTo>
                  <a:pt x="71475" y="2819400"/>
                </a:lnTo>
                <a:lnTo>
                  <a:pt x="70345" y="2832100"/>
                </a:lnTo>
                <a:lnTo>
                  <a:pt x="69126" y="2832100"/>
                </a:lnTo>
                <a:lnTo>
                  <a:pt x="67919" y="2844800"/>
                </a:lnTo>
                <a:lnTo>
                  <a:pt x="70345" y="2857500"/>
                </a:lnTo>
                <a:lnTo>
                  <a:pt x="64427" y="2857500"/>
                </a:lnTo>
                <a:lnTo>
                  <a:pt x="63068" y="2844800"/>
                </a:lnTo>
                <a:lnTo>
                  <a:pt x="63525" y="2844800"/>
                </a:lnTo>
                <a:lnTo>
                  <a:pt x="63068" y="2832100"/>
                </a:lnTo>
                <a:lnTo>
                  <a:pt x="67386" y="2832100"/>
                </a:lnTo>
                <a:lnTo>
                  <a:pt x="66700" y="2819400"/>
                </a:lnTo>
                <a:lnTo>
                  <a:pt x="71475" y="2819400"/>
                </a:lnTo>
                <a:lnTo>
                  <a:pt x="71475" y="2648648"/>
                </a:lnTo>
                <a:lnTo>
                  <a:pt x="68072" y="2654300"/>
                </a:lnTo>
                <a:lnTo>
                  <a:pt x="60655" y="2667000"/>
                </a:lnTo>
                <a:lnTo>
                  <a:pt x="67919" y="2667000"/>
                </a:lnTo>
                <a:lnTo>
                  <a:pt x="66700" y="2679700"/>
                </a:lnTo>
                <a:lnTo>
                  <a:pt x="63068" y="2679700"/>
                </a:lnTo>
                <a:lnTo>
                  <a:pt x="60642" y="2667000"/>
                </a:lnTo>
                <a:lnTo>
                  <a:pt x="60642" y="2692400"/>
                </a:lnTo>
                <a:lnTo>
                  <a:pt x="60642" y="2705100"/>
                </a:lnTo>
                <a:lnTo>
                  <a:pt x="53365" y="2705100"/>
                </a:lnTo>
                <a:lnTo>
                  <a:pt x="54584" y="2692400"/>
                </a:lnTo>
                <a:lnTo>
                  <a:pt x="60642" y="2692400"/>
                </a:lnTo>
                <a:lnTo>
                  <a:pt x="60642" y="2667000"/>
                </a:lnTo>
                <a:lnTo>
                  <a:pt x="59423" y="2667000"/>
                </a:lnTo>
                <a:lnTo>
                  <a:pt x="58216" y="2679700"/>
                </a:lnTo>
                <a:lnTo>
                  <a:pt x="53365" y="2679700"/>
                </a:lnTo>
                <a:lnTo>
                  <a:pt x="52146" y="2667000"/>
                </a:lnTo>
                <a:lnTo>
                  <a:pt x="48514" y="2667000"/>
                </a:lnTo>
                <a:lnTo>
                  <a:pt x="36385" y="2679700"/>
                </a:lnTo>
                <a:lnTo>
                  <a:pt x="30314" y="2692400"/>
                </a:lnTo>
                <a:lnTo>
                  <a:pt x="37858" y="2692400"/>
                </a:lnTo>
                <a:lnTo>
                  <a:pt x="46088" y="2705100"/>
                </a:lnTo>
                <a:lnTo>
                  <a:pt x="52489" y="2717800"/>
                </a:lnTo>
                <a:lnTo>
                  <a:pt x="63068" y="2717800"/>
                </a:lnTo>
                <a:lnTo>
                  <a:pt x="63068" y="2755900"/>
                </a:lnTo>
                <a:lnTo>
                  <a:pt x="60642" y="2768600"/>
                </a:lnTo>
                <a:lnTo>
                  <a:pt x="56705" y="2768600"/>
                </a:lnTo>
                <a:lnTo>
                  <a:pt x="56705" y="2908300"/>
                </a:lnTo>
                <a:lnTo>
                  <a:pt x="53403" y="2921000"/>
                </a:lnTo>
                <a:lnTo>
                  <a:pt x="55791" y="2908300"/>
                </a:lnTo>
                <a:lnTo>
                  <a:pt x="56705" y="2908300"/>
                </a:lnTo>
                <a:lnTo>
                  <a:pt x="56705" y="2768600"/>
                </a:lnTo>
                <a:lnTo>
                  <a:pt x="56362" y="2768600"/>
                </a:lnTo>
                <a:lnTo>
                  <a:pt x="55791" y="2755900"/>
                </a:lnTo>
                <a:lnTo>
                  <a:pt x="63068" y="2755900"/>
                </a:lnTo>
                <a:lnTo>
                  <a:pt x="63068" y="2717800"/>
                </a:lnTo>
                <a:lnTo>
                  <a:pt x="60642" y="2730500"/>
                </a:lnTo>
                <a:lnTo>
                  <a:pt x="53365" y="2730500"/>
                </a:lnTo>
                <a:lnTo>
                  <a:pt x="50215" y="2743200"/>
                </a:lnTo>
                <a:lnTo>
                  <a:pt x="49428" y="2745816"/>
                </a:lnTo>
                <a:lnTo>
                  <a:pt x="49428" y="2857500"/>
                </a:lnTo>
                <a:lnTo>
                  <a:pt x="44767" y="2870200"/>
                </a:lnTo>
                <a:lnTo>
                  <a:pt x="48514" y="2857500"/>
                </a:lnTo>
                <a:lnTo>
                  <a:pt x="49428" y="2857500"/>
                </a:lnTo>
                <a:lnTo>
                  <a:pt x="49428" y="2745816"/>
                </a:lnTo>
                <a:lnTo>
                  <a:pt x="46393" y="2755900"/>
                </a:lnTo>
                <a:lnTo>
                  <a:pt x="48514" y="2755900"/>
                </a:lnTo>
                <a:lnTo>
                  <a:pt x="44246" y="2768600"/>
                </a:lnTo>
                <a:lnTo>
                  <a:pt x="42113" y="2768600"/>
                </a:lnTo>
                <a:lnTo>
                  <a:pt x="37592" y="2781300"/>
                </a:lnTo>
                <a:lnTo>
                  <a:pt x="47294" y="2781300"/>
                </a:lnTo>
                <a:lnTo>
                  <a:pt x="43662" y="2794000"/>
                </a:lnTo>
                <a:lnTo>
                  <a:pt x="36385" y="2794000"/>
                </a:lnTo>
                <a:lnTo>
                  <a:pt x="36385" y="2781300"/>
                </a:lnTo>
                <a:lnTo>
                  <a:pt x="32740" y="2794000"/>
                </a:lnTo>
                <a:lnTo>
                  <a:pt x="32308" y="2806700"/>
                </a:lnTo>
                <a:lnTo>
                  <a:pt x="33807" y="2819400"/>
                </a:lnTo>
                <a:lnTo>
                  <a:pt x="35991" y="2819400"/>
                </a:lnTo>
                <a:lnTo>
                  <a:pt x="37592" y="2832100"/>
                </a:lnTo>
                <a:lnTo>
                  <a:pt x="40055" y="2844800"/>
                </a:lnTo>
                <a:lnTo>
                  <a:pt x="42748" y="2857500"/>
                </a:lnTo>
                <a:lnTo>
                  <a:pt x="44081" y="2857500"/>
                </a:lnTo>
                <a:lnTo>
                  <a:pt x="42443" y="2870200"/>
                </a:lnTo>
                <a:lnTo>
                  <a:pt x="38620" y="2870200"/>
                </a:lnTo>
                <a:lnTo>
                  <a:pt x="44881" y="2882900"/>
                </a:lnTo>
                <a:lnTo>
                  <a:pt x="49314" y="2882900"/>
                </a:lnTo>
                <a:lnTo>
                  <a:pt x="48514" y="2895600"/>
                </a:lnTo>
                <a:lnTo>
                  <a:pt x="42443" y="2895600"/>
                </a:lnTo>
                <a:lnTo>
                  <a:pt x="41236" y="2893491"/>
                </a:lnTo>
                <a:lnTo>
                  <a:pt x="41236" y="2895600"/>
                </a:lnTo>
                <a:lnTo>
                  <a:pt x="36385" y="2895600"/>
                </a:lnTo>
                <a:lnTo>
                  <a:pt x="41236" y="2908300"/>
                </a:lnTo>
                <a:lnTo>
                  <a:pt x="45504" y="2908300"/>
                </a:lnTo>
                <a:lnTo>
                  <a:pt x="48056" y="2921000"/>
                </a:lnTo>
                <a:lnTo>
                  <a:pt x="49936" y="2921000"/>
                </a:lnTo>
                <a:lnTo>
                  <a:pt x="52146" y="2933700"/>
                </a:lnTo>
                <a:lnTo>
                  <a:pt x="0" y="2933700"/>
                </a:lnTo>
                <a:lnTo>
                  <a:pt x="0" y="2946400"/>
                </a:lnTo>
                <a:lnTo>
                  <a:pt x="2425" y="2946400"/>
                </a:lnTo>
                <a:lnTo>
                  <a:pt x="6070" y="2959100"/>
                </a:lnTo>
                <a:lnTo>
                  <a:pt x="12128" y="2959100"/>
                </a:lnTo>
                <a:lnTo>
                  <a:pt x="20624" y="2971800"/>
                </a:lnTo>
                <a:lnTo>
                  <a:pt x="27889" y="2971800"/>
                </a:lnTo>
                <a:lnTo>
                  <a:pt x="33375" y="2984500"/>
                </a:lnTo>
                <a:lnTo>
                  <a:pt x="44780" y="2984500"/>
                </a:lnTo>
                <a:lnTo>
                  <a:pt x="50939" y="2997200"/>
                </a:lnTo>
                <a:lnTo>
                  <a:pt x="56870" y="2984500"/>
                </a:lnTo>
                <a:lnTo>
                  <a:pt x="62001" y="2971800"/>
                </a:lnTo>
                <a:lnTo>
                  <a:pt x="66459" y="2959100"/>
                </a:lnTo>
                <a:lnTo>
                  <a:pt x="71551" y="2959100"/>
                </a:lnTo>
                <a:lnTo>
                  <a:pt x="71551" y="2971800"/>
                </a:lnTo>
                <a:lnTo>
                  <a:pt x="76403" y="2971800"/>
                </a:lnTo>
                <a:lnTo>
                  <a:pt x="72771" y="2959100"/>
                </a:lnTo>
                <a:lnTo>
                  <a:pt x="78828" y="2959100"/>
                </a:lnTo>
                <a:lnTo>
                  <a:pt x="78828" y="2971800"/>
                </a:lnTo>
                <a:lnTo>
                  <a:pt x="88531" y="2971800"/>
                </a:lnTo>
                <a:lnTo>
                  <a:pt x="86106" y="2984500"/>
                </a:lnTo>
                <a:lnTo>
                  <a:pt x="111582" y="3035300"/>
                </a:lnTo>
                <a:lnTo>
                  <a:pt x="107937" y="3035300"/>
                </a:lnTo>
                <a:lnTo>
                  <a:pt x="108737" y="3048000"/>
                </a:lnTo>
                <a:lnTo>
                  <a:pt x="107937" y="3060700"/>
                </a:lnTo>
                <a:lnTo>
                  <a:pt x="107937" y="3098800"/>
                </a:lnTo>
                <a:lnTo>
                  <a:pt x="105511" y="3098800"/>
                </a:lnTo>
                <a:lnTo>
                  <a:pt x="104711" y="3090341"/>
                </a:lnTo>
                <a:lnTo>
                  <a:pt x="107937" y="3098800"/>
                </a:lnTo>
                <a:lnTo>
                  <a:pt x="107937" y="3060700"/>
                </a:lnTo>
                <a:lnTo>
                  <a:pt x="106235" y="3060700"/>
                </a:lnTo>
                <a:lnTo>
                  <a:pt x="104305" y="3073400"/>
                </a:lnTo>
                <a:lnTo>
                  <a:pt x="101117" y="3060700"/>
                </a:lnTo>
                <a:lnTo>
                  <a:pt x="101574" y="3060700"/>
                </a:lnTo>
                <a:lnTo>
                  <a:pt x="104305" y="3048000"/>
                </a:lnTo>
                <a:lnTo>
                  <a:pt x="107937" y="3035300"/>
                </a:lnTo>
                <a:lnTo>
                  <a:pt x="94081" y="3048000"/>
                </a:lnTo>
                <a:lnTo>
                  <a:pt x="84442" y="3048000"/>
                </a:lnTo>
                <a:lnTo>
                  <a:pt x="80479" y="3060700"/>
                </a:lnTo>
                <a:lnTo>
                  <a:pt x="83680" y="3073400"/>
                </a:lnTo>
                <a:lnTo>
                  <a:pt x="106019" y="3124200"/>
                </a:lnTo>
                <a:lnTo>
                  <a:pt x="114007" y="3136900"/>
                </a:lnTo>
                <a:lnTo>
                  <a:pt x="112547" y="3136900"/>
                </a:lnTo>
                <a:lnTo>
                  <a:pt x="112547" y="3162300"/>
                </a:lnTo>
                <a:lnTo>
                  <a:pt x="108115" y="3162300"/>
                </a:lnTo>
                <a:lnTo>
                  <a:pt x="107937" y="3149600"/>
                </a:lnTo>
                <a:lnTo>
                  <a:pt x="112547" y="3162300"/>
                </a:lnTo>
                <a:lnTo>
                  <a:pt x="112547" y="3136900"/>
                </a:lnTo>
                <a:lnTo>
                  <a:pt x="84899" y="3136900"/>
                </a:lnTo>
                <a:lnTo>
                  <a:pt x="85496" y="3149600"/>
                </a:lnTo>
                <a:lnTo>
                  <a:pt x="92481" y="3162300"/>
                </a:lnTo>
                <a:lnTo>
                  <a:pt x="95808" y="3175000"/>
                </a:lnTo>
                <a:lnTo>
                  <a:pt x="127342" y="3175000"/>
                </a:lnTo>
                <a:lnTo>
                  <a:pt x="127342" y="3162300"/>
                </a:lnTo>
                <a:lnTo>
                  <a:pt x="131432" y="3162300"/>
                </a:lnTo>
                <a:lnTo>
                  <a:pt x="130073" y="3175000"/>
                </a:lnTo>
                <a:lnTo>
                  <a:pt x="150380" y="3175000"/>
                </a:lnTo>
                <a:lnTo>
                  <a:pt x="146215" y="3187700"/>
                </a:lnTo>
                <a:lnTo>
                  <a:pt x="138785" y="3213100"/>
                </a:lnTo>
                <a:lnTo>
                  <a:pt x="134620" y="3225800"/>
                </a:lnTo>
                <a:lnTo>
                  <a:pt x="150939" y="3238500"/>
                </a:lnTo>
                <a:lnTo>
                  <a:pt x="167817" y="3238500"/>
                </a:lnTo>
                <a:lnTo>
                  <a:pt x="186296" y="3251200"/>
                </a:lnTo>
                <a:lnTo>
                  <a:pt x="207391" y="3251200"/>
                </a:lnTo>
                <a:lnTo>
                  <a:pt x="207391" y="3238500"/>
                </a:lnTo>
                <a:lnTo>
                  <a:pt x="221945" y="3238500"/>
                </a:lnTo>
                <a:lnTo>
                  <a:pt x="221945" y="3276600"/>
                </a:lnTo>
                <a:lnTo>
                  <a:pt x="220726" y="3289300"/>
                </a:lnTo>
                <a:lnTo>
                  <a:pt x="220726" y="3302000"/>
                </a:lnTo>
                <a:lnTo>
                  <a:pt x="212242" y="3302000"/>
                </a:lnTo>
                <a:lnTo>
                  <a:pt x="215874" y="3289300"/>
                </a:lnTo>
                <a:lnTo>
                  <a:pt x="220726" y="3289300"/>
                </a:lnTo>
                <a:lnTo>
                  <a:pt x="214668" y="3276600"/>
                </a:lnTo>
                <a:lnTo>
                  <a:pt x="211023" y="3289300"/>
                </a:lnTo>
                <a:lnTo>
                  <a:pt x="212242" y="3276600"/>
                </a:lnTo>
                <a:lnTo>
                  <a:pt x="214668" y="3276600"/>
                </a:lnTo>
                <a:lnTo>
                  <a:pt x="221945" y="3276600"/>
                </a:lnTo>
                <a:lnTo>
                  <a:pt x="221945" y="3238500"/>
                </a:lnTo>
                <a:lnTo>
                  <a:pt x="220726" y="3251200"/>
                </a:lnTo>
                <a:lnTo>
                  <a:pt x="207391" y="3251200"/>
                </a:lnTo>
                <a:lnTo>
                  <a:pt x="200113" y="3255010"/>
                </a:lnTo>
                <a:lnTo>
                  <a:pt x="200113" y="3289300"/>
                </a:lnTo>
                <a:lnTo>
                  <a:pt x="195262" y="3302000"/>
                </a:lnTo>
                <a:lnTo>
                  <a:pt x="197688" y="3289300"/>
                </a:lnTo>
                <a:lnTo>
                  <a:pt x="200113" y="3289300"/>
                </a:lnTo>
                <a:lnTo>
                  <a:pt x="200113" y="3255010"/>
                </a:lnTo>
                <a:lnTo>
                  <a:pt x="183134" y="3263900"/>
                </a:lnTo>
                <a:lnTo>
                  <a:pt x="172593" y="3276600"/>
                </a:lnTo>
                <a:lnTo>
                  <a:pt x="162509" y="3289300"/>
                </a:lnTo>
                <a:lnTo>
                  <a:pt x="163728" y="3289300"/>
                </a:lnTo>
                <a:lnTo>
                  <a:pt x="166154" y="3302000"/>
                </a:lnTo>
                <a:lnTo>
                  <a:pt x="182257" y="3302000"/>
                </a:lnTo>
                <a:lnTo>
                  <a:pt x="210680" y="3314700"/>
                </a:lnTo>
                <a:lnTo>
                  <a:pt x="220726" y="3314700"/>
                </a:lnTo>
                <a:lnTo>
                  <a:pt x="219506" y="3327400"/>
                </a:lnTo>
                <a:lnTo>
                  <a:pt x="224358" y="3327400"/>
                </a:lnTo>
                <a:lnTo>
                  <a:pt x="219506" y="3340100"/>
                </a:lnTo>
                <a:lnTo>
                  <a:pt x="272872" y="3340100"/>
                </a:lnTo>
                <a:lnTo>
                  <a:pt x="268097" y="3352800"/>
                </a:lnTo>
                <a:lnTo>
                  <a:pt x="257187" y="3352800"/>
                </a:lnTo>
                <a:lnTo>
                  <a:pt x="251040" y="3365500"/>
                </a:lnTo>
                <a:lnTo>
                  <a:pt x="270929" y="3378200"/>
                </a:lnTo>
                <a:lnTo>
                  <a:pt x="289090" y="3378200"/>
                </a:lnTo>
                <a:lnTo>
                  <a:pt x="306133" y="3390900"/>
                </a:lnTo>
                <a:lnTo>
                  <a:pt x="355650" y="3390900"/>
                </a:lnTo>
                <a:lnTo>
                  <a:pt x="366255" y="3403600"/>
                </a:lnTo>
                <a:lnTo>
                  <a:pt x="372325" y="3416300"/>
                </a:lnTo>
                <a:lnTo>
                  <a:pt x="372325" y="3429000"/>
                </a:lnTo>
                <a:lnTo>
                  <a:pt x="413550" y="3429000"/>
                </a:lnTo>
                <a:lnTo>
                  <a:pt x="420827" y="3441700"/>
                </a:lnTo>
                <a:lnTo>
                  <a:pt x="423252" y="3441700"/>
                </a:lnTo>
                <a:lnTo>
                  <a:pt x="425678" y="3429000"/>
                </a:lnTo>
                <a:lnTo>
                  <a:pt x="430530" y="3429000"/>
                </a:lnTo>
                <a:lnTo>
                  <a:pt x="431749" y="3416300"/>
                </a:lnTo>
                <a:lnTo>
                  <a:pt x="434174" y="3429000"/>
                </a:lnTo>
                <a:lnTo>
                  <a:pt x="439026" y="3429000"/>
                </a:lnTo>
                <a:lnTo>
                  <a:pt x="439026" y="3441700"/>
                </a:lnTo>
                <a:lnTo>
                  <a:pt x="464489" y="3441700"/>
                </a:lnTo>
                <a:lnTo>
                  <a:pt x="463283" y="3429000"/>
                </a:lnTo>
                <a:lnTo>
                  <a:pt x="462064" y="3429000"/>
                </a:lnTo>
                <a:lnTo>
                  <a:pt x="464489" y="3416300"/>
                </a:lnTo>
                <a:lnTo>
                  <a:pt x="476618" y="3416300"/>
                </a:lnTo>
                <a:lnTo>
                  <a:pt x="474345" y="3429000"/>
                </a:lnTo>
                <a:lnTo>
                  <a:pt x="485114" y="3429000"/>
                </a:lnTo>
                <a:lnTo>
                  <a:pt x="496023" y="3403600"/>
                </a:lnTo>
                <a:lnTo>
                  <a:pt x="506933" y="3403600"/>
                </a:lnTo>
                <a:lnTo>
                  <a:pt x="521677" y="3429000"/>
                </a:lnTo>
                <a:lnTo>
                  <a:pt x="551624" y="3454400"/>
                </a:lnTo>
                <a:lnTo>
                  <a:pt x="566369" y="3454400"/>
                </a:lnTo>
                <a:lnTo>
                  <a:pt x="567575" y="3441700"/>
                </a:lnTo>
                <a:lnTo>
                  <a:pt x="609942" y="3441700"/>
                </a:lnTo>
                <a:lnTo>
                  <a:pt x="666343" y="3454400"/>
                </a:lnTo>
                <a:lnTo>
                  <a:pt x="692492" y="3454400"/>
                </a:lnTo>
                <a:lnTo>
                  <a:pt x="692492" y="3467100"/>
                </a:lnTo>
                <a:lnTo>
                  <a:pt x="687641" y="3467100"/>
                </a:lnTo>
                <a:lnTo>
                  <a:pt x="687641" y="3479800"/>
                </a:lnTo>
                <a:lnTo>
                  <a:pt x="750570" y="3479800"/>
                </a:lnTo>
                <a:lnTo>
                  <a:pt x="797496" y="3492500"/>
                </a:lnTo>
                <a:lnTo>
                  <a:pt x="890892" y="3492500"/>
                </a:lnTo>
                <a:lnTo>
                  <a:pt x="937475" y="3479800"/>
                </a:lnTo>
                <a:lnTo>
                  <a:pt x="948334" y="3467100"/>
                </a:lnTo>
                <a:lnTo>
                  <a:pt x="937475" y="3467100"/>
                </a:lnTo>
                <a:lnTo>
                  <a:pt x="937475" y="3454400"/>
                </a:lnTo>
                <a:lnTo>
                  <a:pt x="948385" y="3454400"/>
                </a:lnTo>
                <a:lnTo>
                  <a:pt x="948385" y="3467100"/>
                </a:lnTo>
                <a:lnTo>
                  <a:pt x="958850" y="3467100"/>
                </a:lnTo>
                <a:lnTo>
                  <a:pt x="968679" y="3479800"/>
                </a:lnTo>
                <a:lnTo>
                  <a:pt x="978700" y="3479800"/>
                </a:lnTo>
                <a:lnTo>
                  <a:pt x="984656" y="3479800"/>
                </a:lnTo>
                <a:lnTo>
                  <a:pt x="989926" y="3492500"/>
                </a:lnTo>
                <a:lnTo>
                  <a:pt x="994740" y="3492500"/>
                </a:lnTo>
                <a:lnTo>
                  <a:pt x="999324" y="3505200"/>
                </a:lnTo>
                <a:lnTo>
                  <a:pt x="1005878" y="3517900"/>
                </a:lnTo>
                <a:lnTo>
                  <a:pt x="1003566" y="3530600"/>
                </a:lnTo>
                <a:lnTo>
                  <a:pt x="994892" y="3543300"/>
                </a:lnTo>
                <a:lnTo>
                  <a:pt x="993267" y="3544951"/>
                </a:lnTo>
                <a:lnTo>
                  <a:pt x="993267" y="3619500"/>
                </a:lnTo>
                <a:lnTo>
                  <a:pt x="988415" y="3632200"/>
                </a:lnTo>
                <a:lnTo>
                  <a:pt x="988415" y="3619500"/>
                </a:lnTo>
                <a:lnTo>
                  <a:pt x="993267" y="3619500"/>
                </a:lnTo>
                <a:lnTo>
                  <a:pt x="993267" y="3544951"/>
                </a:lnTo>
                <a:lnTo>
                  <a:pt x="982345" y="3556000"/>
                </a:lnTo>
                <a:lnTo>
                  <a:pt x="973861" y="3563328"/>
                </a:lnTo>
                <a:lnTo>
                  <a:pt x="973861" y="3594100"/>
                </a:lnTo>
                <a:lnTo>
                  <a:pt x="973861" y="3606800"/>
                </a:lnTo>
                <a:lnTo>
                  <a:pt x="960513" y="3606800"/>
                </a:lnTo>
                <a:lnTo>
                  <a:pt x="961732" y="3594100"/>
                </a:lnTo>
                <a:lnTo>
                  <a:pt x="973861" y="3594100"/>
                </a:lnTo>
                <a:lnTo>
                  <a:pt x="973861" y="3563328"/>
                </a:lnTo>
                <a:lnTo>
                  <a:pt x="967638" y="3568700"/>
                </a:lnTo>
                <a:lnTo>
                  <a:pt x="960005" y="3581400"/>
                </a:lnTo>
                <a:lnTo>
                  <a:pt x="956995" y="3581400"/>
                </a:lnTo>
                <a:lnTo>
                  <a:pt x="956995" y="3594100"/>
                </a:lnTo>
                <a:lnTo>
                  <a:pt x="954151" y="3606800"/>
                </a:lnTo>
                <a:lnTo>
                  <a:pt x="953236" y="3606800"/>
                </a:lnTo>
                <a:lnTo>
                  <a:pt x="956995" y="3594100"/>
                </a:lnTo>
                <a:lnTo>
                  <a:pt x="956995" y="3581400"/>
                </a:lnTo>
                <a:lnTo>
                  <a:pt x="952030" y="3581400"/>
                </a:lnTo>
                <a:lnTo>
                  <a:pt x="940384" y="3594100"/>
                </a:lnTo>
                <a:lnTo>
                  <a:pt x="932624" y="3594100"/>
                </a:lnTo>
                <a:lnTo>
                  <a:pt x="932624" y="3606800"/>
                </a:lnTo>
                <a:lnTo>
                  <a:pt x="932624" y="3619500"/>
                </a:lnTo>
                <a:lnTo>
                  <a:pt x="925347" y="3619500"/>
                </a:lnTo>
                <a:lnTo>
                  <a:pt x="925347" y="3606800"/>
                </a:lnTo>
                <a:lnTo>
                  <a:pt x="932624" y="3606800"/>
                </a:lnTo>
                <a:lnTo>
                  <a:pt x="932624" y="3594100"/>
                </a:lnTo>
                <a:lnTo>
                  <a:pt x="928979" y="3594100"/>
                </a:lnTo>
                <a:lnTo>
                  <a:pt x="917575" y="3606800"/>
                </a:lnTo>
                <a:lnTo>
                  <a:pt x="905941" y="3606800"/>
                </a:lnTo>
                <a:lnTo>
                  <a:pt x="913218" y="3619500"/>
                </a:lnTo>
                <a:lnTo>
                  <a:pt x="901090" y="3619500"/>
                </a:lnTo>
                <a:lnTo>
                  <a:pt x="903516" y="3632200"/>
                </a:lnTo>
                <a:lnTo>
                  <a:pt x="899883" y="3632200"/>
                </a:lnTo>
                <a:lnTo>
                  <a:pt x="901090" y="3619500"/>
                </a:lnTo>
                <a:lnTo>
                  <a:pt x="889546" y="3619500"/>
                </a:lnTo>
                <a:lnTo>
                  <a:pt x="876681" y="3632200"/>
                </a:lnTo>
                <a:lnTo>
                  <a:pt x="863587" y="3644900"/>
                </a:lnTo>
                <a:lnTo>
                  <a:pt x="850150" y="3644900"/>
                </a:lnTo>
                <a:lnTo>
                  <a:pt x="857961" y="3657600"/>
                </a:lnTo>
                <a:lnTo>
                  <a:pt x="865314" y="3670300"/>
                </a:lnTo>
                <a:lnTo>
                  <a:pt x="872667" y="3670300"/>
                </a:lnTo>
                <a:lnTo>
                  <a:pt x="880465" y="3683000"/>
                </a:lnTo>
                <a:lnTo>
                  <a:pt x="889342" y="3670300"/>
                </a:lnTo>
                <a:lnTo>
                  <a:pt x="905713" y="3657600"/>
                </a:lnTo>
                <a:lnTo>
                  <a:pt x="913218" y="3644900"/>
                </a:lnTo>
                <a:lnTo>
                  <a:pt x="919276" y="3644900"/>
                </a:lnTo>
                <a:lnTo>
                  <a:pt x="926553" y="3657600"/>
                </a:lnTo>
                <a:lnTo>
                  <a:pt x="936256" y="3657600"/>
                </a:lnTo>
                <a:lnTo>
                  <a:pt x="957211" y="3670300"/>
                </a:lnTo>
                <a:lnTo>
                  <a:pt x="1000048" y="3670300"/>
                </a:lnTo>
                <a:lnTo>
                  <a:pt x="1022362" y="3644900"/>
                </a:lnTo>
                <a:lnTo>
                  <a:pt x="1027239" y="3657600"/>
                </a:lnTo>
                <a:lnTo>
                  <a:pt x="1031316" y="3657600"/>
                </a:lnTo>
                <a:lnTo>
                  <a:pt x="1035151" y="3670300"/>
                </a:lnTo>
                <a:lnTo>
                  <a:pt x="1039342" y="3670300"/>
                </a:lnTo>
                <a:lnTo>
                  <a:pt x="1045006" y="3683000"/>
                </a:lnTo>
                <a:lnTo>
                  <a:pt x="1051013" y="3683000"/>
                </a:lnTo>
                <a:lnTo>
                  <a:pt x="1057249" y="3695700"/>
                </a:lnTo>
                <a:lnTo>
                  <a:pt x="1070152" y="3695700"/>
                </a:lnTo>
                <a:lnTo>
                  <a:pt x="1083729" y="3683000"/>
                </a:lnTo>
                <a:lnTo>
                  <a:pt x="1090282" y="3683000"/>
                </a:lnTo>
                <a:lnTo>
                  <a:pt x="1092708" y="3670300"/>
                </a:lnTo>
                <a:lnTo>
                  <a:pt x="1101204" y="3670300"/>
                </a:lnTo>
                <a:lnTo>
                  <a:pt x="1101204" y="3657600"/>
                </a:lnTo>
                <a:lnTo>
                  <a:pt x="1105293" y="3657600"/>
                </a:lnTo>
                <a:lnTo>
                  <a:pt x="1103922" y="3670300"/>
                </a:lnTo>
                <a:lnTo>
                  <a:pt x="1111008" y="3670300"/>
                </a:lnTo>
                <a:lnTo>
                  <a:pt x="1124242" y="3683000"/>
                </a:lnTo>
                <a:lnTo>
                  <a:pt x="1184008" y="3683000"/>
                </a:lnTo>
                <a:lnTo>
                  <a:pt x="1190942" y="3670300"/>
                </a:lnTo>
                <a:lnTo>
                  <a:pt x="1191107" y="3670300"/>
                </a:lnTo>
                <a:lnTo>
                  <a:pt x="1188669" y="3657600"/>
                </a:lnTo>
                <a:lnTo>
                  <a:pt x="1184630" y="3657600"/>
                </a:lnTo>
                <a:lnTo>
                  <a:pt x="1180020" y="3644900"/>
                </a:lnTo>
                <a:lnTo>
                  <a:pt x="1166685" y="3644900"/>
                </a:lnTo>
                <a:lnTo>
                  <a:pt x="1160627" y="3632200"/>
                </a:lnTo>
                <a:lnTo>
                  <a:pt x="1159408" y="3644900"/>
                </a:lnTo>
                <a:lnTo>
                  <a:pt x="1155776" y="3644900"/>
                </a:lnTo>
                <a:lnTo>
                  <a:pt x="1156982" y="3632200"/>
                </a:lnTo>
                <a:lnTo>
                  <a:pt x="1142428" y="3632200"/>
                </a:lnTo>
                <a:lnTo>
                  <a:pt x="1135151" y="3619500"/>
                </a:lnTo>
                <a:lnTo>
                  <a:pt x="1137577" y="3619500"/>
                </a:lnTo>
                <a:lnTo>
                  <a:pt x="1147279" y="3606800"/>
                </a:lnTo>
                <a:lnTo>
                  <a:pt x="1159408" y="3606800"/>
                </a:lnTo>
                <a:lnTo>
                  <a:pt x="1160627" y="3594100"/>
                </a:lnTo>
                <a:lnTo>
                  <a:pt x="1166685" y="3594100"/>
                </a:lnTo>
                <a:lnTo>
                  <a:pt x="1166685" y="3606800"/>
                </a:lnTo>
                <a:lnTo>
                  <a:pt x="1182446" y="3606800"/>
                </a:lnTo>
                <a:lnTo>
                  <a:pt x="1199540" y="3594100"/>
                </a:lnTo>
                <a:lnTo>
                  <a:pt x="1216406" y="3606800"/>
                </a:lnTo>
                <a:lnTo>
                  <a:pt x="1245514" y="3606800"/>
                </a:lnTo>
                <a:lnTo>
                  <a:pt x="1253515" y="3619500"/>
                </a:lnTo>
                <a:lnTo>
                  <a:pt x="1261275" y="3619500"/>
                </a:lnTo>
                <a:lnTo>
                  <a:pt x="1269047" y="3632200"/>
                </a:lnTo>
                <a:lnTo>
                  <a:pt x="1283106" y="3632200"/>
                </a:lnTo>
                <a:lnTo>
                  <a:pt x="1290637" y="3644900"/>
                </a:lnTo>
                <a:lnTo>
                  <a:pt x="1298727" y="3632200"/>
                </a:lnTo>
                <a:lnTo>
                  <a:pt x="1318285" y="3632200"/>
                </a:lnTo>
                <a:lnTo>
                  <a:pt x="1326769" y="3644900"/>
                </a:lnTo>
                <a:lnTo>
                  <a:pt x="1331620" y="3644900"/>
                </a:lnTo>
                <a:lnTo>
                  <a:pt x="1338732" y="3657600"/>
                </a:lnTo>
                <a:lnTo>
                  <a:pt x="1345717" y="3657600"/>
                </a:lnTo>
                <a:lnTo>
                  <a:pt x="1352943" y="3670300"/>
                </a:lnTo>
                <a:lnTo>
                  <a:pt x="1431074" y="3670300"/>
                </a:lnTo>
                <a:lnTo>
                  <a:pt x="1431074" y="3657600"/>
                </a:lnTo>
                <a:lnTo>
                  <a:pt x="1473492" y="3657600"/>
                </a:lnTo>
                <a:lnTo>
                  <a:pt x="1488071" y="3670300"/>
                </a:lnTo>
                <a:lnTo>
                  <a:pt x="1484426" y="3670300"/>
                </a:lnTo>
                <a:lnTo>
                  <a:pt x="1480794" y="3683000"/>
                </a:lnTo>
                <a:lnTo>
                  <a:pt x="1475943" y="3683000"/>
                </a:lnTo>
                <a:lnTo>
                  <a:pt x="1488198" y="3695700"/>
                </a:lnTo>
                <a:lnTo>
                  <a:pt x="1521117" y="3695700"/>
                </a:lnTo>
                <a:lnTo>
                  <a:pt x="1529308" y="3733800"/>
                </a:lnTo>
                <a:lnTo>
                  <a:pt x="1531734" y="3733800"/>
                </a:lnTo>
                <a:lnTo>
                  <a:pt x="1535366" y="3721100"/>
                </a:lnTo>
                <a:lnTo>
                  <a:pt x="1539417" y="3721100"/>
                </a:lnTo>
                <a:lnTo>
                  <a:pt x="1540827" y="3708400"/>
                </a:lnTo>
                <a:lnTo>
                  <a:pt x="1542224" y="3708400"/>
                </a:lnTo>
                <a:lnTo>
                  <a:pt x="1543850" y="3695700"/>
                </a:lnTo>
                <a:lnTo>
                  <a:pt x="1548599" y="3708400"/>
                </a:lnTo>
                <a:lnTo>
                  <a:pt x="1558518" y="3708400"/>
                </a:lnTo>
                <a:lnTo>
                  <a:pt x="1563255" y="3721100"/>
                </a:lnTo>
                <a:lnTo>
                  <a:pt x="1565681" y="3721100"/>
                </a:lnTo>
                <a:lnTo>
                  <a:pt x="1569326" y="3708400"/>
                </a:lnTo>
                <a:lnTo>
                  <a:pt x="1571752" y="3708400"/>
                </a:lnTo>
                <a:lnTo>
                  <a:pt x="1567167" y="3695700"/>
                </a:lnTo>
                <a:lnTo>
                  <a:pt x="1562354" y="3683000"/>
                </a:lnTo>
                <a:lnTo>
                  <a:pt x="1551127" y="3657600"/>
                </a:lnTo>
                <a:lnTo>
                  <a:pt x="1565236" y="3670300"/>
                </a:lnTo>
                <a:lnTo>
                  <a:pt x="1576603" y="3670300"/>
                </a:lnTo>
                <a:lnTo>
                  <a:pt x="1582661" y="3683000"/>
                </a:lnTo>
                <a:lnTo>
                  <a:pt x="1614195" y="3683000"/>
                </a:lnTo>
                <a:lnTo>
                  <a:pt x="1662607" y="3695700"/>
                </a:lnTo>
                <a:lnTo>
                  <a:pt x="1798535" y="3733800"/>
                </a:lnTo>
                <a:lnTo>
                  <a:pt x="1794903" y="3746500"/>
                </a:lnTo>
                <a:lnTo>
                  <a:pt x="1792478" y="3759200"/>
                </a:lnTo>
                <a:lnTo>
                  <a:pt x="1822792" y="3759200"/>
                </a:lnTo>
                <a:lnTo>
                  <a:pt x="1833486" y="3746500"/>
                </a:lnTo>
                <a:lnTo>
                  <a:pt x="1848040" y="3746500"/>
                </a:lnTo>
                <a:lnTo>
                  <a:pt x="1851901" y="3759200"/>
                </a:lnTo>
                <a:lnTo>
                  <a:pt x="1854327" y="3771900"/>
                </a:lnTo>
                <a:lnTo>
                  <a:pt x="1859178" y="3771900"/>
                </a:lnTo>
                <a:lnTo>
                  <a:pt x="1866201" y="3784600"/>
                </a:lnTo>
                <a:lnTo>
                  <a:pt x="1883905" y="3784600"/>
                </a:lnTo>
                <a:lnTo>
                  <a:pt x="1894344" y="3771900"/>
                </a:lnTo>
                <a:lnTo>
                  <a:pt x="1930730" y="3771900"/>
                </a:lnTo>
                <a:lnTo>
                  <a:pt x="1930730" y="3759200"/>
                </a:lnTo>
                <a:lnTo>
                  <a:pt x="1956193" y="3759200"/>
                </a:lnTo>
                <a:lnTo>
                  <a:pt x="1969846" y="3771900"/>
                </a:lnTo>
                <a:lnTo>
                  <a:pt x="2010778" y="3771900"/>
                </a:lnTo>
                <a:lnTo>
                  <a:pt x="2010778" y="3759200"/>
                </a:lnTo>
                <a:lnTo>
                  <a:pt x="2014410" y="3771900"/>
                </a:lnTo>
                <a:lnTo>
                  <a:pt x="2014410" y="3759200"/>
                </a:lnTo>
                <a:lnTo>
                  <a:pt x="2019261" y="3759200"/>
                </a:lnTo>
                <a:lnTo>
                  <a:pt x="2019261" y="3771900"/>
                </a:lnTo>
                <a:lnTo>
                  <a:pt x="2067775" y="3771900"/>
                </a:lnTo>
                <a:lnTo>
                  <a:pt x="2070201" y="3784600"/>
                </a:lnTo>
                <a:lnTo>
                  <a:pt x="2113864" y="3784600"/>
                </a:lnTo>
                <a:lnTo>
                  <a:pt x="2116290" y="3784600"/>
                </a:lnTo>
                <a:lnTo>
                  <a:pt x="2140534" y="3784600"/>
                </a:lnTo>
                <a:lnTo>
                  <a:pt x="2147811" y="3822700"/>
                </a:lnTo>
                <a:lnTo>
                  <a:pt x="2159635" y="3822700"/>
                </a:lnTo>
                <a:lnTo>
                  <a:pt x="2183295" y="3835400"/>
                </a:lnTo>
                <a:lnTo>
                  <a:pt x="2221788" y="3835400"/>
                </a:lnTo>
                <a:lnTo>
                  <a:pt x="2221598" y="3822700"/>
                </a:lnTo>
                <a:lnTo>
                  <a:pt x="2220772" y="3810000"/>
                </a:lnTo>
                <a:lnTo>
                  <a:pt x="2220582" y="3810000"/>
                </a:lnTo>
                <a:lnTo>
                  <a:pt x="2208149" y="3797300"/>
                </a:lnTo>
                <a:lnTo>
                  <a:pt x="2193899" y="3797300"/>
                </a:lnTo>
                <a:lnTo>
                  <a:pt x="2195118" y="3784600"/>
                </a:lnTo>
                <a:lnTo>
                  <a:pt x="2283650" y="3784600"/>
                </a:lnTo>
                <a:lnTo>
                  <a:pt x="2283650" y="3771900"/>
                </a:lnTo>
                <a:lnTo>
                  <a:pt x="2289175" y="3784600"/>
                </a:lnTo>
                <a:lnTo>
                  <a:pt x="2311539" y="3784600"/>
                </a:lnTo>
                <a:lnTo>
                  <a:pt x="2322449" y="3784600"/>
                </a:lnTo>
                <a:lnTo>
                  <a:pt x="2317597" y="3797300"/>
                </a:lnTo>
                <a:lnTo>
                  <a:pt x="2337003" y="3797300"/>
                </a:lnTo>
                <a:lnTo>
                  <a:pt x="2344280" y="3810000"/>
                </a:lnTo>
                <a:lnTo>
                  <a:pt x="2339429" y="3810000"/>
                </a:lnTo>
                <a:lnTo>
                  <a:pt x="2337016" y="3818369"/>
                </a:lnTo>
                <a:lnTo>
                  <a:pt x="2335758" y="3822700"/>
                </a:lnTo>
                <a:lnTo>
                  <a:pt x="2337016" y="3822700"/>
                </a:lnTo>
                <a:lnTo>
                  <a:pt x="2350706" y="3822700"/>
                </a:lnTo>
                <a:lnTo>
                  <a:pt x="2368080" y="3810000"/>
                </a:lnTo>
                <a:lnTo>
                  <a:pt x="2382964" y="3797300"/>
                </a:lnTo>
                <a:lnTo>
                  <a:pt x="2395220" y="3797300"/>
                </a:lnTo>
                <a:lnTo>
                  <a:pt x="2394496" y="3784600"/>
                </a:lnTo>
                <a:lnTo>
                  <a:pt x="2394000" y="3784600"/>
                </a:lnTo>
                <a:lnTo>
                  <a:pt x="2393518" y="3771900"/>
                </a:lnTo>
                <a:lnTo>
                  <a:pt x="2429179" y="3771900"/>
                </a:lnTo>
                <a:lnTo>
                  <a:pt x="2436457" y="3759200"/>
                </a:lnTo>
                <a:lnTo>
                  <a:pt x="2440089" y="3746500"/>
                </a:lnTo>
                <a:lnTo>
                  <a:pt x="2443734" y="3746500"/>
                </a:lnTo>
                <a:lnTo>
                  <a:pt x="2446159" y="3759200"/>
                </a:lnTo>
                <a:lnTo>
                  <a:pt x="2449792" y="3759200"/>
                </a:lnTo>
                <a:lnTo>
                  <a:pt x="2453513" y="3746500"/>
                </a:lnTo>
                <a:lnTo>
                  <a:pt x="2458288" y="3746500"/>
                </a:lnTo>
                <a:lnTo>
                  <a:pt x="2464117" y="3746500"/>
                </a:lnTo>
                <a:lnTo>
                  <a:pt x="2469197" y="3759200"/>
                </a:lnTo>
                <a:lnTo>
                  <a:pt x="2463584" y="3759200"/>
                </a:lnTo>
                <a:lnTo>
                  <a:pt x="2469629" y="3771900"/>
                </a:lnTo>
                <a:lnTo>
                  <a:pt x="2476474" y="3771900"/>
                </a:lnTo>
                <a:lnTo>
                  <a:pt x="2471623" y="3759200"/>
                </a:lnTo>
                <a:lnTo>
                  <a:pt x="2467686" y="3746500"/>
                </a:lnTo>
                <a:lnTo>
                  <a:pt x="2464193" y="3746500"/>
                </a:lnTo>
                <a:lnTo>
                  <a:pt x="2460714" y="3733800"/>
                </a:lnTo>
                <a:lnTo>
                  <a:pt x="2435237" y="3733800"/>
                </a:lnTo>
                <a:lnTo>
                  <a:pt x="2430399" y="3723665"/>
                </a:lnTo>
                <a:lnTo>
                  <a:pt x="2430399" y="3733800"/>
                </a:lnTo>
                <a:lnTo>
                  <a:pt x="2430399" y="3746500"/>
                </a:lnTo>
                <a:lnTo>
                  <a:pt x="2423122" y="3746500"/>
                </a:lnTo>
                <a:lnTo>
                  <a:pt x="2423122" y="3733800"/>
                </a:lnTo>
                <a:lnTo>
                  <a:pt x="2430399" y="3733800"/>
                </a:lnTo>
                <a:lnTo>
                  <a:pt x="2430399" y="3723665"/>
                </a:lnTo>
                <a:lnTo>
                  <a:pt x="2429179" y="3721100"/>
                </a:lnTo>
                <a:lnTo>
                  <a:pt x="2457069" y="3721100"/>
                </a:lnTo>
                <a:lnTo>
                  <a:pt x="2455862" y="3708400"/>
                </a:lnTo>
                <a:lnTo>
                  <a:pt x="2459494" y="3708400"/>
                </a:lnTo>
                <a:lnTo>
                  <a:pt x="2461920" y="3721100"/>
                </a:lnTo>
                <a:lnTo>
                  <a:pt x="2463139" y="3721100"/>
                </a:lnTo>
                <a:lnTo>
                  <a:pt x="2461920" y="3733800"/>
                </a:lnTo>
                <a:lnTo>
                  <a:pt x="2474010" y="3733800"/>
                </a:lnTo>
                <a:lnTo>
                  <a:pt x="2470721" y="3721100"/>
                </a:lnTo>
                <a:lnTo>
                  <a:pt x="2464346" y="3721100"/>
                </a:lnTo>
                <a:lnTo>
                  <a:pt x="2467991" y="3708400"/>
                </a:lnTo>
                <a:lnTo>
                  <a:pt x="2472194" y="3721100"/>
                </a:lnTo>
                <a:lnTo>
                  <a:pt x="2471623" y="3721100"/>
                </a:lnTo>
                <a:lnTo>
                  <a:pt x="2474010" y="3733800"/>
                </a:lnTo>
                <a:lnTo>
                  <a:pt x="2475268" y="3733800"/>
                </a:lnTo>
                <a:lnTo>
                  <a:pt x="2482545" y="3746500"/>
                </a:lnTo>
                <a:lnTo>
                  <a:pt x="2495880" y="3746500"/>
                </a:lnTo>
                <a:lnTo>
                  <a:pt x="2503157" y="3759200"/>
                </a:lnTo>
                <a:lnTo>
                  <a:pt x="2596540" y="3759200"/>
                </a:lnTo>
                <a:lnTo>
                  <a:pt x="2596540" y="3746500"/>
                </a:lnTo>
                <a:lnTo>
                  <a:pt x="2537002" y="3746500"/>
                </a:lnTo>
                <a:lnTo>
                  <a:pt x="2517711" y="3733800"/>
                </a:lnTo>
                <a:lnTo>
                  <a:pt x="2518918" y="3733800"/>
                </a:lnTo>
                <a:lnTo>
                  <a:pt x="2539847" y="3721100"/>
                </a:lnTo>
                <a:lnTo>
                  <a:pt x="2560764" y="3721100"/>
                </a:lnTo>
                <a:lnTo>
                  <a:pt x="2602598" y="3695700"/>
                </a:lnTo>
                <a:lnTo>
                  <a:pt x="2608669" y="3695700"/>
                </a:lnTo>
                <a:lnTo>
                  <a:pt x="2645054" y="3683000"/>
                </a:lnTo>
                <a:lnTo>
                  <a:pt x="2595321" y="3683000"/>
                </a:lnTo>
                <a:lnTo>
                  <a:pt x="2593035" y="3680345"/>
                </a:lnTo>
                <a:lnTo>
                  <a:pt x="2593035" y="3695700"/>
                </a:lnTo>
                <a:lnTo>
                  <a:pt x="2590025" y="3683000"/>
                </a:lnTo>
                <a:lnTo>
                  <a:pt x="2590482" y="3683000"/>
                </a:lnTo>
                <a:lnTo>
                  <a:pt x="2593035" y="3695700"/>
                </a:lnTo>
                <a:lnTo>
                  <a:pt x="2593035" y="3680345"/>
                </a:lnTo>
                <a:lnTo>
                  <a:pt x="2584412" y="3670300"/>
                </a:lnTo>
                <a:lnTo>
                  <a:pt x="2574709" y="3670300"/>
                </a:lnTo>
                <a:lnTo>
                  <a:pt x="2575928" y="3657600"/>
                </a:lnTo>
                <a:lnTo>
                  <a:pt x="2597747" y="3657600"/>
                </a:lnTo>
                <a:lnTo>
                  <a:pt x="2589847" y="3644900"/>
                </a:lnTo>
                <a:lnTo>
                  <a:pt x="2587294" y="3644900"/>
                </a:lnTo>
                <a:lnTo>
                  <a:pt x="2591778" y="3632200"/>
                </a:lnTo>
                <a:lnTo>
                  <a:pt x="2699321" y="3632200"/>
                </a:lnTo>
                <a:lnTo>
                  <a:pt x="2721000" y="3619500"/>
                </a:lnTo>
                <a:lnTo>
                  <a:pt x="2740863" y="3606800"/>
                </a:lnTo>
                <a:lnTo>
                  <a:pt x="2734399" y="3594100"/>
                </a:lnTo>
                <a:lnTo>
                  <a:pt x="2727363" y="3581400"/>
                </a:lnTo>
                <a:lnTo>
                  <a:pt x="2719197" y="3581400"/>
                </a:lnTo>
                <a:lnTo>
                  <a:pt x="2709329" y="3556000"/>
                </a:lnTo>
                <a:lnTo>
                  <a:pt x="2725166" y="3568700"/>
                </a:lnTo>
                <a:lnTo>
                  <a:pt x="2762694" y="3568700"/>
                </a:lnTo>
                <a:lnTo>
                  <a:pt x="2763901" y="3556000"/>
                </a:lnTo>
                <a:lnTo>
                  <a:pt x="2765120" y="3556000"/>
                </a:lnTo>
                <a:lnTo>
                  <a:pt x="2772841" y="3543300"/>
                </a:lnTo>
                <a:lnTo>
                  <a:pt x="2806496" y="3543300"/>
                </a:lnTo>
                <a:lnTo>
                  <a:pt x="2802686" y="3530600"/>
                </a:lnTo>
                <a:lnTo>
                  <a:pt x="2797860" y="3517900"/>
                </a:lnTo>
                <a:lnTo>
                  <a:pt x="2809735" y="3530600"/>
                </a:lnTo>
                <a:lnTo>
                  <a:pt x="2829407" y="3530600"/>
                </a:lnTo>
                <a:lnTo>
                  <a:pt x="2837878" y="3543300"/>
                </a:lnTo>
                <a:lnTo>
                  <a:pt x="2837878" y="3530600"/>
                </a:lnTo>
                <a:lnTo>
                  <a:pt x="2843949" y="3530600"/>
                </a:lnTo>
                <a:lnTo>
                  <a:pt x="2843949" y="3543300"/>
                </a:lnTo>
                <a:lnTo>
                  <a:pt x="2852432" y="3543300"/>
                </a:lnTo>
                <a:lnTo>
                  <a:pt x="2855595" y="3530600"/>
                </a:lnTo>
                <a:lnTo>
                  <a:pt x="2844101" y="3517900"/>
                </a:lnTo>
                <a:lnTo>
                  <a:pt x="2827363" y="3505200"/>
                </a:lnTo>
                <a:lnTo>
                  <a:pt x="2814840" y="3492500"/>
                </a:lnTo>
                <a:lnTo>
                  <a:pt x="2830550" y="3505200"/>
                </a:lnTo>
                <a:lnTo>
                  <a:pt x="2879318" y="3505200"/>
                </a:lnTo>
                <a:lnTo>
                  <a:pt x="2887446" y="3492500"/>
                </a:lnTo>
                <a:lnTo>
                  <a:pt x="2895358" y="3479800"/>
                </a:lnTo>
                <a:lnTo>
                  <a:pt x="2903372" y="3467100"/>
                </a:lnTo>
                <a:lnTo>
                  <a:pt x="2914700" y="3479800"/>
                </a:lnTo>
                <a:lnTo>
                  <a:pt x="2952102" y="3479800"/>
                </a:lnTo>
                <a:lnTo>
                  <a:pt x="2952788" y="3467100"/>
                </a:lnTo>
                <a:lnTo>
                  <a:pt x="2953931" y="3467100"/>
                </a:lnTo>
                <a:lnTo>
                  <a:pt x="2955518" y="3454400"/>
                </a:lnTo>
                <a:lnTo>
                  <a:pt x="2957944" y="3454400"/>
                </a:lnTo>
                <a:lnTo>
                  <a:pt x="2960370" y="3441700"/>
                </a:lnTo>
                <a:lnTo>
                  <a:pt x="2957944" y="3441700"/>
                </a:lnTo>
                <a:lnTo>
                  <a:pt x="2961589" y="3429000"/>
                </a:lnTo>
                <a:lnTo>
                  <a:pt x="2972498" y="3429000"/>
                </a:lnTo>
                <a:lnTo>
                  <a:pt x="2985719" y="3416300"/>
                </a:lnTo>
                <a:lnTo>
                  <a:pt x="3000997" y="3416300"/>
                </a:lnTo>
                <a:lnTo>
                  <a:pt x="3017177" y="3403600"/>
                </a:lnTo>
                <a:lnTo>
                  <a:pt x="3033141" y="3403600"/>
                </a:lnTo>
                <a:lnTo>
                  <a:pt x="3012821" y="3390900"/>
                </a:lnTo>
                <a:lnTo>
                  <a:pt x="2993415" y="3390900"/>
                </a:lnTo>
                <a:lnTo>
                  <a:pt x="2974467" y="3378200"/>
                </a:lnTo>
                <a:lnTo>
                  <a:pt x="2955518" y="3378200"/>
                </a:lnTo>
                <a:lnTo>
                  <a:pt x="2968675" y="3365500"/>
                </a:lnTo>
                <a:lnTo>
                  <a:pt x="2982506" y="3352800"/>
                </a:lnTo>
                <a:lnTo>
                  <a:pt x="3011309" y="3352800"/>
                </a:lnTo>
                <a:lnTo>
                  <a:pt x="3017367" y="3365500"/>
                </a:lnTo>
                <a:lnTo>
                  <a:pt x="3027070" y="3365500"/>
                </a:lnTo>
                <a:lnTo>
                  <a:pt x="3023438" y="3352800"/>
                </a:lnTo>
                <a:lnTo>
                  <a:pt x="3039199" y="3352800"/>
                </a:lnTo>
                <a:lnTo>
                  <a:pt x="3041624" y="3365500"/>
                </a:lnTo>
                <a:lnTo>
                  <a:pt x="3042843" y="3352800"/>
                </a:lnTo>
                <a:lnTo>
                  <a:pt x="3046476" y="3352800"/>
                </a:lnTo>
                <a:lnTo>
                  <a:pt x="3047695" y="3365500"/>
                </a:lnTo>
                <a:lnTo>
                  <a:pt x="3056559" y="3352800"/>
                </a:lnTo>
                <a:lnTo>
                  <a:pt x="3064967" y="3352800"/>
                </a:lnTo>
                <a:lnTo>
                  <a:pt x="3072930" y="3340100"/>
                </a:lnTo>
                <a:lnTo>
                  <a:pt x="3080435" y="3340100"/>
                </a:lnTo>
                <a:lnTo>
                  <a:pt x="3070631" y="3327400"/>
                </a:lnTo>
                <a:lnTo>
                  <a:pt x="3061182" y="3327400"/>
                </a:lnTo>
                <a:lnTo>
                  <a:pt x="3051949" y="3314700"/>
                </a:lnTo>
                <a:lnTo>
                  <a:pt x="3059823" y="3314700"/>
                </a:lnTo>
                <a:lnTo>
                  <a:pt x="3067735" y="3302000"/>
                </a:lnTo>
                <a:lnTo>
                  <a:pt x="3073158" y="3302000"/>
                </a:lnTo>
                <a:lnTo>
                  <a:pt x="3083064" y="3289300"/>
                </a:lnTo>
                <a:lnTo>
                  <a:pt x="3162897" y="3289300"/>
                </a:lnTo>
                <a:lnTo>
                  <a:pt x="3181972" y="3276600"/>
                </a:lnTo>
                <a:lnTo>
                  <a:pt x="3191700" y="3263900"/>
                </a:lnTo>
                <a:lnTo>
                  <a:pt x="3191891" y="3251200"/>
                </a:lnTo>
                <a:lnTo>
                  <a:pt x="3182302" y="3225800"/>
                </a:lnTo>
                <a:lnTo>
                  <a:pt x="3198380" y="3225800"/>
                </a:lnTo>
                <a:lnTo>
                  <a:pt x="3205848" y="3213100"/>
                </a:lnTo>
                <a:lnTo>
                  <a:pt x="3201200" y="3213100"/>
                </a:lnTo>
                <a:lnTo>
                  <a:pt x="3190341" y="3200400"/>
                </a:lnTo>
                <a:lnTo>
                  <a:pt x="3179711" y="3200400"/>
                </a:lnTo>
                <a:lnTo>
                  <a:pt x="3172612" y="3192005"/>
                </a:lnTo>
                <a:lnTo>
                  <a:pt x="3172612" y="3200400"/>
                </a:lnTo>
                <a:lnTo>
                  <a:pt x="3166541" y="3200400"/>
                </a:lnTo>
                <a:lnTo>
                  <a:pt x="3166541" y="3238500"/>
                </a:lnTo>
                <a:lnTo>
                  <a:pt x="3158058" y="3238500"/>
                </a:lnTo>
                <a:lnTo>
                  <a:pt x="3155632" y="3225800"/>
                </a:lnTo>
                <a:lnTo>
                  <a:pt x="3165335" y="3225800"/>
                </a:lnTo>
                <a:lnTo>
                  <a:pt x="3166541" y="3238500"/>
                </a:lnTo>
                <a:lnTo>
                  <a:pt x="3166541" y="3200400"/>
                </a:lnTo>
                <a:lnTo>
                  <a:pt x="3165335" y="3200400"/>
                </a:lnTo>
                <a:lnTo>
                  <a:pt x="3165335" y="3187700"/>
                </a:lnTo>
                <a:lnTo>
                  <a:pt x="3168967" y="3187700"/>
                </a:lnTo>
                <a:lnTo>
                  <a:pt x="3172612" y="3192005"/>
                </a:lnTo>
                <a:lnTo>
                  <a:pt x="3172612" y="3187700"/>
                </a:lnTo>
                <a:lnTo>
                  <a:pt x="3171393" y="3187700"/>
                </a:lnTo>
                <a:lnTo>
                  <a:pt x="3172599" y="3175000"/>
                </a:lnTo>
                <a:lnTo>
                  <a:pt x="3256280" y="3175000"/>
                </a:lnTo>
                <a:lnTo>
                  <a:pt x="3253854" y="3162300"/>
                </a:lnTo>
                <a:lnTo>
                  <a:pt x="3262071" y="3162300"/>
                </a:lnTo>
                <a:lnTo>
                  <a:pt x="3274022" y="3149600"/>
                </a:lnTo>
                <a:lnTo>
                  <a:pt x="3286201" y="3149600"/>
                </a:lnTo>
                <a:lnTo>
                  <a:pt x="3298736" y="3136900"/>
                </a:lnTo>
                <a:lnTo>
                  <a:pt x="3312071" y="3136900"/>
                </a:lnTo>
                <a:lnTo>
                  <a:pt x="3318141" y="3124200"/>
                </a:lnTo>
                <a:lnTo>
                  <a:pt x="3324199" y="3124200"/>
                </a:lnTo>
                <a:lnTo>
                  <a:pt x="3310559" y="3111500"/>
                </a:lnTo>
                <a:lnTo>
                  <a:pt x="3303587" y="3111500"/>
                </a:lnTo>
                <a:lnTo>
                  <a:pt x="3302368" y="3124200"/>
                </a:lnTo>
                <a:lnTo>
                  <a:pt x="3296310" y="3124200"/>
                </a:lnTo>
                <a:lnTo>
                  <a:pt x="3296310" y="3111500"/>
                </a:lnTo>
                <a:lnTo>
                  <a:pt x="3302368" y="3111500"/>
                </a:lnTo>
                <a:lnTo>
                  <a:pt x="3320237" y="3098800"/>
                </a:lnTo>
                <a:lnTo>
                  <a:pt x="3337090" y="3073400"/>
                </a:lnTo>
                <a:lnTo>
                  <a:pt x="3352342" y="3073400"/>
                </a:lnTo>
                <a:lnTo>
                  <a:pt x="3365436" y="3060700"/>
                </a:lnTo>
                <a:lnTo>
                  <a:pt x="3365855" y="3048000"/>
                </a:lnTo>
                <a:lnTo>
                  <a:pt x="3366046" y="3035300"/>
                </a:lnTo>
                <a:lnTo>
                  <a:pt x="3367138" y="3022600"/>
                </a:lnTo>
                <a:lnTo>
                  <a:pt x="3370288" y="3009900"/>
                </a:lnTo>
                <a:lnTo>
                  <a:pt x="3377869" y="3009900"/>
                </a:lnTo>
                <a:lnTo>
                  <a:pt x="3387267" y="2997200"/>
                </a:lnTo>
                <a:lnTo>
                  <a:pt x="3397567" y="2997200"/>
                </a:lnTo>
                <a:lnTo>
                  <a:pt x="3407880" y="2984500"/>
                </a:lnTo>
                <a:lnTo>
                  <a:pt x="3409099" y="2984500"/>
                </a:lnTo>
                <a:lnTo>
                  <a:pt x="3410305" y="2997200"/>
                </a:lnTo>
                <a:lnTo>
                  <a:pt x="3417773" y="2984500"/>
                </a:lnTo>
                <a:lnTo>
                  <a:pt x="3433165" y="2959100"/>
                </a:lnTo>
                <a:lnTo>
                  <a:pt x="3440633" y="2959100"/>
                </a:lnTo>
                <a:lnTo>
                  <a:pt x="3435781" y="2946400"/>
                </a:lnTo>
                <a:lnTo>
                  <a:pt x="3427285" y="2946400"/>
                </a:lnTo>
                <a:lnTo>
                  <a:pt x="3427285" y="2933700"/>
                </a:lnTo>
                <a:lnTo>
                  <a:pt x="3415157" y="2933700"/>
                </a:lnTo>
                <a:lnTo>
                  <a:pt x="3415157" y="2946400"/>
                </a:lnTo>
                <a:lnTo>
                  <a:pt x="3415157" y="2959100"/>
                </a:lnTo>
                <a:lnTo>
                  <a:pt x="3396970" y="2959100"/>
                </a:lnTo>
                <a:lnTo>
                  <a:pt x="3396970" y="2946400"/>
                </a:lnTo>
                <a:lnTo>
                  <a:pt x="3415157" y="2946400"/>
                </a:lnTo>
                <a:lnTo>
                  <a:pt x="3415157" y="2933700"/>
                </a:lnTo>
                <a:lnTo>
                  <a:pt x="3412134" y="2933700"/>
                </a:lnTo>
                <a:lnTo>
                  <a:pt x="3403409" y="2921000"/>
                </a:lnTo>
                <a:lnTo>
                  <a:pt x="3393325" y="2921000"/>
                </a:lnTo>
                <a:lnTo>
                  <a:pt x="3416046" y="2908300"/>
                </a:lnTo>
                <a:lnTo>
                  <a:pt x="3436836" y="2895600"/>
                </a:lnTo>
                <a:lnTo>
                  <a:pt x="3455581" y="2882900"/>
                </a:lnTo>
                <a:lnTo>
                  <a:pt x="3472167" y="2882900"/>
                </a:lnTo>
                <a:lnTo>
                  <a:pt x="3452761" y="2844800"/>
                </a:lnTo>
                <a:lnTo>
                  <a:pt x="3465169" y="2832100"/>
                </a:lnTo>
                <a:lnTo>
                  <a:pt x="3490442" y="2832100"/>
                </a:lnTo>
                <a:lnTo>
                  <a:pt x="3504908" y="2819400"/>
                </a:lnTo>
                <a:lnTo>
                  <a:pt x="3470948" y="2819400"/>
                </a:lnTo>
                <a:lnTo>
                  <a:pt x="3482340" y="2806700"/>
                </a:lnTo>
                <a:lnTo>
                  <a:pt x="3482619" y="2806700"/>
                </a:lnTo>
                <a:lnTo>
                  <a:pt x="3487115" y="2794000"/>
                </a:lnTo>
                <a:lnTo>
                  <a:pt x="3497326" y="2794000"/>
                </a:lnTo>
                <a:lnTo>
                  <a:pt x="3498875" y="2806700"/>
                </a:lnTo>
                <a:lnTo>
                  <a:pt x="3512185" y="2806700"/>
                </a:lnTo>
                <a:lnTo>
                  <a:pt x="3509264" y="2794000"/>
                </a:lnTo>
                <a:lnTo>
                  <a:pt x="3502977" y="2768600"/>
                </a:lnTo>
                <a:lnTo>
                  <a:pt x="3500056" y="2768600"/>
                </a:lnTo>
                <a:lnTo>
                  <a:pt x="3497630" y="2755900"/>
                </a:lnTo>
                <a:lnTo>
                  <a:pt x="3504908" y="2755900"/>
                </a:lnTo>
                <a:lnTo>
                  <a:pt x="3504908" y="2743200"/>
                </a:lnTo>
                <a:lnTo>
                  <a:pt x="3508540" y="2743200"/>
                </a:lnTo>
                <a:lnTo>
                  <a:pt x="3506114" y="2730500"/>
                </a:lnTo>
                <a:lnTo>
                  <a:pt x="3557054" y="2730500"/>
                </a:lnTo>
                <a:lnTo>
                  <a:pt x="3546144" y="2705100"/>
                </a:lnTo>
                <a:lnTo>
                  <a:pt x="3544798" y="2705100"/>
                </a:lnTo>
                <a:lnTo>
                  <a:pt x="3544468" y="2717800"/>
                </a:lnTo>
                <a:lnTo>
                  <a:pt x="3543871" y="2717800"/>
                </a:lnTo>
                <a:lnTo>
                  <a:pt x="3538994" y="2705100"/>
                </a:lnTo>
                <a:lnTo>
                  <a:pt x="3543719" y="2705100"/>
                </a:lnTo>
                <a:lnTo>
                  <a:pt x="3541293" y="2692400"/>
                </a:lnTo>
                <a:lnTo>
                  <a:pt x="3563899" y="2692400"/>
                </a:lnTo>
                <a:lnTo>
                  <a:pt x="3572967" y="2679700"/>
                </a:lnTo>
                <a:lnTo>
                  <a:pt x="3582276" y="2679700"/>
                </a:lnTo>
                <a:lnTo>
                  <a:pt x="3591014" y="2667000"/>
                </a:lnTo>
                <a:lnTo>
                  <a:pt x="3592525" y="2667000"/>
                </a:lnTo>
                <a:lnTo>
                  <a:pt x="3594087" y="2654300"/>
                </a:lnTo>
                <a:lnTo>
                  <a:pt x="3592220" y="2641600"/>
                </a:lnTo>
                <a:lnTo>
                  <a:pt x="3597071" y="2654300"/>
                </a:lnTo>
                <a:lnTo>
                  <a:pt x="3601923" y="2654300"/>
                </a:lnTo>
                <a:lnTo>
                  <a:pt x="3603142" y="2667000"/>
                </a:lnTo>
                <a:lnTo>
                  <a:pt x="3609200" y="2667000"/>
                </a:lnTo>
                <a:lnTo>
                  <a:pt x="3614051" y="2654300"/>
                </a:lnTo>
                <a:lnTo>
                  <a:pt x="3612845" y="2654300"/>
                </a:lnTo>
                <a:lnTo>
                  <a:pt x="3611435" y="2641600"/>
                </a:lnTo>
                <a:lnTo>
                  <a:pt x="3612540" y="2628900"/>
                </a:lnTo>
                <a:lnTo>
                  <a:pt x="3615906" y="2616200"/>
                </a:lnTo>
                <a:lnTo>
                  <a:pt x="3621328" y="2616200"/>
                </a:lnTo>
                <a:lnTo>
                  <a:pt x="3623754" y="2603500"/>
                </a:lnTo>
                <a:lnTo>
                  <a:pt x="3677120" y="2603500"/>
                </a:lnTo>
                <a:lnTo>
                  <a:pt x="3674046" y="2590800"/>
                </a:lnTo>
                <a:lnTo>
                  <a:pt x="3670973" y="2578100"/>
                </a:lnTo>
                <a:lnTo>
                  <a:pt x="3665296" y="2565400"/>
                </a:lnTo>
                <a:lnTo>
                  <a:pt x="3660063" y="2565400"/>
                </a:lnTo>
                <a:lnTo>
                  <a:pt x="3655288" y="2552700"/>
                </a:lnTo>
                <a:lnTo>
                  <a:pt x="3650437" y="2565400"/>
                </a:lnTo>
                <a:lnTo>
                  <a:pt x="3649230" y="2552700"/>
                </a:lnTo>
                <a:lnTo>
                  <a:pt x="3655288" y="2552700"/>
                </a:lnTo>
                <a:lnTo>
                  <a:pt x="3661359" y="2552700"/>
                </a:lnTo>
                <a:lnTo>
                  <a:pt x="3701770" y="2463800"/>
                </a:lnTo>
                <a:lnTo>
                  <a:pt x="3695306" y="2463800"/>
                </a:lnTo>
                <a:lnTo>
                  <a:pt x="3692131" y="2455494"/>
                </a:lnTo>
                <a:lnTo>
                  <a:pt x="3692131" y="2476500"/>
                </a:lnTo>
                <a:lnTo>
                  <a:pt x="3688029" y="2476500"/>
                </a:lnTo>
                <a:lnTo>
                  <a:pt x="3688029" y="2463800"/>
                </a:lnTo>
                <a:lnTo>
                  <a:pt x="3692131" y="2476500"/>
                </a:lnTo>
                <a:lnTo>
                  <a:pt x="3692131" y="2455494"/>
                </a:lnTo>
                <a:lnTo>
                  <a:pt x="3690455" y="2451100"/>
                </a:lnTo>
                <a:lnTo>
                  <a:pt x="3705009" y="2451100"/>
                </a:lnTo>
                <a:lnTo>
                  <a:pt x="3704272" y="2458910"/>
                </a:lnTo>
                <a:lnTo>
                  <a:pt x="3714712" y="2438400"/>
                </a:lnTo>
                <a:lnTo>
                  <a:pt x="3748671" y="2438400"/>
                </a:lnTo>
                <a:lnTo>
                  <a:pt x="3737762" y="2387600"/>
                </a:lnTo>
                <a:lnTo>
                  <a:pt x="3747135" y="2374900"/>
                </a:lnTo>
                <a:lnTo>
                  <a:pt x="3758222" y="2362200"/>
                </a:lnTo>
                <a:lnTo>
                  <a:pt x="3767264" y="2336800"/>
                </a:lnTo>
                <a:lnTo>
                  <a:pt x="3770503" y="2324100"/>
                </a:lnTo>
                <a:lnTo>
                  <a:pt x="3768077" y="2324100"/>
                </a:lnTo>
                <a:lnTo>
                  <a:pt x="3769283" y="2311400"/>
                </a:lnTo>
                <a:lnTo>
                  <a:pt x="3764216" y="2286000"/>
                </a:lnTo>
                <a:lnTo>
                  <a:pt x="3766858" y="2260600"/>
                </a:lnTo>
                <a:lnTo>
                  <a:pt x="3776789" y="2247900"/>
                </a:lnTo>
                <a:lnTo>
                  <a:pt x="3793540" y="2222500"/>
                </a:lnTo>
                <a:lnTo>
                  <a:pt x="3797185" y="2222500"/>
                </a:lnTo>
                <a:lnTo>
                  <a:pt x="3800818" y="2209800"/>
                </a:lnTo>
                <a:lnTo>
                  <a:pt x="3803243" y="2209800"/>
                </a:lnTo>
                <a:lnTo>
                  <a:pt x="3808679" y="2197100"/>
                </a:lnTo>
                <a:lnTo>
                  <a:pt x="3814013" y="2197100"/>
                </a:lnTo>
                <a:lnTo>
                  <a:pt x="3819106" y="2184400"/>
                </a:lnTo>
                <a:lnTo>
                  <a:pt x="3823868" y="2171700"/>
                </a:lnTo>
                <a:lnTo>
                  <a:pt x="3820223" y="2159000"/>
                </a:lnTo>
                <a:lnTo>
                  <a:pt x="3816591" y="2159000"/>
                </a:lnTo>
                <a:lnTo>
                  <a:pt x="3816591" y="2146300"/>
                </a:lnTo>
                <a:lnTo>
                  <a:pt x="3812946" y="2146300"/>
                </a:lnTo>
                <a:lnTo>
                  <a:pt x="3810520" y="2159000"/>
                </a:lnTo>
                <a:lnTo>
                  <a:pt x="3803243" y="2159000"/>
                </a:lnTo>
                <a:lnTo>
                  <a:pt x="3808095" y="2146300"/>
                </a:lnTo>
                <a:lnTo>
                  <a:pt x="3811740" y="2146300"/>
                </a:lnTo>
                <a:lnTo>
                  <a:pt x="3810520" y="2133600"/>
                </a:lnTo>
                <a:lnTo>
                  <a:pt x="3819017" y="2133600"/>
                </a:lnTo>
                <a:lnTo>
                  <a:pt x="3828110" y="2120900"/>
                </a:lnTo>
                <a:lnTo>
                  <a:pt x="3840848" y="2120900"/>
                </a:lnTo>
                <a:lnTo>
                  <a:pt x="3839629" y="2108200"/>
                </a:lnTo>
                <a:lnTo>
                  <a:pt x="3837203" y="2108200"/>
                </a:lnTo>
                <a:lnTo>
                  <a:pt x="3835997" y="2095500"/>
                </a:lnTo>
                <a:lnTo>
                  <a:pt x="3833571" y="2095500"/>
                </a:lnTo>
                <a:lnTo>
                  <a:pt x="3832352" y="2082800"/>
                </a:lnTo>
                <a:lnTo>
                  <a:pt x="3833571" y="2082800"/>
                </a:lnTo>
                <a:lnTo>
                  <a:pt x="3832352" y="2070100"/>
                </a:lnTo>
                <a:lnTo>
                  <a:pt x="3829926" y="2070100"/>
                </a:lnTo>
                <a:lnTo>
                  <a:pt x="3828719" y="2057400"/>
                </a:lnTo>
                <a:lnTo>
                  <a:pt x="3828719" y="2108200"/>
                </a:lnTo>
                <a:lnTo>
                  <a:pt x="3825024" y="2120900"/>
                </a:lnTo>
                <a:lnTo>
                  <a:pt x="3818255" y="2108200"/>
                </a:lnTo>
                <a:lnTo>
                  <a:pt x="3828719" y="2108200"/>
                </a:lnTo>
                <a:lnTo>
                  <a:pt x="3828719" y="2057400"/>
                </a:lnTo>
                <a:lnTo>
                  <a:pt x="3890454" y="2057400"/>
                </a:lnTo>
                <a:lnTo>
                  <a:pt x="3878554" y="2044700"/>
                </a:lnTo>
                <a:lnTo>
                  <a:pt x="3861231" y="2044700"/>
                </a:lnTo>
                <a:lnTo>
                  <a:pt x="3853269" y="2032000"/>
                </a:lnTo>
                <a:lnTo>
                  <a:pt x="3842054" y="2032000"/>
                </a:lnTo>
                <a:lnTo>
                  <a:pt x="3842054" y="2029574"/>
                </a:lnTo>
                <a:lnTo>
                  <a:pt x="3840848" y="2032000"/>
                </a:lnTo>
                <a:lnTo>
                  <a:pt x="3834777" y="2032000"/>
                </a:lnTo>
                <a:lnTo>
                  <a:pt x="3834777" y="2019300"/>
                </a:lnTo>
                <a:lnTo>
                  <a:pt x="3842054" y="2019300"/>
                </a:lnTo>
                <a:lnTo>
                  <a:pt x="3842054" y="2029574"/>
                </a:lnTo>
                <a:lnTo>
                  <a:pt x="3847185" y="2019300"/>
                </a:lnTo>
                <a:lnTo>
                  <a:pt x="3859428" y="2019300"/>
                </a:lnTo>
                <a:lnTo>
                  <a:pt x="3865092" y="2006600"/>
                </a:lnTo>
                <a:lnTo>
                  <a:pt x="3876433" y="2006600"/>
                </a:lnTo>
                <a:lnTo>
                  <a:pt x="3885107" y="1993900"/>
                </a:lnTo>
                <a:lnTo>
                  <a:pt x="3893782" y="1993900"/>
                </a:lnTo>
                <a:lnTo>
                  <a:pt x="3902697" y="1981200"/>
                </a:lnTo>
                <a:lnTo>
                  <a:pt x="3897185" y="1981200"/>
                </a:lnTo>
                <a:lnTo>
                  <a:pt x="3884790" y="1955800"/>
                </a:lnTo>
                <a:lnTo>
                  <a:pt x="3878897" y="1936026"/>
                </a:lnTo>
                <a:lnTo>
                  <a:pt x="3878897" y="1955800"/>
                </a:lnTo>
                <a:lnTo>
                  <a:pt x="3877526" y="1968500"/>
                </a:lnTo>
                <a:lnTo>
                  <a:pt x="3874795" y="1968500"/>
                </a:lnTo>
                <a:lnTo>
                  <a:pt x="3874795" y="1955800"/>
                </a:lnTo>
                <a:lnTo>
                  <a:pt x="3878897" y="1955800"/>
                </a:lnTo>
                <a:lnTo>
                  <a:pt x="3878897" y="1936026"/>
                </a:lnTo>
                <a:lnTo>
                  <a:pt x="3877221" y="1930400"/>
                </a:lnTo>
                <a:lnTo>
                  <a:pt x="3882072" y="1930400"/>
                </a:lnTo>
                <a:lnTo>
                  <a:pt x="3882072" y="1917700"/>
                </a:lnTo>
                <a:lnTo>
                  <a:pt x="3886174" y="1917700"/>
                </a:lnTo>
                <a:lnTo>
                  <a:pt x="3884803" y="1930400"/>
                </a:lnTo>
                <a:lnTo>
                  <a:pt x="3898506" y="1930400"/>
                </a:lnTo>
                <a:lnTo>
                  <a:pt x="3921950" y="1917700"/>
                </a:lnTo>
                <a:lnTo>
                  <a:pt x="3946982" y="1917700"/>
                </a:lnTo>
                <a:lnTo>
                  <a:pt x="3973030" y="1905000"/>
                </a:lnTo>
                <a:lnTo>
                  <a:pt x="3920883" y="1905000"/>
                </a:lnTo>
                <a:lnTo>
                  <a:pt x="3919677" y="1917700"/>
                </a:lnTo>
                <a:lnTo>
                  <a:pt x="3917251" y="1917700"/>
                </a:lnTo>
                <a:lnTo>
                  <a:pt x="3920883" y="1905000"/>
                </a:lnTo>
                <a:lnTo>
                  <a:pt x="3916032" y="1905000"/>
                </a:lnTo>
                <a:lnTo>
                  <a:pt x="3922191" y="1892300"/>
                </a:lnTo>
                <a:lnTo>
                  <a:pt x="3928008" y="1879600"/>
                </a:lnTo>
                <a:lnTo>
                  <a:pt x="3933596" y="1866900"/>
                </a:lnTo>
                <a:lnTo>
                  <a:pt x="3939082" y="1854200"/>
                </a:lnTo>
                <a:lnTo>
                  <a:pt x="3961663" y="1854200"/>
                </a:lnTo>
                <a:lnTo>
                  <a:pt x="3973360" y="1841500"/>
                </a:lnTo>
                <a:lnTo>
                  <a:pt x="3983952" y="1841500"/>
                </a:lnTo>
                <a:lnTo>
                  <a:pt x="3982732" y="1828800"/>
                </a:lnTo>
                <a:lnTo>
                  <a:pt x="3957116" y="1828800"/>
                </a:lnTo>
                <a:lnTo>
                  <a:pt x="3944518" y="1841500"/>
                </a:lnTo>
                <a:lnTo>
                  <a:pt x="3930586" y="1841500"/>
                </a:lnTo>
                <a:lnTo>
                  <a:pt x="3928160" y="1828800"/>
                </a:lnTo>
                <a:lnTo>
                  <a:pt x="3925735" y="1828800"/>
                </a:lnTo>
                <a:lnTo>
                  <a:pt x="3925735" y="1841500"/>
                </a:lnTo>
                <a:lnTo>
                  <a:pt x="3917251" y="1841500"/>
                </a:lnTo>
                <a:lnTo>
                  <a:pt x="3923309" y="1828800"/>
                </a:lnTo>
                <a:lnTo>
                  <a:pt x="3925735" y="1841500"/>
                </a:lnTo>
                <a:lnTo>
                  <a:pt x="3925735" y="1828800"/>
                </a:lnTo>
                <a:lnTo>
                  <a:pt x="3924528" y="1828800"/>
                </a:lnTo>
                <a:lnTo>
                  <a:pt x="3922103" y="1816100"/>
                </a:lnTo>
                <a:lnTo>
                  <a:pt x="3935387" y="1803400"/>
                </a:lnTo>
                <a:lnTo>
                  <a:pt x="3948328" y="1803400"/>
                </a:lnTo>
                <a:lnTo>
                  <a:pt x="3961498" y="1790700"/>
                </a:lnTo>
                <a:lnTo>
                  <a:pt x="3975455" y="1778000"/>
                </a:lnTo>
                <a:lnTo>
                  <a:pt x="3962209" y="1765300"/>
                </a:lnTo>
                <a:lnTo>
                  <a:pt x="3949535" y="1765300"/>
                </a:lnTo>
                <a:lnTo>
                  <a:pt x="3937863" y="1753450"/>
                </a:lnTo>
                <a:lnTo>
                  <a:pt x="3937863" y="1790700"/>
                </a:lnTo>
                <a:lnTo>
                  <a:pt x="3934345" y="1803400"/>
                </a:lnTo>
                <a:lnTo>
                  <a:pt x="3927856" y="1803400"/>
                </a:lnTo>
                <a:lnTo>
                  <a:pt x="3921836" y="1790700"/>
                </a:lnTo>
                <a:lnTo>
                  <a:pt x="3919677" y="1790700"/>
                </a:lnTo>
                <a:lnTo>
                  <a:pt x="3929380" y="1778000"/>
                </a:lnTo>
                <a:lnTo>
                  <a:pt x="3929380" y="1790700"/>
                </a:lnTo>
                <a:lnTo>
                  <a:pt x="3937863" y="1790700"/>
                </a:lnTo>
                <a:lnTo>
                  <a:pt x="3937863" y="1753450"/>
                </a:lnTo>
                <a:lnTo>
                  <a:pt x="3924528" y="1739900"/>
                </a:lnTo>
                <a:lnTo>
                  <a:pt x="3934752" y="1739900"/>
                </a:lnTo>
                <a:lnTo>
                  <a:pt x="3945445" y="1727200"/>
                </a:lnTo>
                <a:lnTo>
                  <a:pt x="3945305" y="1727200"/>
                </a:lnTo>
                <a:lnTo>
                  <a:pt x="3945140" y="1714500"/>
                </a:lnTo>
                <a:lnTo>
                  <a:pt x="3949750" y="1714500"/>
                </a:lnTo>
                <a:lnTo>
                  <a:pt x="3948328" y="1727200"/>
                </a:lnTo>
                <a:lnTo>
                  <a:pt x="3956583" y="1727200"/>
                </a:lnTo>
                <a:lnTo>
                  <a:pt x="3968178" y="1714500"/>
                </a:lnTo>
                <a:lnTo>
                  <a:pt x="3959390" y="1701800"/>
                </a:lnTo>
                <a:lnTo>
                  <a:pt x="3955567" y="1701800"/>
                </a:lnTo>
                <a:lnTo>
                  <a:pt x="3952417" y="1689100"/>
                </a:lnTo>
                <a:lnTo>
                  <a:pt x="3946347" y="1689100"/>
                </a:lnTo>
                <a:lnTo>
                  <a:pt x="3943921" y="1676400"/>
                </a:lnTo>
                <a:lnTo>
                  <a:pt x="3953967" y="1676400"/>
                </a:lnTo>
                <a:lnTo>
                  <a:pt x="3964546" y="1663344"/>
                </a:lnTo>
                <a:lnTo>
                  <a:pt x="3964546" y="1651000"/>
                </a:lnTo>
                <a:lnTo>
                  <a:pt x="3968635" y="1651000"/>
                </a:lnTo>
                <a:lnTo>
                  <a:pt x="3967721" y="1659585"/>
                </a:lnTo>
                <a:lnTo>
                  <a:pt x="3974973" y="1651000"/>
                </a:lnTo>
                <a:lnTo>
                  <a:pt x="3986377" y="1638300"/>
                </a:lnTo>
                <a:lnTo>
                  <a:pt x="3979100" y="1625600"/>
                </a:lnTo>
                <a:lnTo>
                  <a:pt x="3956050" y="1625600"/>
                </a:lnTo>
                <a:lnTo>
                  <a:pt x="3948773" y="1612900"/>
                </a:lnTo>
                <a:lnTo>
                  <a:pt x="3954335" y="1612900"/>
                </a:lnTo>
                <a:lnTo>
                  <a:pt x="3965905" y="1600200"/>
                </a:lnTo>
                <a:lnTo>
                  <a:pt x="3987584" y="1600200"/>
                </a:lnTo>
                <a:close/>
              </a:path>
            </a:pathLst>
          </a:custGeom>
          <a:solidFill>
            <a:srgbClr val="FFF7EC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042577" y="1695283"/>
            <a:ext cx="12014835" cy="3865879"/>
            <a:chOff x="5042577" y="1695283"/>
            <a:chExt cx="12014835" cy="386587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8054" y="1695283"/>
              <a:ext cx="3949318" cy="29591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2573" y="1841080"/>
              <a:ext cx="8846820" cy="3719829"/>
            </a:xfrm>
            <a:custGeom>
              <a:avLst/>
              <a:gdLst/>
              <a:ahLst/>
              <a:cxnLst/>
              <a:rect l="l" t="t" r="r" b="b"/>
              <a:pathLst>
                <a:path w="8846819" h="3719829">
                  <a:moveTo>
                    <a:pt x="8846680" y="0"/>
                  </a:moveTo>
                  <a:lnTo>
                    <a:pt x="0" y="0"/>
                  </a:lnTo>
                  <a:lnTo>
                    <a:pt x="0" y="2625090"/>
                  </a:lnTo>
                  <a:lnTo>
                    <a:pt x="693394" y="2625090"/>
                  </a:lnTo>
                  <a:lnTo>
                    <a:pt x="693394" y="3719830"/>
                  </a:lnTo>
                  <a:lnTo>
                    <a:pt x="8153133" y="3719830"/>
                  </a:lnTo>
                  <a:lnTo>
                    <a:pt x="8153133" y="2625090"/>
                  </a:lnTo>
                  <a:lnTo>
                    <a:pt x="8846680" y="2625090"/>
                  </a:lnTo>
                  <a:lnTo>
                    <a:pt x="8846680" y="0"/>
                  </a:lnTo>
                  <a:close/>
                </a:path>
              </a:pathLst>
            </a:custGeom>
            <a:solidFill>
              <a:srgbClr val="FFF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3915872" y="1530644"/>
            <a:ext cx="9490794" cy="3844963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029335" marR="378460" indent="-635" algn="ctr">
              <a:lnSpc>
                <a:spcPts val="8620"/>
              </a:lnSpc>
              <a:spcBef>
                <a:spcPts val="1750"/>
              </a:spcBef>
            </a:pPr>
            <a:r>
              <a:rPr sz="4400" spc="-300" dirty="0">
                <a:latin typeface="Gabriola" panose="04040605051002020D02" pitchFamily="82" charset="0"/>
                <a:ea typeface="Cambria" panose="02040503050406030204" pitchFamily="18" charset="0"/>
                <a:cs typeface="Aharoni" panose="020F0502020204030204" pitchFamily="2" charset="-79"/>
              </a:rPr>
              <a:t>LEUKEMIA </a:t>
            </a:r>
            <a:r>
              <a:rPr lang="en-US" sz="4400" spc="-300" dirty="0">
                <a:latin typeface="Gabriola" panose="04040605051002020D02" pitchFamily="82" charset="0"/>
                <a:ea typeface="Cambria" panose="02040503050406030204" pitchFamily="18" charset="0"/>
                <a:cs typeface="Aharoni" panose="020F0502020204030204" pitchFamily="2" charset="-79"/>
              </a:rPr>
              <a:t> </a:t>
            </a:r>
            <a:r>
              <a:rPr sz="4400" spc="-300" dirty="0">
                <a:latin typeface="Gabriola" panose="04040605051002020D02" pitchFamily="82" charset="0"/>
                <a:ea typeface="Cambria" panose="02040503050406030204" pitchFamily="18" charset="0"/>
                <a:cs typeface="Aharoni" panose="020F0502020204030204" pitchFamily="2" charset="-79"/>
              </a:rPr>
              <a:t>DETECTION  </a:t>
            </a:r>
            <a:endParaRPr lang="en-US" sz="4400" spc="-300" dirty="0">
              <a:latin typeface="Gabriola" panose="04040605051002020D02" pitchFamily="82" charset="0"/>
              <a:ea typeface="Cambria" panose="02040503050406030204" pitchFamily="18" charset="0"/>
              <a:cs typeface="Aharoni" panose="020F0502020204030204" pitchFamily="2" charset="-79"/>
            </a:endParaRPr>
          </a:p>
          <a:p>
            <a:pPr marL="1029335" marR="378460" indent="-635" algn="ctr">
              <a:lnSpc>
                <a:spcPts val="8620"/>
              </a:lnSpc>
              <a:spcBef>
                <a:spcPts val="1750"/>
              </a:spcBef>
            </a:pPr>
            <a:r>
              <a:rPr sz="4400" spc="-300" dirty="0">
                <a:latin typeface="Gabriola" panose="04040605051002020D02" pitchFamily="82" charset="0"/>
                <a:ea typeface="Cambria" panose="02040503050406030204" pitchFamily="18" charset="0"/>
                <a:cs typeface="Aharoni" panose="020F0502020204030204" pitchFamily="2" charset="-79"/>
              </a:rPr>
              <a:t>USING </a:t>
            </a:r>
            <a:endParaRPr lang="en-US" sz="4400" spc="-300" dirty="0">
              <a:latin typeface="Gabriola" panose="04040605051002020D02" pitchFamily="82" charset="0"/>
              <a:ea typeface="Cambria" panose="02040503050406030204" pitchFamily="18" charset="0"/>
              <a:cs typeface="Aharoni" panose="020F0502020204030204" pitchFamily="2" charset="-79"/>
            </a:endParaRPr>
          </a:p>
          <a:p>
            <a:pPr marL="1029335" marR="378460" indent="-635" algn="ctr">
              <a:lnSpc>
                <a:spcPts val="8620"/>
              </a:lnSpc>
              <a:spcBef>
                <a:spcPts val="1750"/>
              </a:spcBef>
            </a:pPr>
            <a:r>
              <a:rPr sz="4400" spc="-300" dirty="0">
                <a:latin typeface="Gabriola" panose="04040605051002020D02" pitchFamily="82" charset="0"/>
                <a:ea typeface="Cambria" panose="02040503050406030204" pitchFamily="18" charset="0"/>
                <a:cs typeface="Aharoni" panose="020F0502020204030204" pitchFamily="2" charset="-79"/>
              </a:rPr>
              <a:t>CONVOLUTIONAL  NEURAL NETWORKS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509" y="0"/>
            <a:ext cx="17444720" cy="9623425"/>
            <a:chOff x="3509" y="0"/>
            <a:chExt cx="17444720" cy="96234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835" y="4727409"/>
              <a:ext cx="3549373" cy="42560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317" y="7326423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317" y="7802673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317" y="8278923"/>
              <a:ext cx="95250" cy="95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317" y="8755173"/>
              <a:ext cx="95250" cy="95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74746" y="8905338"/>
              <a:ext cx="673343" cy="54229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275547" y="8027074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5" h="6350">
                  <a:moveTo>
                    <a:pt x="3108" y="6217"/>
                  </a:moveTo>
                  <a:lnTo>
                    <a:pt x="0" y="6217"/>
                  </a:lnTo>
                  <a:lnTo>
                    <a:pt x="1554" y="0"/>
                  </a:lnTo>
                  <a:lnTo>
                    <a:pt x="4663" y="1554"/>
                  </a:lnTo>
                  <a:lnTo>
                    <a:pt x="7772" y="4663"/>
                  </a:lnTo>
                  <a:lnTo>
                    <a:pt x="6217" y="4663"/>
                  </a:lnTo>
                  <a:lnTo>
                    <a:pt x="3108" y="6217"/>
                  </a:lnTo>
                  <a:close/>
                </a:path>
              </a:pathLst>
            </a:custGeom>
            <a:solidFill>
              <a:srgbClr val="D66A73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7320" y="6626514"/>
              <a:ext cx="851838" cy="9194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8702" y="6258109"/>
              <a:ext cx="918679" cy="8661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52177" y="7766994"/>
              <a:ext cx="716601" cy="6299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609848" y="7625283"/>
              <a:ext cx="795020" cy="1831975"/>
            </a:xfrm>
            <a:custGeom>
              <a:avLst/>
              <a:gdLst/>
              <a:ahLst/>
              <a:cxnLst/>
              <a:rect l="l" t="t" r="r" b="b"/>
              <a:pathLst>
                <a:path w="795019" h="1831975">
                  <a:moveTo>
                    <a:pt x="252209" y="473710"/>
                  </a:moveTo>
                  <a:lnTo>
                    <a:pt x="249097" y="473710"/>
                  </a:lnTo>
                  <a:lnTo>
                    <a:pt x="249986" y="474611"/>
                  </a:lnTo>
                  <a:lnTo>
                    <a:pt x="252209" y="473710"/>
                  </a:lnTo>
                  <a:close/>
                </a:path>
                <a:path w="795019" h="1831975">
                  <a:moveTo>
                    <a:pt x="371741" y="249262"/>
                  </a:moveTo>
                  <a:lnTo>
                    <a:pt x="371360" y="247091"/>
                  </a:lnTo>
                  <a:lnTo>
                    <a:pt x="370344" y="247650"/>
                  </a:lnTo>
                  <a:lnTo>
                    <a:pt x="371741" y="249262"/>
                  </a:lnTo>
                  <a:close/>
                </a:path>
                <a:path w="795019" h="1831975">
                  <a:moveTo>
                    <a:pt x="395224" y="1827225"/>
                  </a:moveTo>
                  <a:lnTo>
                    <a:pt x="392112" y="1827225"/>
                  </a:lnTo>
                  <a:lnTo>
                    <a:pt x="395224" y="1830336"/>
                  </a:lnTo>
                  <a:lnTo>
                    <a:pt x="395224" y="1827225"/>
                  </a:lnTo>
                  <a:close/>
                </a:path>
                <a:path w="795019" h="1831975">
                  <a:moveTo>
                    <a:pt x="396773" y="1831886"/>
                  </a:moveTo>
                  <a:lnTo>
                    <a:pt x="395224" y="1830336"/>
                  </a:lnTo>
                  <a:lnTo>
                    <a:pt x="395224" y="1831886"/>
                  </a:lnTo>
                  <a:lnTo>
                    <a:pt x="396773" y="1831886"/>
                  </a:lnTo>
                  <a:close/>
                </a:path>
                <a:path w="795019" h="1831975">
                  <a:moveTo>
                    <a:pt x="448589" y="608330"/>
                  </a:moveTo>
                  <a:lnTo>
                    <a:pt x="448068" y="608330"/>
                  </a:lnTo>
                  <a:lnTo>
                    <a:pt x="448068" y="609600"/>
                  </a:lnTo>
                  <a:lnTo>
                    <a:pt x="448589" y="608330"/>
                  </a:lnTo>
                  <a:close/>
                </a:path>
                <a:path w="795019" h="1831975">
                  <a:moveTo>
                    <a:pt x="449630" y="605790"/>
                  </a:moveTo>
                  <a:lnTo>
                    <a:pt x="448589" y="608330"/>
                  </a:lnTo>
                  <a:lnTo>
                    <a:pt x="449630" y="608330"/>
                  </a:lnTo>
                  <a:lnTo>
                    <a:pt x="449630" y="605790"/>
                  </a:lnTo>
                  <a:close/>
                </a:path>
                <a:path w="795019" h="1831975">
                  <a:moveTo>
                    <a:pt x="538226" y="13970"/>
                  </a:moveTo>
                  <a:lnTo>
                    <a:pt x="536676" y="15240"/>
                  </a:lnTo>
                  <a:lnTo>
                    <a:pt x="535114" y="17780"/>
                  </a:lnTo>
                  <a:lnTo>
                    <a:pt x="538226" y="13970"/>
                  </a:lnTo>
                  <a:close/>
                </a:path>
                <a:path w="795019" h="1831975">
                  <a:moveTo>
                    <a:pt x="614400" y="173990"/>
                  </a:moveTo>
                  <a:lnTo>
                    <a:pt x="612838" y="175260"/>
                  </a:lnTo>
                  <a:lnTo>
                    <a:pt x="611289" y="177800"/>
                  </a:lnTo>
                  <a:lnTo>
                    <a:pt x="614400" y="173990"/>
                  </a:lnTo>
                  <a:close/>
                </a:path>
                <a:path w="795019" h="1831975">
                  <a:moveTo>
                    <a:pt x="639267" y="215900"/>
                  </a:moveTo>
                  <a:lnTo>
                    <a:pt x="637717" y="214630"/>
                  </a:lnTo>
                  <a:lnTo>
                    <a:pt x="639267" y="215925"/>
                  </a:lnTo>
                  <a:close/>
                </a:path>
                <a:path w="795019" h="1831975">
                  <a:moveTo>
                    <a:pt x="642378" y="477520"/>
                  </a:moveTo>
                  <a:lnTo>
                    <a:pt x="642200" y="477367"/>
                  </a:lnTo>
                  <a:lnTo>
                    <a:pt x="640816" y="480060"/>
                  </a:lnTo>
                  <a:lnTo>
                    <a:pt x="642378" y="478790"/>
                  </a:lnTo>
                  <a:lnTo>
                    <a:pt x="642378" y="477520"/>
                  </a:lnTo>
                  <a:close/>
                </a:path>
                <a:path w="795019" h="1831975">
                  <a:moveTo>
                    <a:pt x="794715" y="373380"/>
                  </a:moveTo>
                  <a:lnTo>
                    <a:pt x="784059" y="365760"/>
                  </a:lnTo>
                  <a:lnTo>
                    <a:pt x="776960" y="360680"/>
                  </a:lnTo>
                  <a:lnTo>
                    <a:pt x="775195" y="359410"/>
                  </a:lnTo>
                  <a:lnTo>
                    <a:pt x="769861" y="355600"/>
                  </a:lnTo>
                  <a:lnTo>
                    <a:pt x="759002" y="347980"/>
                  </a:lnTo>
                  <a:lnTo>
                    <a:pt x="746328" y="339090"/>
                  </a:lnTo>
                  <a:lnTo>
                    <a:pt x="744588" y="337820"/>
                  </a:lnTo>
                  <a:lnTo>
                    <a:pt x="741095" y="335280"/>
                  </a:lnTo>
                  <a:lnTo>
                    <a:pt x="735876" y="331470"/>
                  </a:lnTo>
                  <a:lnTo>
                    <a:pt x="728903" y="326390"/>
                  </a:lnTo>
                  <a:lnTo>
                    <a:pt x="723671" y="322580"/>
                  </a:lnTo>
                  <a:lnTo>
                    <a:pt x="720255" y="320040"/>
                  </a:lnTo>
                  <a:lnTo>
                    <a:pt x="711708" y="313690"/>
                  </a:lnTo>
                  <a:lnTo>
                    <a:pt x="706577" y="309880"/>
                  </a:lnTo>
                  <a:lnTo>
                    <a:pt x="701446" y="306070"/>
                  </a:lnTo>
                  <a:lnTo>
                    <a:pt x="699897" y="306070"/>
                  </a:lnTo>
                  <a:lnTo>
                    <a:pt x="695223" y="303530"/>
                  </a:lnTo>
                  <a:lnTo>
                    <a:pt x="691603" y="300583"/>
                  </a:lnTo>
                  <a:lnTo>
                    <a:pt x="691603" y="322580"/>
                  </a:lnTo>
                  <a:lnTo>
                    <a:pt x="690372" y="325120"/>
                  </a:lnTo>
                  <a:lnTo>
                    <a:pt x="689978" y="325310"/>
                  </a:lnTo>
                  <a:lnTo>
                    <a:pt x="689978" y="367030"/>
                  </a:lnTo>
                  <a:lnTo>
                    <a:pt x="681240" y="368300"/>
                  </a:lnTo>
                  <a:lnTo>
                    <a:pt x="681736" y="365760"/>
                  </a:lnTo>
                  <a:lnTo>
                    <a:pt x="682980" y="359410"/>
                  </a:lnTo>
                  <a:lnTo>
                    <a:pt x="688238" y="361950"/>
                  </a:lnTo>
                  <a:lnTo>
                    <a:pt x="689978" y="367030"/>
                  </a:lnTo>
                  <a:lnTo>
                    <a:pt x="689978" y="325310"/>
                  </a:lnTo>
                  <a:lnTo>
                    <a:pt x="687679" y="326390"/>
                  </a:lnTo>
                  <a:lnTo>
                    <a:pt x="687628" y="325120"/>
                  </a:lnTo>
                  <a:lnTo>
                    <a:pt x="687501" y="321310"/>
                  </a:lnTo>
                  <a:lnTo>
                    <a:pt x="687451" y="320040"/>
                  </a:lnTo>
                  <a:lnTo>
                    <a:pt x="691603" y="322580"/>
                  </a:lnTo>
                  <a:lnTo>
                    <a:pt x="691603" y="300583"/>
                  </a:lnTo>
                  <a:lnTo>
                    <a:pt x="690562" y="299720"/>
                  </a:lnTo>
                  <a:lnTo>
                    <a:pt x="689013" y="298450"/>
                  </a:lnTo>
                  <a:lnTo>
                    <a:pt x="684352" y="295910"/>
                  </a:lnTo>
                  <a:lnTo>
                    <a:pt x="687451" y="293370"/>
                  </a:lnTo>
                  <a:lnTo>
                    <a:pt x="692124" y="292100"/>
                  </a:lnTo>
                  <a:lnTo>
                    <a:pt x="695223" y="289560"/>
                  </a:lnTo>
                  <a:lnTo>
                    <a:pt x="696785" y="289560"/>
                  </a:lnTo>
                  <a:lnTo>
                    <a:pt x="696785" y="288290"/>
                  </a:lnTo>
                  <a:lnTo>
                    <a:pt x="699350" y="287020"/>
                  </a:lnTo>
                  <a:lnTo>
                    <a:pt x="707034" y="283210"/>
                  </a:lnTo>
                  <a:lnTo>
                    <a:pt x="709244" y="281940"/>
                  </a:lnTo>
                  <a:lnTo>
                    <a:pt x="711454" y="280670"/>
                  </a:lnTo>
                  <a:lnTo>
                    <a:pt x="726948" y="271780"/>
                  </a:lnTo>
                  <a:lnTo>
                    <a:pt x="733780" y="269240"/>
                  </a:lnTo>
                  <a:lnTo>
                    <a:pt x="737196" y="267970"/>
                  </a:lnTo>
                  <a:lnTo>
                    <a:pt x="733463" y="265430"/>
                  </a:lnTo>
                  <a:lnTo>
                    <a:pt x="727875" y="261620"/>
                  </a:lnTo>
                  <a:lnTo>
                    <a:pt x="723214" y="259080"/>
                  </a:lnTo>
                  <a:lnTo>
                    <a:pt x="718540" y="256540"/>
                  </a:lnTo>
                  <a:lnTo>
                    <a:pt x="716216" y="255270"/>
                  </a:lnTo>
                  <a:lnTo>
                    <a:pt x="715441" y="254850"/>
                  </a:lnTo>
                  <a:lnTo>
                    <a:pt x="715441" y="265430"/>
                  </a:lnTo>
                  <a:lnTo>
                    <a:pt x="713879" y="267970"/>
                  </a:lnTo>
                  <a:lnTo>
                    <a:pt x="712330" y="269240"/>
                  </a:lnTo>
                  <a:lnTo>
                    <a:pt x="715441" y="265430"/>
                  </a:lnTo>
                  <a:lnTo>
                    <a:pt x="715441" y="254850"/>
                  </a:lnTo>
                  <a:lnTo>
                    <a:pt x="709218" y="251460"/>
                  </a:lnTo>
                  <a:lnTo>
                    <a:pt x="699897" y="247650"/>
                  </a:lnTo>
                  <a:lnTo>
                    <a:pt x="701446" y="248920"/>
                  </a:lnTo>
                  <a:lnTo>
                    <a:pt x="699897" y="251460"/>
                  </a:lnTo>
                  <a:lnTo>
                    <a:pt x="692124" y="255270"/>
                  </a:lnTo>
                  <a:lnTo>
                    <a:pt x="693674" y="248920"/>
                  </a:lnTo>
                  <a:lnTo>
                    <a:pt x="696785" y="247650"/>
                  </a:lnTo>
                  <a:lnTo>
                    <a:pt x="698334" y="247650"/>
                  </a:lnTo>
                  <a:lnTo>
                    <a:pt x="691095" y="243840"/>
                  </a:lnTo>
                  <a:lnTo>
                    <a:pt x="688594" y="242570"/>
                  </a:lnTo>
                  <a:lnTo>
                    <a:pt x="685393" y="240957"/>
                  </a:lnTo>
                  <a:lnTo>
                    <a:pt x="685393" y="283210"/>
                  </a:lnTo>
                  <a:lnTo>
                    <a:pt x="684149" y="285750"/>
                  </a:lnTo>
                  <a:lnTo>
                    <a:pt x="681456" y="287020"/>
                  </a:lnTo>
                  <a:lnTo>
                    <a:pt x="681240" y="281940"/>
                  </a:lnTo>
                  <a:lnTo>
                    <a:pt x="685393" y="283210"/>
                  </a:lnTo>
                  <a:lnTo>
                    <a:pt x="685393" y="240957"/>
                  </a:lnTo>
                  <a:lnTo>
                    <a:pt x="678522" y="237477"/>
                  </a:lnTo>
                  <a:lnTo>
                    <a:pt x="678522" y="316230"/>
                  </a:lnTo>
                  <a:lnTo>
                    <a:pt x="678522" y="370840"/>
                  </a:lnTo>
                  <a:lnTo>
                    <a:pt x="677354" y="374650"/>
                  </a:lnTo>
                  <a:lnTo>
                    <a:pt x="675411" y="374650"/>
                  </a:lnTo>
                  <a:lnTo>
                    <a:pt x="675411" y="387350"/>
                  </a:lnTo>
                  <a:lnTo>
                    <a:pt x="674243" y="391160"/>
                  </a:lnTo>
                  <a:lnTo>
                    <a:pt x="671906" y="391160"/>
                  </a:lnTo>
                  <a:lnTo>
                    <a:pt x="671906" y="386080"/>
                  </a:lnTo>
                  <a:lnTo>
                    <a:pt x="675411" y="387350"/>
                  </a:lnTo>
                  <a:lnTo>
                    <a:pt x="675411" y="374650"/>
                  </a:lnTo>
                  <a:lnTo>
                    <a:pt x="675017" y="374650"/>
                  </a:lnTo>
                  <a:lnTo>
                    <a:pt x="675017" y="372110"/>
                  </a:lnTo>
                  <a:lnTo>
                    <a:pt x="675017" y="368300"/>
                  </a:lnTo>
                  <a:lnTo>
                    <a:pt x="678522" y="370840"/>
                  </a:lnTo>
                  <a:lnTo>
                    <a:pt x="678522" y="316230"/>
                  </a:lnTo>
                  <a:lnTo>
                    <a:pt x="677354" y="318770"/>
                  </a:lnTo>
                  <a:lnTo>
                    <a:pt x="675017" y="318770"/>
                  </a:lnTo>
                  <a:lnTo>
                    <a:pt x="675017" y="313690"/>
                  </a:lnTo>
                  <a:lnTo>
                    <a:pt x="678522" y="316230"/>
                  </a:lnTo>
                  <a:lnTo>
                    <a:pt x="678522" y="237477"/>
                  </a:lnTo>
                  <a:lnTo>
                    <a:pt x="676046" y="236220"/>
                  </a:lnTo>
                  <a:lnTo>
                    <a:pt x="675017" y="235864"/>
                  </a:lnTo>
                  <a:lnTo>
                    <a:pt x="675017" y="281940"/>
                  </a:lnTo>
                  <a:lnTo>
                    <a:pt x="672299" y="284162"/>
                  </a:lnTo>
                  <a:lnTo>
                    <a:pt x="672299" y="361950"/>
                  </a:lnTo>
                  <a:lnTo>
                    <a:pt x="671131" y="364490"/>
                  </a:lnTo>
                  <a:lnTo>
                    <a:pt x="668807" y="365760"/>
                  </a:lnTo>
                  <a:lnTo>
                    <a:pt x="668807" y="364490"/>
                  </a:lnTo>
                  <a:lnTo>
                    <a:pt x="668807" y="359410"/>
                  </a:lnTo>
                  <a:lnTo>
                    <a:pt x="672299" y="361950"/>
                  </a:lnTo>
                  <a:lnTo>
                    <a:pt x="672299" y="284162"/>
                  </a:lnTo>
                  <a:lnTo>
                    <a:pt x="671906" y="284480"/>
                  </a:lnTo>
                  <a:lnTo>
                    <a:pt x="671906" y="293370"/>
                  </a:lnTo>
                  <a:lnTo>
                    <a:pt x="668464" y="292100"/>
                  </a:lnTo>
                  <a:lnTo>
                    <a:pt x="667639" y="285750"/>
                  </a:lnTo>
                  <a:lnTo>
                    <a:pt x="669721" y="280670"/>
                  </a:lnTo>
                  <a:lnTo>
                    <a:pt x="675017" y="281940"/>
                  </a:lnTo>
                  <a:lnTo>
                    <a:pt x="675017" y="235864"/>
                  </a:lnTo>
                  <a:lnTo>
                    <a:pt x="670356" y="234226"/>
                  </a:lnTo>
                  <a:lnTo>
                    <a:pt x="670356" y="265430"/>
                  </a:lnTo>
                  <a:lnTo>
                    <a:pt x="668807" y="267970"/>
                  </a:lnTo>
                  <a:lnTo>
                    <a:pt x="666076" y="269087"/>
                  </a:lnTo>
                  <a:lnTo>
                    <a:pt x="666076" y="381000"/>
                  </a:lnTo>
                  <a:lnTo>
                    <a:pt x="664921" y="384810"/>
                  </a:lnTo>
                  <a:lnTo>
                    <a:pt x="662584" y="384810"/>
                  </a:lnTo>
                  <a:lnTo>
                    <a:pt x="662584" y="379730"/>
                  </a:lnTo>
                  <a:lnTo>
                    <a:pt x="666076" y="381000"/>
                  </a:lnTo>
                  <a:lnTo>
                    <a:pt x="666076" y="269087"/>
                  </a:lnTo>
                  <a:lnTo>
                    <a:pt x="665695" y="269240"/>
                  </a:lnTo>
                  <a:lnTo>
                    <a:pt x="670356" y="265430"/>
                  </a:lnTo>
                  <a:lnTo>
                    <a:pt x="670356" y="234226"/>
                  </a:lnTo>
                  <a:lnTo>
                    <a:pt x="668807" y="233680"/>
                  </a:lnTo>
                  <a:lnTo>
                    <a:pt x="668807" y="237490"/>
                  </a:lnTo>
                  <a:lnTo>
                    <a:pt x="667245" y="242570"/>
                  </a:lnTo>
                  <a:lnTo>
                    <a:pt x="664133" y="241300"/>
                  </a:lnTo>
                  <a:lnTo>
                    <a:pt x="661860" y="240372"/>
                  </a:lnTo>
                  <a:lnTo>
                    <a:pt x="661860" y="274320"/>
                  </a:lnTo>
                  <a:lnTo>
                    <a:pt x="659091" y="276860"/>
                  </a:lnTo>
                  <a:lnTo>
                    <a:pt x="655739" y="275590"/>
                  </a:lnTo>
                  <a:lnTo>
                    <a:pt x="657923" y="270510"/>
                  </a:lnTo>
                  <a:lnTo>
                    <a:pt x="661860" y="274320"/>
                  </a:lnTo>
                  <a:lnTo>
                    <a:pt x="661860" y="240372"/>
                  </a:lnTo>
                  <a:lnTo>
                    <a:pt x="661035" y="240030"/>
                  </a:lnTo>
                  <a:lnTo>
                    <a:pt x="661035" y="237490"/>
                  </a:lnTo>
                  <a:lnTo>
                    <a:pt x="661035" y="233680"/>
                  </a:lnTo>
                  <a:lnTo>
                    <a:pt x="664133" y="233680"/>
                  </a:lnTo>
                  <a:lnTo>
                    <a:pt x="664133" y="231140"/>
                  </a:lnTo>
                  <a:lnTo>
                    <a:pt x="657174" y="228600"/>
                  </a:lnTo>
                  <a:lnTo>
                    <a:pt x="654812" y="226847"/>
                  </a:lnTo>
                  <a:lnTo>
                    <a:pt x="654812" y="281940"/>
                  </a:lnTo>
                  <a:lnTo>
                    <a:pt x="654812" y="288290"/>
                  </a:lnTo>
                  <a:lnTo>
                    <a:pt x="650151" y="288290"/>
                  </a:lnTo>
                  <a:lnTo>
                    <a:pt x="651700" y="293370"/>
                  </a:lnTo>
                  <a:lnTo>
                    <a:pt x="648906" y="292100"/>
                  </a:lnTo>
                  <a:lnTo>
                    <a:pt x="648728" y="290830"/>
                  </a:lnTo>
                  <a:lnTo>
                    <a:pt x="648017" y="285750"/>
                  </a:lnTo>
                  <a:lnTo>
                    <a:pt x="649732" y="280670"/>
                  </a:lnTo>
                  <a:lnTo>
                    <a:pt x="654812" y="281940"/>
                  </a:lnTo>
                  <a:lnTo>
                    <a:pt x="654812" y="226847"/>
                  </a:lnTo>
                  <a:lnTo>
                    <a:pt x="650341" y="223520"/>
                  </a:lnTo>
                  <a:lnTo>
                    <a:pt x="643813" y="219710"/>
                  </a:lnTo>
                  <a:lnTo>
                    <a:pt x="639267" y="215925"/>
                  </a:lnTo>
                  <a:lnTo>
                    <a:pt x="639267" y="217170"/>
                  </a:lnTo>
                  <a:lnTo>
                    <a:pt x="637717" y="220980"/>
                  </a:lnTo>
                  <a:lnTo>
                    <a:pt x="633044" y="219710"/>
                  </a:lnTo>
                  <a:lnTo>
                    <a:pt x="633044" y="330200"/>
                  </a:lnTo>
                  <a:lnTo>
                    <a:pt x="631494" y="337820"/>
                  </a:lnTo>
                  <a:lnTo>
                    <a:pt x="625271" y="337820"/>
                  </a:lnTo>
                  <a:lnTo>
                    <a:pt x="625271" y="480060"/>
                  </a:lnTo>
                  <a:lnTo>
                    <a:pt x="623722" y="483870"/>
                  </a:lnTo>
                  <a:lnTo>
                    <a:pt x="617499" y="483870"/>
                  </a:lnTo>
                  <a:lnTo>
                    <a:pt x="619061" y="490220"/>
                  </a:lnTo>
                  <a:lnTo>
                    <a:pt x="617474" y="488950"/>
                  </a:lnTo>
                  <a:lnTo>
                    <a:pt x="615873" y="487680"/>
                  </a:lnTo>
                  <a:lnTo>
                    <a:pt x="616927" y="483870"/>
                  </a:lnTo>
                  <a:lnTo>
                    <a:pt x="620585" y="480060"/>
                  </a:lnTo>
                  <a:lnTo>
                    <a:pt x="625271" y="480060"/>
                  </a:lnTo>
                  <a:lnTo>
                    <a:pt x="625271" y="337820"/>
                  </a:lnTo>
                  <a:lnTo>
                    <a:pt x="623722" y="337820"/>
                  </a:lnTo>
                  <a:lnTo>
                    <a:pt x="620610" y="332740"/>
                  </a:lnTo>
                  <a:lnTo>
                    <a:pt x="620610" y="325120"/>
                  </a:lnTo>
                  <a:lnTo>
                    <a:pt x="628383" y="325120"/>
                  </a:lnTo>
                  <a:lnTo>
                    <a:pt x="633044" y="330200"/>
                  </a:lnTo>
                  <a:lnTo>
                    <a:pt x="633044" y="219710"/>
                  </a:lnTo>
                  <a:lnTo>
                    <a:pt x="633044" y="214630"/>
                  </a:lnTo>
                  <a:lnTo>
                    <a:pt x="629437" y="214630"/>
                  </a:lnTo>
                  <a:lnTo>
                    <a:pt x="629437" y="233680"/>
                  </a:lnTo>
                  <a:lnTo>
                    <a:pt x="628192" y="237490"/>
                  </a:lnTo>
                  <a:lnTo>
                    <a:pt x="626833" y="237490"/>
                  </a:lnTo>
                  <a:lnTo>
                    <a:pt x="626833" y="250190"/>
                  </a:lnTo>
                  <a:lnTo>
                    <a:pt x="625271" y="255270"/>
                  </a:lnTo>
                  <a:lnTo>
                    <a:pt x="619061" y="254000"/>
                  </a:lnTo>
                  <a:lnTo>
                    <a:pt x="619061" y="251460"/>
                  </a:lnTo>
                  <a:lnTo>
                    <a:pt x="619061" y="247650"/>
                  </a:lnTo>
                  <a:lnTo>
                    <a:pt x="619061" y="245110"/>
                  </a:lnTo>
                  <a:lnTo>
                    <a:pt x="619061" y="243840"/>
                  </a:lnTo>
                  <a:lnTo>
                    <a:pt x="625271" y="243840"/>
                  </a:lnTo>
                  <a:lnTo>
                    <a:pt x="626833" y="250190"/>
                  </a:lnTo>
                  <a:lnTo>
                    <a:pt x="626833" y="237490"/>
                  </a:lnTo>
                  <a:lnTo>
                    <a:pt x="625500" y="237490"/>
                  </a:lnTo>
                  <a:lnTo>
                    <a:pt x="625449" y="236220"/>
                  </a:lnTo>
                  <a:lnTo>
                    <a:pt x="625411" y="234950"/>
                  </a:lnTo>
                  <a:lnTo>
                    <a:pt x="625271" y="231140"/>
                  </a:lnTo>
                  <a:lnTo>
                    <a:pt x="629437" y="233680"/>
                  </a:lnTo>
                  <a:lnTo>
                    <a:pt x="629437" y="214630"/>
                  </a:lnTo>
                  <a:lnTo>
                    <a:pt x="628383" y="214630"/>
                  </a:lnTo>
                  <a:lnTo>
                    <a:pt x="628383" y="213360"/>
                  </a:lnTo>
                  <a:lnTo>
                    <a:pt x="628383" y="212090"/>
                  </a:lnTo>
                  <a:lnTo>
                    <a:pt x="633044" y="212090"/>
                  </a:lnTo>
                  <a:lnTo>
                    <a:pt x="622261" y="201930"/>
                  </a:lnTo>
                  <a:lnTo>
                    <a:pt x="619556" y="198120"/>
                  </a:lnTo>
                  <a:lnTo>
                    <a:pt x="617702" y="195516"/>
                  </a:lnTo>
                  <a:lnTo>
                    <a:pt x="617702" y="435610"/>
                  </a:lnTo>
                  <a:lnTo>
                    <a:pt x="614781" y="433070"/>
                  </a:lnTo>
                  <a:lnTo>
                    <a:pt x="612457" y="429260"/>
                  </a:lnTo>
                  <a:lnTo>
                    <a:pt x="615950" y="431800"/>
                  </a:lnTo>
                  <a:lnTo>
                    <a:pt x="617702" y="435610"/>
                  </a:lnTo>
                  <a:lnTo>
                    <a:pt x="617702" y="195516"/>
                  </a:lnTo>
                  <a:lnTo>
                    <a:pt x="617156" y="194741"/>
                  </a:lnTo>
                  <a:lnTo>
                    <a:pt x="617499" y="194310"/>
                  </a:lnTo>
                  <a:lnTo>
                    <a:pt x="617093" y="194652"/>
                  </a:lnTo>
                  <a:lnTo>
                    <a:pt x="613232" y="189230"/>
                  </a:lnTo>
                  <a:lnTo>
                    <a:pt x="612571" y="187960"/>
                  </a:lnTo>
                  <a:lnTo>
                    <a:pt x="610120" y="183273"/>
                  </a:lnTo>
                  <a:lnTo>
                    <a:pt x="610120" y="273050"/>
                  </a:lnTo>
                  <a:lnTo>
                    <a:pt x="608952" y="276860"/>
                  </a:lnTo>
                  <a:lnTo>
                    <a:pt x="606628" y="276860"/>
                  </a:lnTo>
                  <a:lnTo>
                    <a:pt x="606628" y="397510"/>
                  </a:lnTo>
                  <a:lnTo>
                    <a:pt x="603250" y="400050"/>
                  </a:lnTo>
                  <a:lnTo>
                    <a:pt x="597103" y="396240"/>
                  </a:lnTo>
                  <a:lnTo>
                    <a:pt x="590664" y="394970"/>
                  </a:lnTo>
                  <a:lnTo>
                    <a:pt x="589521" y="396684"/>
                  </a:lnTo>
                  <a:lnTo>
                    <a:pt x="589521" y="476250"/>
                  </a:lnTo>
                  <a:lnTo>
                    <a:pt x="589521" y="480060"/>
                  </a:lnTo>
                  <a:lnTo>
                    <a:pt x="586422" y="478790"/>
                  </a:lnTo>
                  <a:lnTo>
                    <a:pt x="583311" y="476250"/>
                  </a:lnTo>
                  <a:lnTo>
                    <a:pt x="583311" y="473710"/>
                  </a:lnTo>
                  <a:lnTo>
                    <a:pt x="583311" y="471170"/>
                  </a:lnTo>
                  <a:lnTo>
                    <a:pt x="587971" y="472440"/>
                  </a:lnTo>
                  <a:lnTo>
                    <a:pt x="589521" y="476250"/>
                  </a:lnTo>
                  <a:lnTo>
                    <a:pt x="589521" y="396684"/>
                  </a:lnTo>
                  <a:lnTo>
                    <a:pt x="587971" y="399008"/>
                  </a:lnTo>
                  <a:lnTo>
                    <a:pt x="587971" y="403860"/>
                  </a:lnTo>
                  <a:lnTo>
                    <a:pt x="586422" y="406400"/>
                  </a:lnTo>
                  <a:lnTo>
                    <a:pt x="584860" y="407670"/>
                  </a:lnTo>
                  <a:lnTo>
                    <a:pt x="587971" y="403860"/>
                  </a:lnTo>
                  <a:lnTo>
                    <a:pt x="587971" y="399008"/>
                  </a:lnTo>
                  <a:lnTo>
                    <a:pt x="586422" y="401320"/>
                  </a:lnTo>
                  <a:lnTo>
                    <a:pt x="584288" y="397510"/>
                  </a:lnTo>
                  <a:lnTo>
                    <a:pt x="583577" y="396240"/>
                  </a:lnTo>
                  <a:lnTo>
                    <a:pt x="600405" y="386080"/>
                  </a:lnTo>
                  <a:lnTo>
                    <a:pt x="605066" y="387350"/>
                  </a:lnTo>
                  <a:lnTo>
                    <a:pt x="600405" y="397510"/>
                  </a:lnTo>
                  <a:lnTo>
                    <a:pt x="606628" y="397510"/>
                  </a:lnTo>
                  <a:lnTo>
                    <a:pt x="606628" y="276860"/>
                  </a:lnTo>
                  <a:lnTo>
                    <a:pt x="606628" y="270510"/>
                  </a:lnTo>
                  <a:lnTo>
                    <a:pt x="610120" y="273050"/>
                  </a:lnTo>
                  <a:lnTo>
                    <a:pt x="610120" y="183273"/>
                  </a:lnTo>
                  <a:lnTo>
                    <a:pt x="608596" y="180340"/>
                  </a:lnTo>
                  <a:lnTo>
                    <a:pt x="605942" y="175260"/>
                  </a:lnTo>
                  <a:lnTo>
                    <a:pt x="605028" y="172720"/>
                  </a:lnTo>
                  <a:lnTo>
                    <a:pt x="604100" y="170180"/>
                  </a:lnTo>
                  <a:lnTo>
                    <a:pt x="602716" y="166370"/>
                  </a:lnTo>
                  <a:lnTo>
                    <a:pt x="600405" y="160020"/>
                  </a:lnTo>
                  <a:lnTo>
                    <a:pt x="596582" y="154940"/>
                  </a:lnTo>
                  <a:lnTo>
                    <a:pt x="592759" y="149860"/>
                  </a:lnTo>
                  <a:lnTo>
                    <a:pt x="588937" y="144780"/>
                  </a:lnTo>
                  <a:lnTo>
                    <a:pt x="586066" y="140970"/>
                  </a:lnTo>
                  <a:lnTo>
                    <a:pt x="585609" y="140360"/>
                  </a:lnTo>
                  <a:lnTo>
                    <a:pt x="583311" y="137312"/>
                  </a:lnTo>
                  <a:lnTo>
                    <a:pt x="583311" y="212090"/>
                  </a:lnTo>
                  <a:lnTo>
                    <a:pt x="580415" y="217170"/>
                  </a:lnTo>
                  <a:lnTo>
                    <a:pt x="580148" y="217170"/>
                  </a:lnTo>
                  <a:lnTo>
                    <a:pt x="580148" y="298450"/>
                  </a:lnTo>
                  <a:lnTo>
                    <a:pt x="577088" y="299720"/>
                  </a:lnTo>
                  <a:lnTo>
                    <a:pt x="574027" y="299720"/>
                  </a:lnTo>
                  <a:lnTo>
                    <a:pt x="575259" y="297180"/>
                  </a:lnTo>
                  <a:lnTo>
                    <a:pt x="577088" y="293370"/>
                  </a:lnTo>
                  <a:lnTo>
                    <a:pt x="580148" y="298450"/>
                  </a:lnTo>
                  <a:lnTo>
                    <a:pt x="580148" y="217170"/>
                  </a:lnTo>
                  <a:lnTo>
                    <a:pt x="575335" y="217170"/>
                  </a:lnTo>
                  <a:lnTo>
                    <a:pt x="574370" y="216941"/>
                  </a:lnTo>
                  <a:lnTo>
                    <a:pt x="574370" y="254000"/>
                  </a:lnTo>
                  <a:lnTo>
                    <a:pt x="573201" y="256540"/>
                  </a:lnTo>
                  <a:lnTo>
                    <a:pt x="572427" y="256971"/>
                  </a:lnTo>
                  <a:lnTo>
                    <a:pt x="572427" y="340360"/>
                  </a:lnTo>
                  <a:lnTo>
                    <a:pt x="572427" y="347980"/>
                  </a:lnTo>
                  <a:lnTo>
                    <a:pt x="570877" y="347980"/>
                  </a:lnTo>
                  <a:lnTo>
                    <a:pt x="570877" y="411480"/>
                  </a:lnTo>
                  <a:lnTo>
                    <a:pt x="570877" y="427990"/>
                  </a:lnTo>
                  <a:lnTo>
                    <a:pt x="567766" y="425450"/>
                  </a:lnTo>
                  <a:lnTo>
                    <a:pt x="566204" y="424180"/>
                  </a:lnTo>
                  <a:lnTo>
                    <a:pt x="563105" y="420370"/>
                  </a:lnTo>
                  <a:lnTo>
                    <a:pt x="563676" y="416560"/>
                  </a:lnTo>
                  <a:lnTo>
                    <a:pt x="563880" y="415290"/>
                  </a:lnTo>
                  <a:lnTo>
                    <a:pt x="564070" y="414020"/>
                  </a:lnTo>
                  <a:lnTo>
                    <a:pt x="564654" y="410210"/>
                  </a:lnTo>
                  <a:lnTo>
                    <a:pt x="570877" y="411480"/>
                  </a:lnTo>
                  <a:lnTo>
                    <a:pt x="570877" y="347980"/>
                  </a:lnTo>
                  <a:lnTo>
                    <a:pt x="559993" y="347980"/>
                  </a:lnTo>
                  <a:lnTo>
                    <a:pt x="559993" y="344170"/>
                  </a:lnTo>
                  <a:lnTo>
                    <a:pt x="559993" y="341630"/>
                  </a:lnTo>
                  <a:lnTo>
                    <a:pt x="559993" y="339090"/>
                  </a:lnTo>
                  <a:lnTo>
                    <a:pt x="563727" y="335280"/>
                  </a:lnTo>
                  <a:lnTo>
                    <a:pt x="564959" y="334010"/>
                  </a:lnTo>
                  <a:lnTo>
                    <a:pt x="566204" y="332740"/>
                  </a:lnTo>
                  <a:lnTo>
                    <a:pt x="572427" y="340360"/>
                  </a:lnTo>
                  <a:lnTo>
                    <a:pt x="572427" y="256971"/>
                  </a:lnTo>
                  <a:lnTo>
                    <a:pt x="570877" y="257810"/>
                  </a:lnTo>
                  <a:lnTo>
                    <a:pt x="570877" y="254000"/>
                  </a:lnTo>
                  <a:lnTo>
                    <a:pt x="570877" y="251460"/>
                  </a:lnTo>
                  <a:lnTo>
                    <a:pt x="574370" y="254000"/>
                  </a:lnTo>
                  <a:lnTo>
                    <a:pt x="574370" y="216941"/>
                  </a:lnTo>
                  <a:lnTo>
                    <a:pt x="569976" y="215900"/>
                  </a:lnTo>
                  <a:lnTo>
                    <a:pt x="566204" y="217170"/>
                  </a:lnTo>
                  <a:lnTo>
                    <a:pt x="563105" y="214630"/>
                  </a:lnTo>
                  <a:lnTo>
                    <a:pt x="562483" y="213360"/>
                  </a:lnTo>
                  <a:lnTo>
                    <a:pt x="561860" y="212090"/>
                  </a:lnTo>
                  <a:lnTo>
                    <a:pt x="559993" y="208292"/>
                  </a:lnTo>
                  <a:lnTo>
                    <a:pt x="561543" y="209550"/>
                  </a:lnTo>
                  <a:lnTo>
                    <a:pt x="560298" y="207010"/>
                  </a:lnTo>
                  <a:lnTo>
                    <a:pt x="559054" y="204470"/>
                  </a:lnTo>
                  <a:lnTo>
                    <a:pt x="558431" y="203200"/>
                  </a:lnTo>
                  <a:lnTo>
                    <a:pt x="556882" y="198120"/>
                  </a:lnTo>
                  <a:lnTo>
                    <a:pt x="552221" y="193040"/>
                  </a:lnTo>
                  <a:lnTo>
                    <a:pt x="552221" y="187960"/>
                  </a:lnTo>
                  <a:lnTo>
                    <a:pt x="558431" y="189230"/>
                  </a:lnTo>
                  <a:lnTo>
                    <a:pt x="563105" y="187960"/>
                  </a:lnTo>
                  <a:lnTo>
                    <a:pt x="564070" y="199390"/>
                  </a:lnTo>
                  <a:lnTo>
                    <a:pt x="568540" y="208280"/>
                  </a:lnTo>
                  <a:lnTo>
                    <a:pt x="575335" y="212090"/>
                  </a:lnTo>
                  <a:lnTo>
                    <a:pt x="583311" y="212090"/>
                  </a:lnTo>
                  <a:lnTo>
                    <a:pt x="583311" y="137312"/>
                  </a:lnTo>
                  <a:lnTo>
                    <a:pt x="583196" y="137160"/>
                  </a:lnTo>
                  <a:lnTo>
                    <a:pt x="582244" y="135890"/>
                  </a:lnTo>
                  <a:lnTo>
                    <a:pt x="580275" y="133273"/>
                  </a:lnTo>
                  <a:lnTo>
                    <a:pt x="579374" y="132080"/>
                  </a:lnTo>
                  <a:lnTo>
                    <a:pt x="578650" y="131521"/>
                  </a:lnTo>
                  <a:lnTo>
                    <a:pt x="578650" y="180340"/>
                  </a:lnTo>
                  <a:lnTo>
                    <a:pt x="572427" y="179070"/>
                  </a:lnTo>
                  <a:lnTo>
                    <a:pt x="567766" y="179070"/>
                  </a:lnTo>
                  <a:lnTo>
                    <a:pt x="567766" y="175260"/>
                  </a:lnTo>
                  <a:lnTo>
                    <a:pt x="570877" y="172720"/>
                  </a:lnTo>
                  <a:lnTo>
                    <a:pt x="577088" y="172720"/>
                  </a:lnTo>
                  <a:lnTo>
                    <a:pt x="578650" y="180340"/>
                  </a:lnTo>
                  <a:lnTo>
                    <a:pt x="578650" y="131521"/>
                  </a:lnTo>
                  <a:lnTo>
                    <a:pt x="577761" y="130810"/>
                  </a:lnTo>
                  <a:lnTo>
                    <a:pt x="571309" y="125730"/>
                  </a:lnTo>
                  <a:lnTo>
                    <a:pt x="566470" y="121920"/>
                  </a:lnTo>
                  <a:lnTo>
                    <a:pt x="556793" y="114300"/>
                  </a:lnTo>
                  <a:lnTo>
                    <a:pt x="551942" y="110490"/>
                  </a:lnTo>
                  <a:lnTo>
                    <a:pt x="550659" y="109486"/>
                  </a:lnTo>
                  <a:lnTo>
                    <a:pt x="550659" y="361950"/>
                  </a:lnTo>
                  <a:lnTo>
                    <a:pt x="550659" y="365760"/>
                  </a:lnTo>
                  <a:lnTo>
                    <a:pt x="550621" y="412750"/>
                  </a:lnTo>
                  <a:lnTo>
                    <a:pt x="547560" y="414020"/>
                  </a:lnTo>
                  <a:lnTo>
                    <a:pt x="546849" y="414020"/>
                  </a:lnTo>
                  <a:lnTo>
                    <a:pt x="546849" y="490220"/>
                  </a:lnTo>
                  <a:lnTo>
                    <a:pt x="544449" y="497840"/>
                  </a:lnTo>
                  <a:lnTo>
                    <a:pt x="541172" y="491490"/>
                  </a:lnTo>
                  <a:lnTo>
                    <a:pt x="543864" y="488950"/>
                  </a:lnTo>
                  <a:lnTo>
                    <a:pt x="546849" y="490220"/>
                  </a:lnTo>
                  <a:lnTo>
                    <a:pt x="546849" y="414020"/>
                  </a:lnTo>
                  <a:lnTo>
                    <a:pt x="544499" y="414020"/>
                  </a:lnTo>
                  <a:lnTo>
                    <a:pt x="546785" y="410210"/>
                  </a:lnTo>
                  <a:lnTo>
                    <a:pt x="547560" y="408940"/>
                  </a:lnTo>
                  <a:lnTo>
                    <a:pt x="550621" y="412750"/>
                  </a:lnTo>
                  <a:lnTo>
                    <a:pt x="550621" y="365760"/>
                  </a:lnTo>
                  <a:lnTo>
                    <a:pt x="547941" y="365760"/>
                  </a:lnTo>
                  <a:lnTo>
                    <a:pt x="547941" y="400050"/>
                  </a:lnTo>
                  <a:lnTo>
                    <a:pt x="546773" y="403860"/>
                  </a:lnTo>
                  <a:lnTo>
                    <a:pt x="544449" y="403860"/>
                  </a:lnTo>
                  <a:lnTo>
                    <a:pt x="544449" y="397510"/>
                  </a:lnTo>
                  <a:lnTo>
                    <a:pt x="547941" y="400050"/>
                  </a:lnTo>
                  <a:lnTo>
                    <a:pt x="547941" y="365760"/>
                  </a:lnTo>
                  <a:lnTo>
                    <a:pt x="541337" y="365760"/>
                  </a:lnTo>
                  <a:lnTo>
                    <a:pt x="541337" y="359410"/>
                  </a:lnTo>
                  <a:lnTo>
                    <a:pt x="541337" y="355600"/>
                  </a:lnTo>
                  <a:lnTo>
                    <a:pt x="545998" y="358140"/>
                  </a:lnTo>
                  <a:lnTo>
                    <a:pt x="545998" y="361950"/>
                  </a:lnTo>
                  <a:lnTo>
                    <a:pt x="550659" y="361950"/>
                  </a:lnTo>
                  <a:lnTo>
                    <a:pt x="550659" y="109486"/>
                  </a:lnTo>
                  <a:lnTo>
                    <a:pt x="548716" y="107950"/>
                  </a:lnTo>
                  <a:lnTo>
                    <a:pt x="545312" y="102870"/>
                  </a:lnTo>
                  <a:lnTo>
                    <a:pt x="542759" y="99060"/>
                  </a:lnTo>
                  <a:lnTo>
                    <a:pt x="541058" y="96520"/>
                  </a:lnTo>
                  <a:lnTo>
                    <a:pt x="540207" y="95250"/>
                  </a:lnTo>
                  <a:lnTo>
                    <a:pt x="539356" y="93980"/>
                  </a:lnTo>
                  <a:lnTo>
                    <a:pt x="534606" y="86893"/>
                  </a:lnTo>
                  <a:lnTo>
                    <a:pt x="534606" y="391160"/>
                  </a:lnTo>
                  <a:lnTo>
                    <a:pt x="533374" y="394970"/>
                  </a:lnTo>
                  <a:lnTo>
                    <a:pt x="530669" y="394970"/>
                  </a:lnTo>
                  <a:lnTo>
                    <a:pt x="530631" y="393700"/>
                  </a:lnTo>
                  <a:lnTo>
                    <a:pt x="530453" y="388620"/>
                  </a:lnTo>
                  <a:lnTo>
                    <a:pt x="534606" y="391160"/>
                  </a:lnTo>
                  <a:lnTo>
                    <a:pt x="534606" y="86893"/>
                  </a:lnTo>
                  <a:lnTo>
                    <a:pt x="533400" y="85090"/>
                  </a:lnTo>
                  <a:lnTo>
                    <a:pt x="531698" y="82550"/>
                  </a:lnTo>
                  <a:lnTo>
                    <a:pt x="529145" y="78740"/>
                  </a:lnTo>
                  <a:lnTo>
                    <a:pt x="531583" y="69850"/>
                  </a:lnTo>
                  <a:lnTo>
                    <a:pt x="532282" y="67310"/>
                  </a:lnTo>
                  <a:lnTo>
                    <a:pt x="532980" y="64770"/>
                  </a:lnTo>
                  <a:lnTo>
                    <a:pt x="535762" y="54610"/>
                  </a:lnTo>
                  <a:lnTo>
                    <a:pt x="536460" y="52070"/>
                  </a:lnTo>
                  <a:lnTo>
                    <a:pt x="537502" y="48260"/>
                  </a:lnTo>
                  <a:lnTo>
                    <a:pt x="541337" y="34290"/>
                  </a:lnTo>
                  <a:lnTo>
                    <a:pt x="542886" y="33020"/>
                  </a:lnTo>
                  <a:lnTo>
                    <a:pt x="539788" y="26670"/>
                  </a:lnTo>
                  <a:lnTo>
                    <a:pt x="538530" y="25400"/>
                  </a:lnTo>
                  <a:lnTo>
                    <a:pt x="533539" y="20320"/>
                  </a:lnTo>
                  <a:lnTo>
                    <a:pt x="528713" y="15240"/>
                  </a:lnTo>
                  <a:lnTo>
                    <a:pt x="527342" y="14224"/>
                  </a:lnTo>
                  <a:lnTo>
                    <a:pt x="527342" y="508000"/>
                  </a:lnTo>
                  <a:lnTo>
                    <a:pt x="527342" y="513080"/>
                  </a:lnTo>
                  <a:lnTo>
                    <a:pt x="522681" y="511810"/>
                  </a:lnTo>
                  <a:lnTo>
                    <a:pt x="522160" y="510540"/>
                  </a:lnTo>
                  <a:lnTo>
                    <a:pt x="521131" y="508000"/>
                  </a:lnTo>
                  <a:lnTo>
                    <a:pt x="521131" y="506730"/>
                  </a:lnTo>
                  <a:lnTo>
                    <a:pt x="521131" y="504190"/>
                  </a:lnTo>
                  <a:lnTo>
                    <a:pt x="524243" y="505460"/>
                  </a:lnTo>
                  <a:lnTo>
                    <a:pt x="527342" y="508000"/>
                  </a:lnTo>
                  <a:lnTo>
                    <a:pt x="527342" y="14224"/>
                  </a:lnTo>
                  <a:lnTo>
                    <a:pt x="525297" y="12700"/>
                  </a:lnTo>
                  <a:lnTo>
                    <a:pt x="524624" y="12204"/>
                  </a:lnTo>
                  <a:lnTo>
                    <a:pt x="524624" y="306070"/>
                  </a:lnTo>
                  <a:lnTo>
                    <a:pt x="523455" y="308610"/>
                  </a:lnTo>
                  <a:lnTo>
                    <a:pt x="522224" y="309295"/>
                  </a:lnTo>
                  <a:lnTo>
                    <a:pt x="522224" y="379730"/>
                  </a:lnTo>
                  <a:lnTo>
                    <a:pt x="521131" y="380276"/>
                  </a:lnTo>
                  <a:lnTo>
                    <a:pt x="521131" y="425450"/>
                  </a:lnTo>
                  <a:lnTo>
                    <a:pt x="519569" y="427990"/>
                  </a:lnTo>
                  <a:lnTo>
                    <a:pt x="513359" y="429260"/>
                  </a:lnTo>
                  <a:lnTo>
                    <a:pt x="514908" y="435610"/>
                  </a:lnTo>
                  <a:lnTo>
                    <a:pt x="511797" y="435610"/>
                  </a:lnTo>
                  <a:lnTo>
                    <a:pt x="511797" y="431800"/>
                  </a:lnTo>
                  <a:lnTo>
                    <a:pt x="511797" y="425450"/>
                  </a:lnTo>
                  <a:lnTo>
                    <a:pt x="521131" y="425450"/>
                  </a:lnTo>
                  <a:lnTo>
                    <a:pt x="521131" y="380276"/>
                  </a:lnTo>
                  <a:lnTo>
                    <a:pt x="517055" y="382270"/>
                  </a:lnTo>
                  <a:lnTo>
                    <a:pt x="513918" y="379730"/>
                  </a:lnTo>
                  <a:lnTo>
                    <a:pt x="519684" y="374650"/>
                  </a:lnTo>
                  <a:lnTo>
                    <a:pt x="521131" y="373380"/>
                  </a:lnTo>
                  <a:lnTo>
                    <a:pt x="522224" y="379730"/>
                  </a:lnTo>
                  <a:lnTo>
                    <a:pt x="522224" y="309295"/>
                  </a:lnTo>
                  <a:lnTo>
                    <a:pt x="521131" y="309880"/>
                  </a:lnTo>
                  <a:lnTo>
                    <a:pt x="521131" y="303530"/>
                  </a:lnTo>
                  <a:lnTo>
                    <a:pt x="524624" y="306070"/>
                  </a:lnTo>
                  <a:lnTo>
                    <a:pt x="524624" y="12204"/>
                  </a:lnTo>
                  <a:lnTo>
                    <a:pt x="523582" y="11430"/>
                  </a:lnTo>
                  <a:lnTo>
                    <a:pt x="518020" y="7620"/>
                  </a:lnTo>
                  <a:lnTo>
                    <a:pt x="516470" y="8890"/>
                  </a:lnTo>
                  <a:lnTo>
                    <a:pt x="515302" y="8890"/>
                  </a:lnTo>
                  <a:lnTo>
                    <a:pt x="515302" y="260350"/>
                  </a:lnTo>
                  <a:lnTo>
                    <a:pt x="514134" y="262890"/>
                  </a:lnTo>
                  <a:lnTo>
                    <a:pt x="511797" y="264160"/>
                  </a:lnTo>
                  <a:lnTo>
                    <a:pt x="511797" y="327660"/>
                  </a:lnTo>
                  <a:lnTo>
                    <a:pt x="511797" y="330200"/>
                  </a:lnTo>
                  <a:lnTo>
                    <a:pt x="508698" y="332740"/>
                  </a:lnTo>
                  <a:lnTo>
                    <a:pt x="511797" y="327660"/>
                  </a:lnTo>
                  <a:lnTo>
                    <a:pt x="511797" y="264160"/>
                  </a:lnTo>
                  <a:lnTo>
                    <a:pt x="511797" y="257810"/>
                  </a:lnTo>
                  <a:lnTo>
                    <a:pt x="515302" y="260350"/>
                  </a:lnTo>
                  <a:lnTo>
                    <a:pt x="515302" y="8890"/>
                  </a:lnTo>
                  <a:lnTo>
                    <a:pt x="514908" y="8890"/>
                  </a:lnTo>
                  <a:lnTo>
                    <a:pt x="513359" y="12700"/>
                  </a:lnTo>
                  <a:lnTo>
                    <a:pt x="510247" y="12700"/>
                  </a:lnTo>
                  <a:lnTo>
                    <a:pt x="510247" y="8890"/>
                  </a:lnTo>
                  <a:lnTo>
                    <a:pt x="511797" y="6350"/>
                  </a:lnTo>
                  <a:lnTo>
                    <a:pt x="507136" y="5143"/>
                  </a:lnTo>
                  <a:lnTo>
                    <a:pt x="507136" y="41910"/>
                  </a:lnTo>
                  <a:lnTo>
                    <a:pt x="507136" y="48260"/>
                  </a:lnTo>
                  <a:lnTo>
                    <a:pt x="505079" y="48260"/>
                  </a:lnTo>
                  <a:lnTo>
                    <a:pt x="505079" y="513080"/>
                  </a:lnTo>
                  <a:lnTo>
                    <a:pt x="503834" y="515620"/>
                  </a:lnTo>
                  <a:lnTo>
                    <a:pt x="501142" y="515620"/>
                  </a:lnTo>
                  <a:lnTo>
                    <a:pt x="501027" y="513080"/>
                  </a:lnTo>
                  <a:lnTo>
                    <a:pt x="500926" y="510540"/>
                  </a:lnTo>
                  <a:lnTo>
                    <a:pt x="505079" y="513080"/>
                  </a:lnTo>
                  <a:lnTo>
                    <a:pt x="505079" y="48260"/>
                  </a:lnTo>
                  <a:lnTo>
                    <a:pt x="502475" y="48260"/>
                  </a:lnTo>
                  <a:lnTo>
                    <a:pt x="502475" y="85090"/>
                  </a:lnTo>
                  <a:lnTo>
                    <a:pt x="501307" y="87007"/>
                  </a:lnTo>
                  <a:lnTo>
                    <a:pt x="501307" y="298450"/>
                  </a:lnTo>
                  <a:lnTo>
                    <a:pt x="500138" y="302260"/>
                  </a:lnTo>
                  <a:lnTo>
                    <a:pt x="497814" y="303530"/>
                  </a:lnTo>
                  <a:lnTo>
                    <a:pt x="497814" y="302260"/>
                  </a:lnTo>
                  <a:lnTo>
                    <a:pt x="497814" y="299720"/>
                  </a:lnTo>
                  <a:lnTo>
                    <a:pt x="497814" y="297180"/>
                  </a:lnTo>
                  <a:lnTo>
                    <a:pt x="501307" y="298450"/>
                  </a:lnTo>
                  <a:lnTo>
                    <a:pt x="501307" y="87007"/>
                  </a:lnTo>
                  <a:lnTo>
                    <a:pt x="500926" y="87630"/>
                  </a:lnTo>
                  <a:lnTo>
                    <a:pt x="499364" y="88900"/>
                  </a:lnTo>
                  <a:lnTo>
                    <a:pt x="502475" y="85090"/>
                  </a:lnTo>
                  <a:lnTo>
                    <a:pt x="502475" y="48260"/>
                  </a:lnTo>
                  <a:lnTo>
                    <a:pt x="500926" y="48260"/>
                  </a:lnTo>
                  <a:lnTo>
                    <a:pt x="500926" y="46990"/>
                  </a:lnTo>
                  <a:lnTo>
                    <a:pt x="500926" y="41910"/>
                  </a:lnTo>
                  <a:lnTo>
                    <a:pt x="507136" y="41910"/>
                  </a:lnTo>
                  <a:lnTo>
                    <a:pt x="507136" y="5143"/>
                  </a:lnTo>
                  <a:lnTo>
                    <a:pt x="495096" y="2019"/>
                  </a:lnTo>
                  <a:lnTo>
                    <a:pt x="495096" y="55880"/>
                  </a:lnTo>
                  <a:lnTo>
                    <a:pt x="495096" y="509270"/>
                  </a:lnTo>
                  <a:lnTo>
                    <a:pt x="493928" y="511810"/>
                  </a:lnTo>
                  <a:lnTo>
                    <a:pt x="491591" y="513080"/>
                  </a:lnTo>
                  <a:lnTo>
                    <a:pt x="491591" y="511810"/>
                  </a:lnTo>
                  <a:lnTo>
                    <a:pt x="491591" y="508000"/>
                  </a:lnTo>
                  <a:lnTo>
                    <a:pt x="491591" y="506730"/>
                  </a:lnTo>
                  <a:lnTo>
                    <a:pt x="495096" y="509270"/>
                  </a:lnTo>
                  <a:lnTo>
                    <a:pt x="495096" y="55880"/>
                  </a:lnTo>
                  <a:lnTo>
                    <a:pt x="493928" y="59690"/>
                  </a:lnTo>
                  <a:lnTo>
                    <a:pt x="493344" y="60007"/>
                  </a:lnTo>
                  <a:lnTo>
                    <a:pt x="493344" y="241300"/>
                  </a:lnTo>
                  <a:lnTo>
                    <a:pt x="490423" y="238760"/>
                  </a:lnTo>
                  <a:lnTo>
                    <a:pt x="489267" y="237490"/>
                  </a:lnTo>
                  <a:lnTo>
                    <a:pt x="488442" y="236601"/>
                  </a:lnTo>
                  <a:lnTo>
                    <a:pt x="488442" y="309880"/>
                  </a:lnTo>
                  <a:lnTo>
                    <a:pt x="485762" y="312115"/>
                  </a:lnTo>
                  <a:lnTo>
                    <a:pt x="485762" y="403860"/>
                  </a:lnTo>
                  <a:lnTo>
                    <a:pt x="485381" y="405104"/>
                  </a:lnTo>
                  <a:lnTo>
                    <a:pt x="485381" y="492760"/>
                  </a:lnTo>
                  <a:lnTo>
                    <a:pt x="483819" y="497840"/>
                  </a:lnTo>
                  <a:lnTo>
                    <a:pt x="474497" y="497840"/>
                  </a:lnTo>
                  <a:lnTo>
                    <a:pt x="473913" y="494030"/>
                  </a:lnTo>
                  <a:lnTo>
                    <a:pt x="472948" y="487680"/>
                  </a:lnTo>
                  <a:lnTo>
                    <a:pt x="476046" y="483870"/>
                  </a:lnTo>
                  <a:lnTo>
                    <a:pt x="483819" y="485140"/>
                  </a:lnTo>
                  <a:lnTo>
                    <a:pt x="485381" y="492760"/>
                  </a:lnTo>
                  <a:lnTo>
                    <a:pt x="485381" y="405104"/>
                  </a:lnTo>
                  <a:lnTo>
                    <a:pt x="484593" y="407670"/>
                  </a:lnTo>
                  <a:lnTo>
                    <a:pt x="482269" y="407670"/>
                  </a:lnTo>
                  <a:lnTo>
                    <a:pt x="482269" y="402590"/>
                  </a:lnTo>
                  <a:lnTo>
                    <a:pt x="485762" y="403860"/>
                  </a:lnTo>
                  <a:lnTo>
                    <a:pt x="485762" y="312115"/>
                  </a:lnTo>
                  <a:lnTo>
                    <a:pt x="485381" y="312420"/>
                  </a:lnTo>
                  <a:lnTo>
                    <a:pt x="482320" y="312420"/>
                  </a:lnTo>
                  <a:lnTo>
                    <a:pt x="482930" y="311150"/>
                  </a:lnTo>
                  <a:lnTo>
                    <a:pt x="485381" y="306070"/>
                  </a:lnTo>
                  <a:lnTo>
                    <a:pt x="488442" y="309880"/>
                  </a:lnTo>
                  <a:lnTo>
                    <a:pt x="488442" y="236601"/>
                  </a:lnTo>
                  <a:lnTo>
                    <a:pt x="488099" y="236220"/>
                  </a:lnTo>
                  <a:lnTo>
                    <a:pt x="491591" y="237490"/>
                  </a:lnTo>
                  <a:lnTo>
                    <a:pt x="493344" y="241300"/>
                  </a:lnTo>
                  <a:lnTo>
                    <a:pt x="493344" y="60007"/>
                  </a:lnTo>
                  <a:lnTo>
                    <a:pt x="492201" y="60629"/>
                  </a:lnTo>
                  <a:lnTo>
                    <a:pt x="492201" y="140970"/>
                  </a:lnTo>
                  <a:lnTo>
                    <a:pt x="489064" y="140970"/>
                  </a:lnTo>
                  <a:lnTo>
                    <a:pt x="485762" y="139750"/>
                  </a:lnTo>
                  <a:lnTo>
                    <a:pt x="485762" y="220980"/>
                  </a:lnTo>
                  <a:lnTo>
                    <a:pt x="484593" y="223520"/>
                  </a:lnTo>
                  <a:lnTo>
                    <a:pt x="482269" y="223520"/>
                  </a:lnTo>
                  <a:lnTo>
                    <a:pt x="482269" y="222250"/>
                  </a:lnTo>
                  <a:lnTo>
                    <a:pt x="482269" y="220980"/>
                  </a:lnTo>
                  <a:lnTo>
                    <a:pt x="482269" y="217170"/>
                  </a:lnTo>
                  <a:lnTo>
                    <a:pt x="485762" y="220980"/>
                  </a:lnTo>
                  <a:lnTo>
                    <a:pt x="485762" y="139750"/>
                  </a:lnTo>
                  <a:lnTo>
                    <a:pt x="487070" y="138430"/>
                  </a:lnTo>
                  <a:lnTo>
                    <a:pt x="488480" y="137160"/>
                  </a:lnTo>
                  <a:lnTo>
                    <a:pt x="492201" y="140970"/>
                  </a:lnTo>
                  <a:lnTo>
                    <a:pt x="492201" y="60629"/>
                  </a:lnTo>
                  <a:lnTo>
                    <a:pt x="491591" y="60960"/>
                  </a:lnTo>
                  <a:lnTo>
                    <a:pt x="491591" y="54610"/>
                  </a:lnTo>
                  <a:lnTo>
                    <a:pt x="495096" y="55880"/>
                  </a:lnTo>
                  <a:lnTo>
                    <a:pt x="495096" y="2019"/>
                  </a:lnTo>
                  <a:lnTo>
                    <a:pt x="490042" y="711"/>
                  </a:lnTo>
                  <a:lnTo>
                    <a:pt x="490042" y="88900"/>
                  </a:lnTo>
                  <a:lnTo>
                    <a:pt x="485381" y="93980"/>
                  </a:lnTo>
                  <a:lnTo>
                    <a:pt x="488480" y="90170"/>
                  </a:lnTo>
                  <a:lnTo>
                    <a:pt x="490042" y="88900"/>
                  </a:lnTo>
                  <a:lnTo>
                    <a:pt x="490042" y="711"/>
                  </a:lnTo>
                  <a:lnTo>
                    <a:pt x="487324" y="0"/>
                  </a:lnTo>
                  <a:lnTo>
                    <a:pt x="485381" y="101"/>
                  </a:lnTo>
                  <a:lnTo>
                    <a:pt x="485381" y="31750"/>
                  </a:lnTo>
                  <a:lnTo>
                    <a:pt x="481545" y="40093"/>
                  </a:lnTo>
                  <a:lnTo>
                    <a:pt x="481545" y="363220"/>
                  </a:lnTo>
                  <a:lnTo>
                    <a:pt x="478764" y="365760"/>
                  </a:lnTo>
                  <a:lnTo>
                    <a:pt x="475424" y="364490"/>
                  </a:lnTo>
                  <a:lnTo>
                    <a:pt x="477608" y="359410"/>
                  </a:lnTo>
                  <a:lnTo>
                    <a:pt x="481545" y="363220"/>
                  </a:lnTo>
                  <a:lnTo>
                    <a:pt x="481545" y="40093"/>
                  </a:lnTo>
                  <a:lnTo>
                    <a:pt x="480707" y="41910"/>
                  </a:lnTo>
                  <a:lnTo>
                    <a:pt x="479158" y="41605"/>
                  </a:lnTo>
                  <a:lnTo>
                    <a:pt x="479158" y="195580"/>
                  </a:lnTo>
                  <a:lnTo>
                    <a:pt x="477608" y="201930"/>
                  </a:lnTo>
                  <a:lnTo>
                    <a:pt x="471779" y="202882"/>
                  </a:lnTo>
                  <a:lnTo>
                    <a:pt x="471779" y="295910"/>
                  </a:lnTo>
                  <a:lnTo>
                    <a:pt x="470611" y="299720"/>
                  </a:lnTo>
                  <a:lnTo>
                    <a:pt x="468274" y="299720"/>
                  </a:lnTo>
                  <a:lnTo>
                    <a:pt x="468274" y="293370"/>
                  </a:lnTo>
                  <a:lnTo>
                    <a:pt x="471779" y="295910"/>
                  </a:lnTo>
                  <a:lnTo>
                    <a:pt x="471779" y="202882"/>
                  </a:lnTo>
                  <a:lnTo>
                    <a:pt x="469836" y="203200"/>
                  </a:lnTo>
                  <a:lnTo>
                    <a:pt x="471004" y="199390"/>
                  </a:lnTo>
                  <a:lnTo>
                    <a:pt x="471385" y="198120"/>
                  </a:lnTo>
                  <a:lnTo>
                    <a:pt x="471385" y="193040"/>
                  </a:lnTo>
                  <a:lnTo>
                    <a:pt x="476046" y="193040"/>
                  </a:lnTo>
                  <a:lnTo>
                    <a:pt x="479158" y="195580"/>
                  </a:lnTo>
                  <a:lnTo>
                    <a:pt x="479158" y="41605"/>
                  </a:lnTo>
                  <a:lnTo>
                    <a:pt x="474497" y="40640"/>
                  </a:lnTo>
                  <a:lnTo>
                    <a:pt x="474497" y="35560"/>
                  </a:lnTo>
                  <a:lnTo>
                    <a:pt x="474497" y="25400"/>
                  </a:lnTo>
                  <a:lnTo>
                    <a:pt x="483819" y="27940"/>
                  </a:lnTo>
                  <a:lnTo>
                    <a:pt x="485381" y="31750"/>
                  </a:lnTo>
                  <a:lnTo>
                    <a:pt x="485381" y="101"/>
                  </a:lnTo>
                  <a:lnTo>
                    <a:pt x="468668" y="927"/>
                  </a:lnTo>
                  <a:lnTo>
                    <a:pt x="468668" y="266700"/>
                  </a:lnTo>
                  <a:lnTo>
                    <a:pt x="467499" y="269240"/>
                  </a:lnTo>
                  <a:lnTo>
                    <a:pt x="465556" y="270306"/>
                  </a:lnTo>
                  <a:lnTo>
                    <a:pt x="465556" y="279400"/>
                  </a:lnTo>
                  <a:lnTo>
                    <a:pt x="464756" y="282016"/>
                  </a:lnTo>
                  <a:lnTo>
                    <a:pt x="464756" y="322580"/>
                  </a:lnTo>
                  <a:lnTo>
                    <a:pt x="462648" y="325120"/>
                  </a:lnTo>
                  <a:lnTo>
                    <a:pt x="457911" y="327660"/>
                  </a:lnTo>
                  <a:lnTo>
                    <a:pt x="455841" y="327164"/>
                  </a:lnTo>
                  <a:lnTo>
                    <a:pt x="455841" y="383540"/>
                  </a:lnTo>
                  <a:lnTo>
                    <a:pt x="454291" y="392430"/>
                  </a:lnTo>
                  <a:lnTo>
                    <a:pt x="446519" y="393700"/>
                  </a:lnTo>
                  <a:lnTo>
                    <a:pt x="441858" y="389890"/>
                  </a:lnTo>
                  <a:lnTo>
                    <a:pt x="441858" y="388620"/>
                  </a:lnTo>
                  <a:lnTo>
                    <a:pt x="441858" y="382270"/>
                  </a:lnTo>
                  <a:lnTo>
                    <a:pt x="448068" y="383540"/>
                  </a:lnTo>
                  <a:lnTo>
                    <a:pt x="455841" y="383540"/>
                  </a:lnTo>
                  <a:lnTo>
                    <a:pt x="455841" y="327164"/>
                  </a:lnTo>
                  <a:lnTo>
                    <a:pt x="452729" y="326390"/>
                  </a:lnTo>
                  <a:lnTo>
                    <a:pt x="452729" y="325120"/>
                  </a:lnTo>
                  <a:lnTo>
                    <a:pt x="452729" y="320040"/>
                  </a:lnTo>
                  <a:lnTo>
                    <a:pt x="452729" y="318770"/>
                  </a:lnTo>
                  <a:lnTo>
                    <a:pt x="452729" y="317500"/>
                  </a:lnTo>
                  <a:lnTo>
                    <a:pt x="458952" y="316230"/>
                  </a:lnTo>
                  <a:lnTo>
                    <a:pt x="458952" y="323850"/>
                  </a:lnTo>
                  <a:lnTo>
                    <a:pt x="462064" y="323850"/>
                  </a:lnTo>
                  <a:lnTo>
                    <a:pt x="462064" y="320040"/>
                  </a:lnTo>
                  <a:lnTo>
                    <a:pt x="464756" y="322580"/>
                  </a:lnTo>
                  <a:lnTo>
                    <a:pt x="464756" y="282016"/>
                  </a:lnTo>
                  <a:lnTo>
                    <a:pt x="464388" y="283210"/>
                  </a:lnTo>
                  <a:lnTo>
                    <a:pt x="462445" y="283210"/>
                  </a:lnTo>
                  <a:lnTo>
                    <a:pt x="462445" y="295910"/>
                  </a:lnTo>
                  <a:lnTo>
                    <a:pt x="461289" y="299720"/>
                  </a:lnTo>
                  <a:lnTo>
                    <a:pt x="458952" y="299720"/>
                  </a:lnTo>
                  <a:lnTo>
                    <a:pt x="458952" y="297180"/>
                  </a:lnTo>
                  <a:lnTo>
                    <a:pt x="458952" y="293370"/>
                  </a:lnTo>
                  <a:lnTo>
                    <a:pt x="462445" y="295910"/>
                  </a:lnTo>
                  <a:lnTo>
                    <a:pt x="462445" y="283210"/>
                  </a:lnTo>
                  <a:lnTo>
                    <a:pt x="462064" y="283210"/>
                  </a:lnTo>
                  <a:lnTo>
                    <a:pt x="462064" y="278130"/>
                  </a:lnTo>
                  <a:lnTo>
                    <a:pt x="462064" y="276860"/>
                  </a:lnTo>
                  <a:lnTo>
                    <a:pt x="465556" y="279400"/>
                  </a:lnTo>
                  <a:lnTo>
                    <a:pt x="465556" y="270306"/>
                  </a:lnTo>
                  <a:lnTo>
                    <a:pt x="465175" y="270510"/>
                  </a:lnTo>
                  <a:lnTo>
                    <a:pt x="465175" y="264160"/>
                  </a:lnTo>
                  <a:lnTo>
                    <a:pt x="468668" y="266700"/>
                  </a:lnTo>
                  <a:lnTo>
                    <a:pt x="468668" y="927"/>
                  </a:lnTo>
                  <a:lnTo>
                    <a:pt x="462445" y="1231"/>
                  </a:lnTo>
                  <a:lnTo>
                    <a:pt x="462445" y="200660"/>
                  </a:lnTo>
                  <a:lnTo>
                    <a:pt x="461289" y="204470"/>
                  </a:lnTo>
                  <a:lnTo>
                    <a:pt x="458952" y="204470"/>
                  </a:lnTo>
                  <a:lnTo>
                    <a:pt x="458952" y="200660"/>
                  </a:lnTo>
                  <a:lnTo>
                    <a:pt x="458952" y="199390"/>
                  </a:lnTo>
                  <a:lnTo>
                    <a:pt x="462445" y="200660"/>
                  </a:lnTo>
                  <a:lnTo>
                    <a:pt x="462445" y="1231"/>
                  </a:lnTo>
                  <a:lnTo>
                    <a:pt x="461670" y="1270"/>
                  </a:lnTo>
                  <a:lnTo>
                    <a:pt x="458952" y="2654"/>
                  </a:lnTo>
                  <a:lnTo>
                    <a:pt x="458952" y="83820"/>
                  </a:lnTo>
                  <a:lnTo>
                    <a:pt x="457403" y="90170"/>
                  </a:lnTo>
                  <a:lnTo>
                    <a:pt x="455841" y="90944"/>
                  </a:lnTo>
                  <a:lnTo>
                    <a:pt x="455841" y="237490"/>
                  </a:lnTo>
                  <a:lnTo>
                    <a:pt x="452348" y="243840"/>
                  </a:lnTo>
                  <a:lnTo>
                    <a:pt x="452221" y="243814"/>
                  </a:lnTo>
                  <a:lnTo>
                    <a:pt x="452221" y="293370"/>
                  </a:lnTo>
                  <a:lnTo>
                    <a:pt x="450989" y="295910"/>
                  </a:lnTo>
                  <a:lnTo>
                    <a:pt x="448284" y="297180"/>
                  </a:lnTo>
                  <a:lnTo>
                    <a:pt x="448068" y="290830"/>
                  </a:lnTo>
                  <a:lnTo>
                    <a:pt x="452221" y="293370"/>
                  </a:lnTo>
                  <a:lnTo>
                    <a:pt x="452221" y="243814"/>
                  </a:lnTo>
                  <a:lnTo>
                    <a:pt x="447687" y="242570"/>
                  </a:lnTo>
                  <a:lnTo>
                    <a:pt x="447484" y="241300"/>
                  </a:lnTo>
                  <a:lnTo>
                    <a:pt x="447103" y="238760"/>
                  </a:lnTo>
                  <a:lnTo>
                    <a:pt x="455841" y="237490"/>
                  </a:lnTo>
                  <a:lnTo>
                    <a:pt x="455841" y="90944"/>
                  </a:lnTo>
                  <a:lnTo>
                    <a:pt x="454291" y="91706"/>
                  </a:lnTo>
                  <a:lnTo>
                    <a:pt x="454291" y="222250"/>
                  </a:lnTo>
                  <a:lnTo>
                    <a:pt x="454291" y="228600"/>
                  </a:lnTo>
                  <a:lnTo>
                    <a:pt x="448068" y="228600"/>
                  </a:lnTo>
                  <a:lnTo>
                    <a:pt x="448068" y="222250"/>
                  </a:lnTo>
                  <a:lnTo>
                    <a:pt x="454291" y="222250"/>
                  </a:lnTo>
                  <a:lnTo>
                    <a:pt x="454291" y="91706"/>
                  </a:lnTo>
                  <a:lnTo>
                    <a:pt x="450913" y="93357"/>
                  </a:lnTo>
                  <a:lnTo>
                    <a:pt x="450913" y="137160"/>
                  </a:lnTo>
                  <a:lnTo>
                    <a:pt x="447484" y="138430"/>
                  </a:lnTo>
                  <a:lnTo>
                    <a:pt x="444360" y="137160"/>
                  </a:lnTo>
                  <a:lnTo>
                    <a:pt x="445592" y="135890"/>
                  </a:lnTo>
                  <a:lnTo>
                    <a:pt x="448068" y="133350"/>
                  </a:lnTo>
                  <a:lnTo>
                    <a:pt x="450913" y="137160"/>
                  </a:lnTo>
                  <a:lnTo>
                    <a:pt x="450913" y="93357"/>
                  </a:lnTo>
                  <a:lnTo>
                    <a:pt x="449630" y="93980"/>
                  </a:lnTo>
                  <a:lnTo>
                    <a:pt x="442455" y="93980"/>
                  </a:lnTo>
                  <a:lnTo>
                    <a:pt x="442455" y="323850"/>
                  </a:lnTo>
                  <a:lnTo>
                    <a:pt x="439331" y="325120"/>
                  </a:lnTo>
                  <a:lnTo>
                    <a:pt x="435902" y="325120"/>
                  </a:lnTo>
                  <a:lnTo>
                    <a:pt x="438035" y="321310"/>
                  </a:lnTo>
                  <a:lnTo>
                    <a:pt x="438746" y="320040"/>
                  </a:lnTo>
                  <a:lnTo>
                    <a:pt x="442455" y="323850"/>
                  </a:lnTo>
                  <a:lnTo>
                    <a:pt x="442455" y="93980"/>
                  </a:lnTo>
                  <a:lnTo>
                    <a:pt x="441858" y="93980"/>
                  </a:lnTo>
                  <a:lnTo>
                    <a:pt x="441858" y="247650"/>
                  </a:lnTo>
                  <a:lnTo>
                    <a:pt x="440664" y="251460"/>
                  </a:lnTo>
                  <a:lnTo>
                    <a:pt x="440486" y="256540"/>
                  </a:lnTo>
                  <a:lnTo>
                    <a:pt x="439445" y="261620"/>
                  </a:lnTo>
                  <a:lnTo>
                    <a:pt x="435635" y="267970"/>
                  </a:lnTo>
                  <a:lnTo>
                    <a:pt x="435635" y="266700"/>
                  </a:lnTo>
                  <a:lnTo>
                    <a:pt x="435635" y="265430"/>
                  </a:lnTo>
                  <a:lnTo>
                    <a:pt x="435635" y="264160"/>
                  </a:lnTo>
                  <a:lnTo>
                    <a:pt x="435114" y="261620"/>
                  </a:lnTo>
                  <a:lnTo>
                    <a:pt x="433819" y="255270"/>
                  </a:lnTo>
                  <a:lnTo>
                    <a:pt x="432523" y="248920"/>
                  </a:lnTo>
                  <a:lnTo>
                    <a:pt x="441858" y="247650"/>
                  </a:lnTo>
                  <a:lnTo>
                    <a:pt x="441858" y="93980"/>
                  </a:lnTo>
                  <a:lnTo>
                    <a:pt x="445401" y="88900"/>
                  </a:lnTo>
                  <a:lnTo>
                    <a:pt x="449237" y="85090"/>
                  </a:lnTo>
                  <a:lnTo>
                    <a:pt x="453656" y="82550"/>
                  </a:lnTo>
                  <a:lnTo>
                    <a:pt x="458952" y="83820"/>
                  </a:lnTo>
                  <a:lnTo>
                    <a:pt x="458952" y="2654"/>
                  </a:lnTo>
                  <a:lnTo>
                    <a:pt x="436600" y="13970"/>
                  </a:lnTo>
                  <a:lnTo>
                    <a:pt x="429590" y="20637"/>
                  </a:lnTo>
                  <a:lnTo>
                    <a:pt x="429590" y="275590"/>
                  </a:lnTo>
                  <a:lnTo>
                    <a:pt x="429412" y="275894"/>
                  </a:lnTo>
                  <a:lnTo>
                    <a:pt x="429412" y="486410"/>
                  </a:lnTo>
                  <a:lnTo>
                    <a:pt x="428231" y="492760"/>
                  </a:lnTo>
                  <a:lnTo>
                    <a:pt x="421055" y="494030"/>
                  </a:lnTo>
                  <a:lnTo>
                    <a:pt x="419582" y="493801"/>
                  </a:lnTo>
                  <a:lnTo>
                    <a:pt x="419582" y="610870"/>
                  </a:lnTo>
                  <a:lnTo>
                    <a:pt x="418338" y="613410"/>
                  </a:lnTo>
                  <a:lnTo>
                    <a:pt x="415645" y="613410"/>
                  </a:lnTo>
                  <a:lnTo>
                    <a:pt x="415594" y="612140"/>
                  </a:lnTo>
                  <a:lnTo>
                    <a:pt x="415429" y="608330"/>
                  </a:lnTo>
                  <a:lnTo>
                    <a:pt x="419582" y="610870"/>
                  </a:lnTo>
                  <a:lnTo>
                    <a:pt x="419582" y="493801"/>
                  </a:lnTo>
                  <a:lnTo>
                    <a:pt x="413016" y="492760"/>
                  </a:lnTo>
                  <a:lnTo>
                    <a:pt x="409206" y="490220"/>
                  </a:lnTo>
                  <a:lnTo>
                    <a:pt x="410616" y="483870"/>
                  </a:lnTo>
                  <a:lnTo>
                    <a:pt x="416979" y="483870"/>
                  </a:lnTo>
                  <a:lnTo>
                    <a:pt x="424510" y="485140"/>
                  </a:lnTo>
                  <a:lnTo>
                    <a:pt x="429412" y="486410"/>
                  </a:lnTo>
                  <a:lnTo>
                    <a:pt x="429412" y="275894"/>
                  </a:lnTo>
                  <a:lnTo>
                    <a:pt x="428053" y="278130"/>
                  </a:lnTo>
                  <a:lnTo>
                    <a:pt x="425653" y="278130"/>
                  </a:lnTo>
                  <a:lnTo>
                    <a:pt x="425767" y="276860"/>
                  </a:lnTo>
                  <a:lnTo>
                    <a:pt x="425983" y="274320"/>
                  </a:lnTo>
                  <a:lnTo>
                    <a:pt x="426313" y="270510"/>
                  </a:lnTo>
                  <a:lnTo>
                    <a:pt x="429590" y="275590"/>
                  </a:lnTo>
                  <a:lnTo>
                    <a:pt x="429590" y="20637"/>
                  </a:lnTo>
                  <a:lnTo>
                    <a:pt x="422465" y="27406"/>
                  </a:lnTo>
                  <a:lnTo>
                    <a:pt x="422465" y="102870"/>
                  </a:lnTo>
                  <a:lnTo>
                    <a:pt x="419582" y="108470"/>
                  </a:lnTo>
                  <a:lnTo>
                    <a:pt x="419582" y="368300"/>
                  </a:lnTo>
                  <a:lnTo>
                    <a:pt x="418338" y="370840"/>
                  </a:lnTo>
                  <a:lnTo>
                    <a:pt x="415645" y="372110"/>
                  </a:lnTo>
                  <a:lnTo>
                    <a:pt x="415429" y="365760"/>
                  </a:lnTo>
                  <a:lnTo>
                    <a:pt x="419582" y="368300"/>
                  </a:lnTo>
                  <a:lnTo>
                    <a:pt x="419582" y="108470"/>
                  </a:lnTo>
                  <a:lnTo>
                    <a:pt x="418541" y="110490"/>
                  </a:lnTo>
                  <a:lnTo>
                    <a:pt x="416344" y="105410"/>
                  </a:lnTo>
                  <a:lnTo>
                    <a:pt x="419696" y="102870"/>
                  </a:lnTo>
                  <a:lnTo>
                    <a:pt x="422465" y="102870"/>
                  </a:lnTo>
                  <a:lnTo>
                    <a:pt x="422465" y="27406"/>
                  </a:lnTo>
                  <a:lnTo>
                    <a:pt x="413867" y="35560"/>
                  </a:lnTo>
                  <a:lnTo>
                    <a:pt x="411835" y="32664"/>
                  </a:lnTo>
                  <a:lnTo>
                    <a:pt x="411835" y="274320"/>
                  </a:lnTo>
                  <a:lnTo>
                    <a:pt x="409600" y="272161"/>
                  </a:lnTo>
                  <a:lnTo>
                    <a:pt x="409600" y="463550"/>
                  </a:lnTo>
                  <a:lnTo>
                    <a:pt x="408432" y="466090"/>
                  </a:lnTo>
                  <a:lnTo>
                    <a:pt x="406095" y="467360"/>
                  </a:lnTo>
                  <a:lnTo>
                    <a:pt x="406095" y="473710"/>
                  </a:lnTo>
                  <a:lnTo>
                    <a:pt x="406095" y="480060"/>
                  </a:lnTo>
                  <a:lnTo>
                    <a:pt x="399884" y="480060"/>
                  </a:lnTo>
                  <a:lnTo>
                    <a:pt x="399884" y="473710"/>
                  </a:lnTo>
                  <a:lnTo>
                    <a:pt x="406095" y="473710"/>
                  </a:lnTo>
                  <a:lnTo>
                    <a:pt x="406095" y="467360"/>
                  </a:lnTo>
                  <a:lnTo>
                    <a:pt x="406095" y="464820"/>
                  </a:lnTo>
                  <a:lnTo>
                    <a:pt x="406095" y="462280"/>
                  </a:lnTo>
                  <a:lnTo>
                    <a:pt x="409600" y="463550"/>
                  </a:lnTo>
                  <a:lnTo>
                    <a:pt x="409600" y="272161"/>
                  </a:lnTo>
                  <a:lnTo>
                    <a:pt x="409206" y="271780"/>
                  </a:lnTo>
                  <a:lnTo>
                    <a:pt x="408330" y="270510"/>
                  </a:lnTo>
                  <a:lnTo>
                    <a:pt x="406590" y="267970"/>
                  </a:lnTo>
                  <a:lnTo>
                    <a:pt x="409206" y="270510"/>
                  </a:lnTo>
                  <a:lnTo>
                    <a:pt x="411835" y="274320"/>
                  </a:lnTo>
                  <a:lnTo>
                    <a:pt x="411835" y="32664"/>
                  </a:lnTo>
                  <a:lnTo>
                    <a:pt x="411200" y="31750"/>
                  </a:lnTo>
                  <a:lnTo>
                    <a:pt x="410768" y="31140"/>
                  </a:lnTo>
                  <a:lnTo>
                    <a:pt x="410768" y="67310"/>
                  </a:lnTo>
                  <a:lnTo>
                    <a:pt x="407657" y="69850"/>
                  </a:lnTo>
                  <a:lnTo>
                    <a:pt x="409206" y="67310"/>
                  </a:lnTo>
                  <a:lnTo>
                    <a:pt x="410768" y="67310"/>
                  </a:lnTo>
                  <a:lnTo>
                    <a:pt x="410768" y="31140"/>
                  </a:lnTo>
                  <a:lnTo>
                    <a:pt x="408533" y="27940"/>
                  </a:lnTo>
                  <a:lnTo>
                    <a:pt x="406488" y="25222"/>
                  </a:lnTo>
                  <a:lnTo>
                    <a:pt x="406488" y="293370"/>
                  </a:lnTo>
                  <a:lnTo>
                    <a:pt x="405320" y="295910"/>
                  </a:lnTo>
                  <a:lnTo>
                    <a:pt x="402996" y="297180"/>
                  </a:lnTo>
                  <a:lnTo>
                    <a:pt x="402996" y="290830"/>
                  </a:lnTo>
                  <a:lnTo>
                    <a:pt x="406488" y="293370"/>
                  </a:lnTo>
                  <a:lnTo>
                    <a:pt x="406488" y="25222"/>
                  </a:lnTo>
                  <a:lnTo>
                    <a:pt x="403771" y="21590"/>
                  </a:lnTo>
                  <a:lnTo>
                    <a:pt x="399884" y="16408"/>
                  </a:lnTo>
                  <a:lnTo>
                    <a:pt x="399884" y="303530"/>
                  </a:lnTo>
                  <a:lnTo>
                    <a:pt x="399884" y="382270"/>
                  </a:lnTo>
                  <a:lnTo>
                    <a:pt x="399884" y="388620"/>
                  </a:lnTo>
                  <a:lnTo>
                    <a:pt x="398322" y="388620"/>
                  </a:lnTo>
                  <a:lnTo>
                    <a:pt x="398322" y="453390"/>
                  </a:lnTo>
                  <a:lnTo>
                    <a:pt x="394855" y="458470"/>
                  </a:lnTo>
                  <a:lnTo>
                    <a:pt x="393839" y="457898"/>
                  </a:lnTo>
                  <a:lnTo>
                    <a:pt x="393839" y="486410"/>
                  </a:lnTo>
                  <a:lnTo>
                    <a:pt x="392303" y="488950"/>
                  </a:lnTo>
                  <a:lnTo>
                    <a:pt x="390169" y="490080"/>
                  </a:lnTo>
                  <a:lnTo>
                    <a:pt x="390169" y="501650"/>
                  </a:lnTo>
                  <a:lnTo>
                    <a:pt x="388861" y="502920"/>
                  </a:lnTo>
                  <a:lnTo>
                    <a:pt x="384263" y="501650"/>
                  </a:lnTo>
                  <a:lnTo>
                    <a:pt x="380276" y="500557"/>
                  </a:lnTo>
                  <a:lnTo>
                    <a:pt x="380276" y="593090"/>
                  </a:lnTo>
                  <a:lnTo>
                    <a:pt x="377151" y="594360"/>
                  </a:lnTo>
                  <a:lnTo>
                    <a:pt x="375005" y="594360"/>
                  </a:lnTo>
                  <a:lnTo>
                    <a:pt x="375005" y="629920"/>
                  </a:lnTo>
                  <a:lnTo>
                    <a:pt x="373456" y="628650"/>
                  </a:lnTo>
                  <a:lnTo>
                    <a:pt x="370344" y="626110"/>
                  </a:lnTo>
                  <a:lnTo>
                    <a:pt x="367233" y="623570"/>
                  </a:lnTo>
                  <a:lnTo>
                    <a:pt x="364134" y="622300"/>
                  </a:lnTo>
                  <a:lnTo>
                    <a:pt x="364134" y="618490"/>
                  </a:lnTo>
                  <a:lnTo>
                    <a:pt x="373456" y="618490"/>
                  </a:lnTo>
                  <a:lnTo>
                    <a:pt x="375005" y="629920"/>
                  </a:lnTo>
                  <a:lnTo>
                    <a:pt x="375005" y="594360"/>
                  </a:lnTo>
                  <a:lnTo>
                    <a:pt x="373722" y="594360"/>
                  </a:lnTo>
                  <a:lnTo>
                    <a:pt x="375145" y="591820"/>
                  </a:lnTo>
                  <a:lnTo>
                    <a:pt x="376567" y="589280"/>
                  </a:lnTo>
                  <a:lnTo>
                    <a:pt x="380276" y="593090"/>
                  </a:lnTo>
                  <a:lnTo>
                    <a:pt x="380276" y="500557"/>
                  </a:lnTo>
                  <a:lnTo>
                    <a:pt x="379679" y="500380"/>
                  </a:lnTo>
                  <a:lnTo>
                    <a:pt x="379679" y="508838"/>
                  </a:lnTo>
                  <a:lnTo>
                    <a:pt x="376567" y="508000"/>
                  </a:lnTo>
                  <a:lnTo>
                    <a:pt x="378117" y="508000"/>
                  </a:lnTo>
                  <a:lnTo>
                    <a:pt x="379679" y="508838"/>
                  </a:lnTo>
                  <a:lnTo>
                    <a:pt x="379679" y="500380"/>
                  </a:lnTo>
                  <a:lnTo>
                    <a:pt x="386232" y="499110"/>
                  </a:lnTo>
                  <a:lnTo>
                    <a:pt x="390169" y="501650"/>
                  </a:lnTo>
                  <a:lnTo>
                    <a:pt x="390169" y="490080"/>
                  </a:lnTo>
                  <a:lnTo>
                    <a:pt x="389902" y="490220"/>
                  </a:lnTo>
                  <a:lnTo>
                    <a:pt x="390296" y="486410"/>
                  </a:lnTo>
                  <a:lnTo>
                    <a:pt x="390550" y="483870"/>
                  </a:lnTo>
                  <a:lnTo>
                    <a:pt x="393839" y="486410"/>
                  </a:lnTo>
                  <a:lnTo>
                    <a:pt x="393839" y="457898"/>
                  </a:lnTo>
                  <a:lnTo>
                    <a:pt x="390359" y="455930"/>
                  </a:lnTo>
                  <a:lnTo>
                    <a:pt x="389001" y="454025"/>
                  </a:lnTo>
                  <a:lnTo>
                    <a:pt x="389001" y="471170"/>
                  </a:lnTo>
                  <a:lnTo>
                    <a:pt x="384340" y="473710"/>
                  </a:lnTo>
                  <a:lnTo>
                    <a:pt x="381228" y="480060"/>
                  </a:lnTo>
                  <a:lnTo>
                    <a:pt x="371906" y="480060"/>
                  </a:lnTo>
                  <a:lnTo>
                    <a:pt x="371906" y="473710"/>
                  </a:lnTo>
                  <a:lnTo>
                    <a:pt x="371906" y="471170"/>
                  </a:lnTo>
                  <a:lnTo>
                    <a:pt x="382778" y="472440"/>
                  </a:lnTo>
                  <a:lnTo>
                    <a:pt x="382778" y="471170"/>
                  </a:lnTo>
                  <a:lnTo>
                    <a:pt x="382778" y="464820"/>
                  </a:lnTo>
                  <a:lnTo>
                    <a:pt x="385889" y="466090"/>
                  </a:lnTo>
                  <a:lnTo>
                    <a:pt x="384340" y="471170"/>
                  </a:lnTo>
                  <a:lnTo>
                    <a:pt x="389001" y="471170"/>
                  </a:lnTo>
                  <a:lnTo>
                    <a:pt x="389001" y="454025"/>
                  </a:lnTo>
                  <a:lnTo>
                    <a:pt x="386740" y="450850"/>
                  </a:lnTo>
                  <a:lnTo>
                    <a:pt x="386575" y="449580"/>
                  </a:lnTo>
                  <a:lnTo>
                    <a:pt x="385889" y="444500"/>
                  </a:lnTo>
                  <a:lnTo>
                    <a:pt x="391337" y="444500"/>
                  </a:lnTo>
                  <a:lnTo>
                    <a:pt x="393280" y="448310"/>
                  </a:lnTo>
                  <a:lnTo>
                    <a:pt x="394639" y="453390"/>
                  </a:lnTo>
                  <a:lnTo>
                    <a:pt x="398322" y="453390"/>
                  </a:lnTo>
                  <a:lnTo>
                    <a:pt x="398322" y="388620"/>
                  </a:lnTo>
                  <a:lnTo>
                    <a:pt x="393661" y="388620"/>
                  </a:lnTo>
                  <a:lnTo>
                    <a:pt x="393661" y="383540"/>
                  </a:lnTo>
                  <a:lnTo>
                    <a:pt x="393661" y="382270"/>
                  </a:lnTo>
                  <a:lnTo>
                    <a:pt x="399884" y="382270"/>
                  </a:lnTo>
                  <a:lnTo>
                    <a:pt x="399884" y="303530"/>
                  </a:lnTo>
                  <a:lnTo>
                    <a:pt x="397167" y="304736"/>
                  </a:lnTo>
                  <a:lnTo>
                    <a:pt x="397167" y="345440"/>
                  </a:lnTo>
                  <a:lnTo>
                    <a:pt x="395998" y="347980"/>
                  </a:lnTo>
                  <a:lnTo>
                    <a:pt x="393661" y="349250"/>
                  </a:lnTo>
                  <a:lnTo>
                    <a:pt x="393661" y="345440"/>
                  </a:lnTo>
                  <a:lnTo>
                    <a:pt x="393661" y="344170"/>
                  </a:lnTo>
                  <a:lnTo>
                    <a:pt x="397167" y="345440"/>
                  </a:lnTo>
                  <a:lnTo>
                    <a:pt x="397167" y="304736"/>
                  </a:lnTo>
                  <a:lnTo>
                    <a:pt x="394106" y="306070"/>
                  </a:lnTo>
                  <a:lnTo>
                    <a:pt x="392836" y="303530"/>
                  </a:lnTo>
                  <a:lnTo>
                    <a:pt x="390944" y="299720"/>
                  </a:lnTo>
                  <a:lnTo>
                    <a:pt x="390702" y="290830"/>
                  </a:lnTo>
                  <a:lnTo>
                    <a:pt x="391198" y="289560"/>
                  </a:lnTo>
                  <a:lnTo>
                    <a:pt x="392671" y="285750"/>
                  </a:lnTo>
                  <a:lnTo>
                    <a:pt x="393166" y="284480"/>
                  </a:lnTo>
                  <a:lnTo>
                    <a:pt x="393661" y="283210"/>
                  </a:lnTo>
                  <a:lnTo>
                    <a:pt x="397256" y="287020"/>
                  </a:lnTo>
                  <a:lnTo>
                    <a:pt x="396290" y="300990"/>
                  </a:lnTo>
                  <a:lnTo>
                    <a:pt x="399884" y="303530"/>
                  </a:lnTo>
                  <a:lnTo>
                    <a:pt x="399884" y="16408"/>
                  </a:lnTo>
                  <a:lnTo>
                    <a:pt x="399008" y="15240"/>
                  </a:lnTo>
                  <a:lnTo>
                    <a:pt x="393839" y="11557"/>
                  </a:lnTo>
                  <a:lnTo>
                    <a:pt x="393839" y="273050"/>
                  </a:lnTo>
                  <a:lnTo>
                    <a:pt x="392303" y="276860"/>
                  </a:lnTo>
                  <a:lnTo>
                    <a:pt x="389902" y="276860"/>
                  </a:lnTo>
                  <a:lnTo>
                    <a:pt x="390550" y="270510"/>
                  </a:lnTo>
                  <a:lnTo>
                    <a:pt x="393839" y="273050"/>
                  </a:lnTo>
                  <a:lnTo>
                    <a:pt x="393839" y="11557"/>
                  </a:lnTo>
                  <a:lnTo>
                    <a:pt x="393661" y="11430"/>
                  </a:lnTo>
                  <a:lnTo>
                    <a:pt x="390550" y="10160"/>
                  </a:lnTo>
                  <a:lnTo>
                    <a:pt x="390550" y="255270"/>
                  </a:lnTo>
                  <a:lnTo>
                    <a:pt x="387451" y="255270"/>
                  </a:lnTo>
                  <a:lnTo>
                    <a:pt x="387451" y="383540"/>
                  </a:lnTo>
                  <a:lnTo>
                    <a:pt x="385889" y="383540"/>
                  </a:lnTo>
                  <a:lnTo>
                    <a:pt x="384340" y="382270"/>
                  </a:lnTo>
                  <a:lnTo>
                    <a:pt x="387451" y="383540"/>
                  </a:lnTo>
                  <a:lnTo>
                    <a:pt x="387451" y="255270"/>
                  </a:lnTo>
                  <a:lnTo>
                    <a:pt x="385889" y="255270"/>
                  </a:lnTo>
                  <a:lnTo>
                    <a:pt x="387057" y="251460"/>
                  </a:lnTo>
                  <a:lnTo>
                    <a:pt x="388823" y="245668"/>
                  </a:lnTo>
                  <a:lnTo>
                    <a:pt x="390245" y="248920"/>
                  </a:lnTo>
                  <a:lnTo>
                    <a:pt x="390550" y="255270"/>
                  </a:lnTo>
                  <a:lnTo>
                    <a:pt x="390550" y="10160"/>
                  </a:lnTo>
                  <a:lnTo>
                    <a:pt x="389953" y="9906"/>
                  </a:lnTo>
                  <a:lnTo>
                    <a:pt x="389953" y="172720"/>
                  </a:lnTo>
                  <a:lnTo>
                    <a:pt x="389191" y="176530"/>
                  </a:lnTo>
                  <a:lnTo>
                    <a:pt x="388581" y="176923"/>
                  </a:lnTo>
                  <a:lnTo>
                    <a:pt x="388581" y="245110"/>
                  </a:lnTo>
                  <a:lnTo>
                    <a:pt x="384340" y="245110"/>
                  </a:lnTo>
                  <a:lnTo>
                    <a:pt x="384340" y="285750"/>
                  </a:lnTo>
                  <a:lnTo>
                    <a:pt x="382778" y="288290"/>
                  </a:lnTo>
                  <a:lnTo>
                    <a:pt x="381228" y="289560"/>
                  </a:lnTo>
                  <a:lnTo>
                    <a:pt x="384340" y="285750"/>
                  </a:lnTo>
                  <a:lnTo>
                    <a:pt x="384340" y="245110"/>
                  </a:lnTo>
                  <a:lnTo>
                    <a:pt x="385533" y="242570"/>
                  </a:lnTo>
                  <a:lnTo>
                    <a:pt x="388035" y="243840"/>
                  </a:lnTo>
                  <a:lnTo>
                    <a:pt x="388581" y="245110"/>
                  </a:lnTo>
                  <a:lnTo>
                    <a:pt x="388581" y="176923"/>
                  </a:lnTo>
                  <a:lnTo>
                    <a:pt x="385241" y="179070"/>
                  </a:lnTo>
                  <a:lnTo>
                    <a:pt x="379679" y="179070"/>
                  </a:lnTo>
                  <a:lnTo>
                    <a:pt x="380060" y="177800"/>
                  </a:lnTo>
                  <a:lnTo>
                    <a:pt x="381228" y="173990"/>
                  </a:lnTo>
                  <a:lnTo>
                    <a:pt x="385889" y="173990"/>
                  </a:lnTo>
                  <a:lnTo>
                    <a:pt x="385889" y="170180"/>
                  </a:lnTo>
                  <a:lnTo>
                    <a:pt x="389953" y="172720"/>
                  </a:lnTo>
                  <a:lnTo>
                    <a:pt x="389953" y="9906"/>
                  </a:lnTo>
                  <a:lnTo>
                    <a:pt x="381419" y="6388"/>
                  </a:lnTo>
                  <a:lnTo>
                    <a:pt x="381419" y="52070"/>
                  </a:lnTo>
                  <a:lnTo>
                    <a:pt x="378510" y="49530"/>
                  </a:lnTo>
                  <a:lnTo>
                    <a:pt x="378320" y="49326"/>
                  </a:lnTo>
                  <a:lnTo>
                    <a:pt x="378320" y="284480"/>
                  </a:lnTo>
                  <a:lnTo>
                    <a:pt x="375399" y="281940"/>
                  </a:lnTo>
                  <a:lnTo>
                    <a:pt x="374230" y="280670"/>
                  </a:lnTo>
                  <a:lnTo>
                    <a:pt x="373062" y="279400"/>
                  </a:lnTo>
                  <a:lnTo>
                    <a:pt x="376567" y="281940"/>
                  </a:lnTo>
                  <a:lnTo>
                    <a:pt x="378320" y="284480"/>
                  </a:lnTo>
                  <a:lnTo>
                    <a:pt x="378320" y="49326"/>
                  </a:lnTo>
                  <a:lnTo>
                    <a:pt x="378117" y="49110"/>
                  </a:lnTo>
                  <a:lnTo>
                    <a:pt x="378117" y="67310"/>
                  </a:lnTo>
                  <a:lnTo>
                    <a:pt x="375589" y="69380"/>
                  </a:lnTo>
                  <a:lnTo>
                    <a:pt x="375589" y="248920"/>
                  </a:lnTo>
                  <a:lnTo>
                    <a:pt x="373621" y="251460"/>
                  </a:lnTo>
                  <a:lnTo>
                    <a:pt x="371741" y="249262"/>
                  </a:lnTo>
                  <a:lnTo>
                    <a:pt x="371906" y="250190"/>
                  </a:lnTo>
                  <a:lnTo>
                    <a:pt x="370344" y="250190"/>
                  </a:lnTo>
                  <a:lnTo>
                    <a:pt x="370344" y="424180"/>
                  </a:lnTo>
                  <a:lnTo>
                    <a:pt x="367626" y="422706"/>
                  </a:lnTo>
                  <a:lnTo>
                    <a:pt x="367626" y="505460"/>
                  </a:lnTo>
                  <a:lnTo>
                    <a:pt x="366458" y="509270"/>
                  </a:lnTo>
                  <a:lnTo>
                    <a:pt x="364134" y="509270"/>
                  </a:lnTo>
                  <a:lnTo>
                    <a:pt x="364134" y="505460"/>
                  </a:lnTo>
                  <a:lnTo>
                    <a:pt x="364134" y="504190"/>
                  </a:lnTo>
                  <a:lnTo>
                    <a:pt x="367626" y="505460"/>
                  </a:lnTo>
                  <a:lnTo>
                    <a:pt x="367626" y="422706"/>
                  </a:lnTo>
                  <a:lnTo>
                    <a:pt x="367411" y="422592"/>
                  </a:lnTo>
                  <a:lnTo>
                    <a:pt x="367411" y="435610"/>
                  </a:lnTo>
                  <a:lnTo>
                    <a:pt x="365874" y="439420"/>
                  </a:lnTo>
                  <a:lnTo>
                    <a:pt x="363474" y="439420"/>
                  </a:lnTo>
                  <a:lnTo>
                    <a:pt x="363905" y="434340"/>
                  </a:lnTo>
                  <a:lnTo>
                    <a:pt x="364134" y="431800"/>
                  </a:lnTo>
                  <a:lnTo>
                    <a:pt x="367411" y="435610"/>
                  </a:lnTo>
                  <a:lnTo>
                    <a:pt x="367411" y="422592"/>
                  </a:lnTo>
                  <a:lnTo>
                    <a:pt x="365683" y="421640"/>
                  </a:lnTo>
                  <a:lnTo>
                    <a:pt x="359460" y="420370"/>
                  </a:lnTo>
                  <a:lnTo>
                    <a:pt x="360349" y="415290"/>
                  </a:lnTo>
                  <a:lnTo>
                    <a:pt x="361022" y="411480"/>
                  </a:lnTo>
                  <a:lnTo>
                    <a:pt x="368795" y="410210"/>
                  </a:lnTo>
                  <a:lnTo>
                    <a:pt x="368795" y="417830"/>
                  </a:lnTo>
                  <a:lnTo>
                    <a:pt x="370344" y="424180"/>
                  </a:lnTo>
                  <a:lnTo>
                    <a:pt x="370344" y="250190"/>
                  </a:lnTo>
                  <a:lnTo>
                    <a:pt x="366966" y="250190"/>
                  </a:lnTo>
                  <a:lnTo>
                    <a:pt x="366966" y="276860"/>
                  </a:lnTo>
                  <a:lnTo>
                    <a:pt x="365683" y="274154"/>
                  </a:lnTo>
                  <a:lnTo>
                    <a:pt x="365683" y="397510"/>
                  </a:lnTo>
                  <a:lnTo>
                    <a:pt x="361022" y="401320"/>
                  </a:lnTo>
                  <a:lnTo>
                    <a:pt x="361022" y="408940"/>
                  </a:lnTo>
                  <a:lnTo>
                    <a:pt x="353250" y="411480"/>
                  </a:lnTo>
                  <a:lnTo>
                    <a:pt x="350532" y="410743"/>
                  </a:lnTo>
                  <a:lnTo>
                    <a:pt x="350532" y="532130"/>
                  </a:lnTo>
                  <a:lnTo>
                    <a:pt x="349364" y="535940"/>
                  </a:lnTo>
                  <a:lnTo>
                    <a:pt x="347027" y="535940"/>
                  </a:lnTo>
                  <a:lnTo>
                    <a:pt x="347027" y="529590"/>
                  </a:lnTo>
                  <a:lnTo>
                    <a:pt x="350532" y="532130"/>
                  </a:lnTo>
                  <a:lnTo>
                    <a:pt x="350532" y="410743"/>
                  </a:lnTo>
                  <a:lnTo>
                    <a:pt x="348589" y="410210"/>
                  </a:lnTo>
                  <a:lnTo>
                    <a:pt x="348272" y="408940"/>
                  </a:lnTo>
                  <a:lnTo>
                    <a:pt x="347345" y="405130"/>
                  </a:lnTo>
                  <a:lnTo>
                    <a:pt x="347027" y="403860"/>
                  </a:lnTo>
                  <a:lnTo>
                    <a:pt x="347027" y="400050"/>
                  </a:lnTo>
                  <a:lnTo>
                    <a:pt x="353250" y="400050"/>
                  </a:lnTo>
                  <a:lnTo>
                    <a:pt x="353250" y="396240"/>
                  </a:lnTo>
                  <a:lnTo>
                    <a:pt x="359460" y="401320"/>
                  </a:lnTo>
                  <a:lnTo>
                    <a:pt x="361022" y="408940"/>
                  </a:lnTo>
                  <a:lnTo>
                    <a:pt x="361022" y="401320"/>
                  </a:lnTo>
                  <a:lnTo>
                    <a:pt x="364134" y="397510"/>
                  </a:lnTo>
                  <a:lnTo>
                    <a:pt x="365683" y="397510"/>
                  </a:lnTo>
                  <a:lnTo>
                    <a:pt x="365683" y="274154"/>
                  </a:lnTo>
                  <a:lnTo>
                    <a:pt x="363969" y="270510"/>
                  </a:lnTo>
                  <a:lnTo>
                    <a:pt x="362762" y="267970"/>
                  </a:lnTo>
                  <a:lnTo>
                    <a:pt x="362165" y="266700"/>
                  </a:lnTo>
                  <a:lnTo>
                    <a:pt x="364134" y="270510"/>
                  </a:lnTo>
                  <a:lnTo>
                    <a:pt x="366966" y="276860"/>
                  </a:lnTo>
                  <a:lnTo>
                    <a:pt x="366966" y="250190"/>
                  </a:lnTo>
                  <a:lnTo>
                    <a:pt x="362572" y="250190"/>
                  </a:lnTo>
                  <a:lnTo>
                    <a:pt x="364134" y="261620"/>
                  </a:lnTo>
                  <a:lnTo>
                    <a:pt x="360299" y="256540"/>
                  </a:lnTo>
                  <a:lnTo>
                    <a:pt x="360273" y="254000"/>
                  </a:lnTo>
                  <a:lnTo>
                    <a:pt x="360248" y="248920"/>
                  </a:lnTo>
                  <a:lnTo>
                    <a:pt x="363689" y="242570"/>
                  </a:lnTo>
                  <a:lnTo>
                    <a:pt x="370344" y="241300"/>
                  </a:lnTo>
                  <a:lnTo>
                    <a:pt x="371360" y="247091"/>
                  </a:lnTo>
                  <a:lnTo>
                    <a:pt x="374942" y="245110"/>
                  </a:lnTo>
                  <a:lnTo>
                    <a:pt x="375589" y="248920"/>
                  </a:lnTo>
                  <a:lnTo>
                    <a:pt x="375589" y="69380"/>
                  </a:lnTo>
                  <a:lnTo>
                    <a:pt x="375005" y="69850"/>
                  </a:lnTo>
                  <a:lnTo>
                    <a:pt x="376567" y="67310"/>
                  </a:lnTo>
                  <a:lnTo>
                    <a:pt x="378117" y="67310"/>
                  </a:lnTo>
                  <a:lnTo>
                    <a:pt x="378117" y="49110"/>
                  </a:lnTo>
                  <a:lnTo>
                    <a:pt x="376174" y="46990"/>
                  </a:lnTo>
                  <a:lnTo>
                    <a:pt x="379679" y="48260"/>
                  </a:lnTo>
                  <a:lnTo>
                    <a:pt x="381419" y="52070"/>
                  </a:lnTo>
                  <a:lnTo>
                    <a:pt x="381419" y="6388"/>
                  </a:lnTo>
                  <a:lnTo>
                    <a:pt x="366077" y="3810"/>
                  </a:lnTo>
                  <a:lnTo>
                    <a:pt x="360514" y="3403"/>
                  </a:lnTo>
                  <a:lnTo>
                    <a:pt x="360514" y="231140"/>
                  </a:lnTo>
                  <a:lnTo>
                    <a:pt x="359270" y="233680"/>
                  </a:lnTo>
                  <a:lnTo>
                    <a:pt x="357911" y="234327"/>
                  </a:lnTo>
                  <a:lnTo>
                    <a:pt x="357911" y="323850"/>
                  </a:lnTo>
                  <a:lnTo>
                    <a:pt x="356362" y="330200"/>
                  </a:lnTo>
                  <a:lnTo>
                    <a:pt x="350913" y="330200"/>
                  </a:lnTo>
                  <a:lnTo>
                    <a:pt x="350913" y="361950"/>
                  </a:lnTo>
                  <a:lnTo>
                    <a:pt x="347472" y="365760"/>
                  </a:lnTo>
                  <a:lnTo>
                    <a:pt x="340817" y="365760"/>
                  </a:lnTo>
                  <a:lnTo>
                    <a:pt x="342366" y="360680"/>
                  </a:lnTo>
                  <a:lnTo>
                    <a:pt x="345478" y="358140"/>
                  </a:lnTo>
                  <a:lnTo>
                    <a:pt x="346252" y="355600"/>
                  </a:lnTo>
                  <a:lnTo>
                    <a:pt x="347027" y="353060"/>
                  </a:lnTo>
                  <a:lnTo>
                    <a:pt x="350862" y="356870"/>
                  </a:lnTo>
                  <a:lnTo>
                    <a:pt x="350913" y="361950"/>
                  </a:lnTo>
                  <a:lnTo>
                    <a:pt x="350913" y="330200"/>
                  </a:lnTo>
                  <a:lnTo>
                    <a:pt x="348589" y="330200"/>
                  </a:lnTo>
                  <a:lnTo>
                    <a:pt x="345478" y="326390"/>
                  </a:lnTo>
                  <a:lnTo>
                    <a:pt x="346722" y="321310"/>
                  </a:lnTo>
                  <a:lnTo>
                    <a:pt x="347027" y="320040"/>
                  </a:lnTo>
                  <a:lnTo>
                    <a:pt x="354799" y="318770"/>
                  </a:lnTo>
                  <a:lnTo>
                    <a:pt x="357911" y="323850"/>
                  </a:lnTo>
                  <a:lnTo>
                    <a:pt x="357911" y="234327"/>
                  </a:lnTo>
                  <a:lnTo>
                    <a:pt x="356577" y="234950"/>
                  </a:lnTo>
                  <a:lnTo>
                    <a:pt x="356450" y="231140"/>
                  </a:lnTo>
                  <a:lnTo>
                    <a:pt x="356400" y="229870"/>
                  </a:lnTo>
                  <a:lnTo>
                    <a:pt x="356362" y="228600"/>
                  </a:lnTo>
                  <a:lnTo>
                    <a:pt x="356362" y="293370"/>
                  </a:lnTo>
                  <a:lnTo>
                    <a:pt x="352882" y="295910"/>
                  </a:lnTo>
                  <a:lnTo>
                    <a:pt x="348386" y="293370"/>
                  </a:lnTo>
                  <a:lnTo>
                    <a:pt x="347484" y="292100"/>
                  </a:lnTo>
                  <a:lnTo>
                    <a:pt x="345681" y="289560"/>
                  </a:lnTo>
                  <a:lnTo>
                    <a:pt x="344766" y="288290"/>
                  </a:lnTo>
                  <a:lnTo>
                    <a:pt x="344436" y="285750"/>
                  </a:lnTo>
                  <a:lnTo>
                    <a:pt x="343916" y="281940"/>
                  </a:lnTo>
                  <a:lnTo>
                    <a:pt x="351688" y="283210"/>
                  </a:lnTo>
                  <a:lnTo>
                    <a:pt x="351688" y="292100"/>
                  </a:lnTo>
                  <a:lnTo>
                    <a:pt x="356362" y="293370"/>
                  </a:lnTo>
                  <a:lnTo>
                    <a:pt x="356362" y="228600"/>
                  </a:lnTo>
                  <a:lnTo>
                    <a:pt x="360514" y="231140"/>
                  </a:lnTo>
                  <a:lnTo>
                    <a:pt x="360514" y="3403"/>
                  </a:lnTo>
                  <a:lnTo>
                    <a:pt x="354799" y="2971"/>
                  </a:lnTo>
                  <a:lnTo>
                    <a:pt x="354799" y="26670"/>
                  </a:lnTo>
                  <a:lnTo>
                    <a:pt x="354799" y="96520"/>
                  </a:lnTo>
                  <a:lnTo>
                    <a:pt x="354799" y="132080"/>
                  </a:lnTo>
                  <a:lnTo>
                    <a:pt x="353250" y="133985"/>
                  </a:lnTo>
                  <a:lnTo>
                    <a:pt x="353250" y="251460"/>
                  </a:lnTo>
                  <a:lnTo>
                    <a:pt x="350380" y="250190"/>
                  </a:lnTo>
                  <a:lnTo>
                    <a:pt x="347421" y="248869"/>
                  </a:lnTo>
                  <a:lnTo>
                    <a:pt x="347421" y="273050"/>
                  </a:lnTo>
                  <a:lnTo>
                    <a:pt x="346252" y="276860"/>
                  </a:lnTo>
                  <a:lnTo>
                    <a:pt x="343916" y="276860"/>
                  </a:lnTo>
                  <a:lnTo>
                    <a:pt x="343916" y="270510"/>
                  </a:lnTo>
                  <a:lnTo>
                    <a:pt x="347421" y="273050"/>
                  </a:lnTo>
                  <a:lnTo>
                    <a:pt x="347421" y="248869"/>
                  </a:lnTo>
                  <a:lnTo>
                    <a:pt x="341884" y="246380"/>
                  </a:lnTo>
                  <a:lnTo>
                    <a:pt x="336156" y="245110"/>
                  </a:lnTo>
                  <a:lnTo>
                    <a:pt x="337197" y="243840"/>
                  </a:lnTo>
                  <a:lnTo>
                    <a:pt x="340347" y="240030"/>
                  </a:lnTo>
                  <a:lnTo>
                    <a:pt x="346443" y="240030"/>
                  </a:lnTo>
                  <a:lnTo>
                    <a:pt x="351675" y="245110"/>
                  </a:lnTo>
                  <a:lnTo>
                    <a:pt x="353250" y="251460"/>
                  </a:lnTo>
                  <a:lnTo>
                    <a:pt x="353250" y="133985"/>
                  </a:lnTo>
                  <a:lnTo>
                    <a:pt x="351688" y="135890"/>
                  </a:lnTo>
                  <a:lnTo>
                    <a:pt x="353250" y="133350"/>
                  </a:lnTo>
                  <a:lnTo>
                    <a:pt x="354799" y="132080"/>
                  </a:lnTo>
                  <a:lnTo>
                    <a:pt x="354799" y="96520"/>
                  </a:lnTo>
                  <a:lnTo>
                    <a:pt x="351688" y="99060"/>
                  </a:lnTo>
                  <a:lnTo>
                    <a:pt x="353250" y="96520"/>
                  </a:lnTo>
                  <a:lnTo>
                    <a:pt x="354799" y="96520"/>
                  </a:lnTo>
                  <a:lnTo>
                    <a:pt x="354799" y="26670"/>
                  </a:lnTo>
                  <a:lnTo>
                    <a:pt x="350139" y="27940"/>
                  </a:lnTo>
                  <a:lnTo>
                    <a:pt x="350139" y="31750"/>
                  </a:lnTo>
                  <a:lnTo>
                    <a:pt x="346913" y="29210"/>
                  </a:lnTo>
                  <a:lnTo>
                    <a:pt x="346443" y="25400"/>
                  </a:lnTo>
                  <a:lnTo>
                    <a:pt x="348615" y="21590"/>
                  </a:lnTo>
                  <a:lnTo>
                    <a:pt x="353250" y="21590"/>
                  </a:lnTo>
                  <a:lnTo>
                    <a:pt x="354799" y="26670"/>
                  </a:lnTo>
                  <a:lnTo>
                    <a:pt x="354799" y="2971"/>
                  </a:lnTo>
                  <a:lnTo>
                    <a:pt x="349072" y="2540"/>
                  </a:lnTo>
                  <a:lnTo>
                    <a:pt x="344309" y="2895"/>
                  </a:lnTo>
                  <a:lnTo>
                    <a:pt x="344309" y="152400"/>
                  </a:lnTo>
                  <a:lnTo>
                    <a:pt x="343141" y="154940"/>
                  </a:lnTo>
                  <a:lnTo>
                    <a:pt x="340817" y="154940"/>
                  </a:lnTo>
                  <a:lnTo>
                    <a:pt x="340817" y="152400"/>
                  </a:lnTo>
                  <a:lnTo>
                    <a:pt x="340817" y="149860"/>
                  </a:lnTo>
                  <a:lnTo>
                    <a:pt x="344309" y="152400"/>
                  </a:lnTo>
                  <a:lnTo>
                    <a:pt x="344309" y="2895"/>
                  </a:lnTo>
                  <a:lnTo>
                    <a:pt x="339255" y="3251"/>
                  </a:lnTo>
                  <a:lnTo>
                    <a:pt x="339255" y="198120"/>
                  </a:lnTo>
                  <a:lnTo>
                    <a:pt x="337705" y="199390"/>
                  </a:lnTo>
                  <a:lnTo>
                    <a:pt x="335203" y="200418"/>
                  </a:lnTo>
                  <a:lnTo>
                    <a:pt x="335203" y="278130"/>
                  </a:lnTo>
                  <a:lnTo>
                    <a:pt x="334594" y="278384"/>
                  </a:lnTo>
                  <a:lnTo>
                    <a:pt x="334594" y="421640"/>
                  </a:lnTo>
                  <a:lnTo>
                    <a:pt x="333044" y="424180"/>
                  </a:lnTo>
                  <a:lnTo>
                    <a:pt x="331482" y="424180"/>
                  </a:lnTo>
                  <a:lnTo>
                    <a:pt x="331482" y="427990"/>
                  </a:lnTo>
                  <a:lnTo>
                    <a:pt x="331482" y="510540"/>
                  </a:lnTo>
                  <a:lnTo>
                    <a:pt x="331482" y="515620"/>
                  </a:lnTo>
                  <a:lnTo>
                    <a:pt x="330974" y="515620"/>
                  </a:lnTo>
                  <a:lnTo>
                    <a:pt x="330974" y="614680"/>
                  </a:lnTo>
                  <a:lnTo>
                    <a:pt x="329742" y="617220"/>
                  </a:lnTo>
                  <a:lnTo>
                    <a:pt x="327037" y="617220"/>
                  </a:lnTo>
                  <a:lnTo>
                    <a:pt x="326986" y="615950"/>
                  </a:lnTo>
                  <a:lnTo>
                    <a:pt x="326821" y="612140"/>
                  </a:lnTo>
                  <a:lnTo>
                    <a:pt x="330974" y="614680"/>
                  </a:lnTo>
                  <a:lnTo>
                    <a:pt x="330974" y="515620"/>
                  </a:lnTo>
                  <a:lnTo>
                    <a:pt x="326821" y="515620"/>
                  </a:lnTo>
                  <a:lnTo>
                    <a:pt x="328383" y="521970"/>
                  </a:lnTo>
                  <a:lnTo>
                    <a:pt x="327863" y="521690"/>
                  </a:lnTo>
                  <a:lnTo>
                    <a:pt x="327863" y="548640"/>
                  </a:lnTo>
                  <a:lnTo>
                    <a:pt x="326631" y="551180"/>
                  </a:lnTo>
                  <a:lnTo>
                    <a:pt x="324764" y="552069"/>
                  </a:lnTo>
                  <a:lnTo>
                    <a:pt x="324764" y="622300"/>
                  </a:lnTo>
                  <a:lnTo>
                    <a:pt x="323519" y="626110"/>
                  </a:lnTo>
                  <a:lnTo>
                    <a:pt x="320827" y="626110"/>
                  </a:lnTo>
                  <a:lnTo>
                    <a:pt x="320611" y="618490"/>
                  </a:lnTo>
                  <a:lnTo>
                    <a:pt x="324764" y="622300"/>
                  </a:lnTo>
                  <a:lnTo>
                    <a:pt x="324764" y="552069"/>
                  </a:lnTo>
                  <a:lnTo>
                    <a:pt x="323938" y="552450"/>
                  </a:lnTo>
                  <a:lnTo>
                    <a:pt x="323710" y="546100"/>
                  </a:lnTo>
                  <a:lnTo>
                    <a:pt x="327863" y="548640"/>
                  </a:lnTo>
                  <a:lnTo>
                    <a:pt x="327863" y="521690"/>
                  </a:lnTo>
                  <a:lnTo>
                    <a:pt x="326821" y="521131"/>
                  </a:lnTo>
                  <a:lnTo>
                    <a:pt x="326821" y="529590"/>
                  </a:lnTo>
                  <a:lnTo>
                    <a:pt x="326821" y="535940"/>
                  </a:lnTo>
                  <a:lnTo>
                    <a:pt x="320992" y="535940"/>
                  </a:lnTo>
                  <a:lnTo>
                    <a:pt x="320992" y="596900"/>
                  </a:lnTo>
                  <a:lnTo>
                    <a:pt x="319824" y="600710"/>
                  </a:lnTo>
                  <a:lnTo>
                    <a:pt x="317500" y="601980"/>
                  </a:lnTo>
                  <a:lnTo>
                    <a:pt x="317500" y="598170"/>
                  </a:lnTo>
                  <a:lnTo>
                    <a:pt x="317500" y="595630"/>
                  </a:lnTo>
                  <a:lnTo>
                    <a:pt x="320992" y="596900"/>
                  </a:lnTo>
                  <a:lnTo>
                    <a:pt x="320992" y="535940"/>
                  </a:lnTo>
                  <a:lnTo>
                    <a:pt x="320611" y="535940"/>
                  </a:lnTo>
                  <a:lnTo>
                    <a:pt x="320611" y="532130"/>
                  </a:lnTo>
                  <a:lnTo>
                    <a:pt x="320611" y="529590"/>
                  </a:lnTo>
                  <a:lnTo>
                    <a:pt x="326821" y="529590"/>
                  </a:lnTo>
                  <a:lnTo>
                    <a:pt x="326821" y="521131"/>
                  </a:lnTo>
                  <a:lnTo>
                    <a:pt x="323710" y="519430"/>
                  </a:lnTo>
                  <a:lnTo>
                    <a:pt x="322160" y="513080"/>
                  </a:lnTo>
                  <a:lnTo>
                    <a:pt x="315937" y="513080"/>
                  </a:lnTo>
                  <a:lnTo>
                    <a:pt x="318376" y="510540"/>
                  </a:lnTo>
                  <a:lnTo>
                    <a:pt x="321386" y="511810"/>
                  </a:lnTo>
                  <a:lnTo>
                    <a:pt x="325564" y="511810"/>
                  </a:lnTo>
                  <a:lnTo>
                    <a:pt x="331482" y="510540"/>
                  </a:lnTo>
                  <a:lnTo>
                    <a:pt x="331482" y="427990"/>
                  </a:lnTo>
                  <a:lnTo>
                    <a:pt x="328383" y="427990"/>
                  </a:lnTo>
                  <a:lnTo>
                    <a:pt x="328383" y="424180"/>
                  </a:lnTo>
                  <a:lnTo>
                    <a:pt x="325272" y="424180"/>
                  </a:lnTo>
                  <a:lnTo>
                    <a:pt x="325272" y="421640"/>
                  </a:lnTo>
                  <a:lnTo>
                    <a:pt x="328383" y="421640"/>
                  </a:lnTo>
                  <a:lnTo>
                    <a:pt x="328383" y="417830"/>
                  </a:lnTo>
                  <a:lnTo>
                    <a:pt x="331482" y="417830"/>
                  </a:lnTo>
                  <a:lnTo>
                    <a:pt x="331482" y="421640"/>
                  </a:lnTo>
                  <a:lnTo>
                    <a:pt x="334594" y="421640"/>
                  </a:lnTo>
                  <a:lnTo>
                    <a:pt x="334594" y="278384"/>
                  </a:lnTo>
                  <a:lnTo>
                    <a:pt x="332066" y="279400"/>
                  </a:lnTo>
                  <a:lnTo>
                    <a:pt x="328650" y="276860"/>
                  </a:lnTo>
                  <a:lnTo>
                    <a:pt x="331482" y="274320"/>
                  </a:lnTo>
                  <a:lnTo>
                    <a:pt x="335203" y="278130"/>
                  </a:lnTo>
                  <a:lnTo>
                    <a:pt x="335203" y="200418"/>
                  </a:lnTo>
                  <a:lnTo>
                    <a:pt x="334594" y="200660"/>
                  </a:lnTo>
                  <a:lnTo>
                    <a:pt x="339255" y="198120"/>
                  </a:lnTo>
                  <a:lnTo>
                    <a:pt x="339255" y="3251"/>
                  </a:lnTo>
                  <a:lnTo>
                    <a:pt x="338315" y="3327"/>
                  </a:lnTo>
                  <a:lnTo>
                    <a:pt x="338315" y="64770"/>
                  </a:lnTo>
                  <a:lnTo>
                    <a:pt x="335178" y="64770"/>
                  </a:lnTo>
                  <a:lnTo>
                    <a:pt x="334987" y="64706"/>
                  </a:lnTo>
                  <a:lnTo>
                    <a:pt x="334987" y="132080"/>
                  </a:lnTo>
                  <a:lnTo>
                    <a:pt x="334543" y="133540"/>
                  </a:lnTo>
                  <a:lnTo>
                    <a:pt x="334543" y="248920"/>
                  </a:lnTo>
                  <a:lnTo>
                    <a:pt x="331482" y="250190"/>
                  </a:lnTo>
                  <a:lnTo>
                    <a:pt x="331482" y="257810"/>
                  </a:lnTo>
                  <a:lnTo>
                    <a:pt x="329933" y="262890"/>
                  </a:lnTo>
                  <a:lnTo>
                    <a:pt x="325272" y="263842"/>
                  </a:lnTo>
                  <a:lnTo>
                    <a:pt x="325272" y="387350"/>
                  </a:lnTo>
                  <a:lnTo>
                    <a:pt x="325272" y="394970"/>
                  </a:lnTo>
                  <a:lnTo>
                    <a:pt x="320992" y="393979"/>
                  </a:lnTo>
                  <a:lnTo>
                    <a:pt x="320992" y="430530"/>
                  </a:lnTo>
                  <a:lnTo>
                    <a:pt x="319824" y="433070"/>
                  </a:lnTo>
                  <a:lnTo>
                    <a:pt x="317881" y="434136"/>
                  </a:lnTo>
                  <a:lnTo>
                    <a:pt x="317881" y="476250"/>
                  </a:lnTo>
                  <a:lnTo>
                    <a:pt x="316725" y="480060"/>
                  </a:lnTo>
                  <a:lnTo>
                    <a:pt x="314388" y="480060"/>
                  </a:lnTo>
                  <a:lnTo>
                    <a:pt x="314388" y="473710"/>
                  </a:lnTo>
                  <a:lnTo>
                    <a:pt x="317881" y="476250"/>
                  </a:lnTo>
                  <a:lnTo>
                    <a:pt x="317881" y="434136"/>
                  </a:lnTo>
                  <a:lnTo>
                    <a:pt x="317500" y="434340"/>
                  </a:lnTo>
                  <a:lnTo>
                    <a:pt x="317500" y="433070"/>
                  </a:lnTo>
                  <a:lnTo>
                    <a:pt x="317500" y="427990"/>
                  </a:lnTo>
                  <a:lnTo>
                    <a:pt x="320992" y="430530"/>
                  </a:lnTo>
                  <a:lnTo>
                    <a:pt x="320992" y="393979"/>
                  </a:lnTo>
                  <a:lnTo>
                    <a:pt x="314388" y="392430"/>
                  </a:lnTo>
                  <a:lnTo>
                    <a:pt x="316496" y="388620"/>
                  </a:lnTo>
                  <a:lnTo>
                    <a:pt x="317296" y="383540"/>
                  </a:lnTo>
                  <a:lnTo>
                    <a:pt x="318973" y="379730"/>
                  </a:lnTo>
                  <a:lnTo>
                    <a:pt x="323710" y="379730"/>
                  </a:lnTo>
                  <a:lnTo>
                    <a:pt x="325272" y="387350"/>
                  </a:lnTo>
                  <a:lnTo>
                    <a:pt x="325272" y="263842"/>
                  </a:lnTo>
                  <a:lnTo>
                    <a:pt x="323710" y="264160"/>
                  </a:lnTo>
                  <a:lnTo>
                    <a:pt x="319049" y="264160"/>
                  </a:lnTo>
                  <a:lnTo>
                    <a:pt x="319049" y="269240"/>
                  </a:lnTo>
                  <a:lnTo>
                    <a:pt x="318325" y="270433"/>
                  </a:lnTo>
                  <a:lnTo>
                    <a:pt x="318325" y="341630"/>
                  </a:lnTo>
                  <a:lnTo>
                    <a:pt x="315556" y="344170"/>
                  </a:lnTo>
                  <a:lnTo>
                    <a:pt x="312839" y="342112"/>
                  </a:lnTo>
                  <a:lnTo>
                    <a:pt x="312839" y="563880"/>
                  </a:lnTo>
                  <a:lnTo>
                    <a:pt x="301955" y="562610"/>
                  </a:lnTo>
                  <a:lnTo>
                    <a:pt x="298843" y="561340"/>
                  </a:lnTo>
                  <a:lnTo>
                    <a:pt x="303504" y="561340"/>
                  </a:lnTo>
                  <a:lnTo>
                    <a:pt x="312839" y="563880"/>
                  </a:lnTo>
                  <a:lnTo>
                    <a:pt x="312839" y="342112"/>
                  </a:lnTo>
                  <a:lnTo>
                    <a:pt x="312204" y="341630"/>
                  </a:lnTo>
                  <a:lnTo>
                    <a:pt x="313080" y="339090"/>
                  </a:lnTo>
                  <a:lnTo>
                    <a:pt x="314388" y="335280"/>
                  </a:lnTo>
                  <a:lnTo>
                    <a:pt x="318325" y="341630"/>
                  </a:lnTo>
                  <a:lnTo>
                    <a:pt x="318325" y="270433"/>
                  </a:lnTo>
                  <a:lnTo>
                    <a:pt x="315937" y="274320"/>
                  </a:lnTo>
                  <a:lnTo>
                    <a:pt x="317500" y="270510"/>
                  </a:lnTo>
                  <a:lnTo>
                    <a:pt x="319049" y="269240"/>
                  </a:lnTo>
                  <a:lnTo>
                    <a:pt x="319049" y="264160"/>
                  </a:lnTo>
                  <a:lnTo>
                    <a:pt x="318604" y="261620"/>
                  </a:lnTo>
                  <a:lnTo>
                    <a:pt x="318160" y="259080"/>
                  </a:lnTo>
                  <a:lnTo>
                    <a:pt x="317715" y="256540"/>
                  </a:lnTo>
                  <a:lnTo>
                    <a:pt x="317500" y="255270"/>
                  </a:lnTo>
                  <a:lnTo>
                    <a:pt x="326821" y="254000"/>
                  </a:lnTo>
                  <a:lnTo>
                    <a:pt x="331482" y="257810"/>
                  </a:lnTo>
                  <a:lnTo>
                    <a:pt x="331482" y="250190"/>
                  </a:lnTo>
                  <a:lnTo>
                    <a:pt x="328422" y="250190"/>
                  </a:lnTo>
                  <a:lnTo>
                    <a:pt x="329653" y="247650"/>
                  </a:lnTo>
                  <a:lnTo>
                    <a:pt x="331482" y="243840"/>
                  </a:lnTo>
                  <a:lnTo>
                    <a:pt x="334543" y="248920"/>
                  </a:lnTo>
                  <a:lnTo>
                    <a:pt x="334543" y="133540"/>
                  </a:lnTo>
                  <a:lnTo>
                    <a:pt x="333819" y="135890"/>
                  </a:lnTo>
                  <a:lnTo>
                    <a:pt x="331482" y="135890"/>
                  </a:lnTo>
                  <a:lnTo>
                    <a:pt x="331482" y="130810"/>
                  </a:lnTo>
                  <a:lnTo>
                    <a:pt x="334987" y="132080"/>
                  </a:lnTo>
                  <a:lnTo>
                    <a:pt x="334987" y="64706"/>
                  </a:lnTo>
                  <a:lnTo>
                    <a:pt x="331749" y="63500"/>
                  </a:lnTo>
                  <a:lnTo>
                    <a:pt x="334594" y="60960"/>
                  </a:lnTo>
                  <a:lnTo>
                    <a:pt x="338315" y="64770"/>
                  </a:lnTo>
                  <a:lnTo>
                    <a:pt x="338315" y="3327"/>
                  </a:lnTo>
                  <a:lnTo>
                    <a:pt x="331482" y="3810"/>
                  </a:lnTo>
                  <a:lnTo>
                    <a:pt x="325120" y="10160"/>
                  </a:lnTo>
                  <a:lnTo>
                    <a:pt x="319049" y="24130"/>
                  </a:lnTo>
                  <a:lnTo>
                    <a:pt x="315315" y="38100"/>
                  </a:lnTo>
                  <a:lnTo>
                    <a:pt x="315937" y="45720"/>
                  </a:lnTo>
                  <a:lnTo>
                    <a:pt x="325564" y="55880"/>
                  </a:lnTo>
                  <a:lnTo>
                    <a:pt x="326440" y="67310"/>
                  </a:lnTo>
                  <a:lnTo>
                    <a:pt x="322160" y="75996"/>
                  </a:lnTo>
                  <a:lnTo>
                    <a:pt x="322160" y="217170"/>
                  </a:lnTo>
                  <a:lnTo>
                    <a:pt x="322160" y="236220"/>
                  </a:lnTo>
                  <a:lnTo>
                    <a:pt x="319049" y="240030"/>
                  </a:lnTo>
                  <a:lnTo>
                    <a:pt x="320611" y="237490"/>
                  </a:lnTo>
                  <a:lnTo>
                    <a:pt x="322160" y="236220"/>
                  </a:lnTo>
                  <a:lnTo>
                    <a:pt x="322160" y="217170"/>
                  </a:lnTo>
                  <a:lnTo>
                    <a:pt x="319049" y="220980"/>
                  </a:lnTo>
                  <a:lnTo>
                    <a:pt x="320611" y="217170"/>
                  </a:lnTo>
                  <a:lnTo>
                    <a:pt x="322160" y="217170"/>
                  </a:lnTo>
                  <a:lnTo>
                    <a:pt x="322160" y="75996"/>
                  </a:lnTo>
                  <a:lnTo>
                    <a:pt x="322059" y="76200"/>
                  </a:lnTo>
                  <a:lnTo>
                    <a:pt x="315937" y="82550"/>
                  </a:lnTo>
                  <a:lnTo>
                    <a:pt x="319049" y="83820"/>
                  </a:lnTo>
                  <a:lnTo>
                    <a:pt x="317500" y="90170"/>
                  </a:lnTo>
                  <a:lnTo>
                    <a:pt x="319049" y="95250"/>
                  </a:lnTo>
                  <a:lnTo>
                    <a:pt x="317881" y="95250"/>
                  </a:lnTo>
                  <a:lnTo>
                    <a:pt x="317881" y="223520"/>
                  </a:lnTo>
                  <a:lnTo>
                    <a:pt x="316725" y="227330"/>
                  </a:lnTo>
                  <a:lnTo>
                    <a:pt x="314388" y="227330"/>
                  </a:lnTo>
                  <a:lnTo>
                    <a:pt x="314388" y="223520"/>
                  </a:lnTo>
                  <a:lnTo>
                    <a:pt x="314388" y="222250"/>
                  </a:lnTo>
                  <a:lnTo>
                    <a:pt x="317881" y="223520"/>
                  </a:lnTo>
                  <a:lnTo>
                    <a:pt x="317881" y="95250"/>
                  </a:lnTo>
                  <a:lnTo>
                    <a:pt x="317500" y="95250"/>
                  </a:lnTo>
                  <a:lnTo>
                    <a:pt x="317500" y="133350"/>
                  </a:lnTo>
                  <a:lnTo>
                    <a:pt x="315823" y="137160"/>
                  </a:lnTo>
                  <a:lnTo>
                    <a:pt x="311086" y="137160"/>
                  </a:lnTo>
                  <a:lnTo>
                    <a:pt x="309727" y="136715"/>
                  </a:lnTo>
                  <a:lnTo>
                    <a:pt x="309727" y="289560"/>
                  </a:lnTo>
                  <a:lnTo>
                    <a:pt x="308165" y="290830"/>
                  </a:lnTo>
                  <a:lnTo>
                    <a:pt x="305231" y="292036"/>
                  </a:lnTo>
                  <a:lnTo>
                    <a:pt x="305231" y="445770"/>
                  </a:lnTo>
                  <a:lnTo>
                    <a:pt x="303695" y="449580"/>
                  </a:lnTo>
                  <a:lnTo>
                    <a:pt x="301294" y="449580"/>
                  </a:lnTo>
                  <a:lnTo>
                    <a:pt x="301409" y="448310"/>
                  </a:lnTo>
                  <a:lnTo>
                    <a:pt x="301840" y="443230"/>
                  </a:lnTo>
                  <a:lnTo>
                    <a:pt x="301955" y="441960"/>
                  </a:lnTo>
                  <a:lnTo>
                    <a:pt x="305231" y="445770"/>
                  </a:lnTo>
                  <a:lnTo>
                    <a:pt x="305231" y="292036"/>
                  </a:lnTo>
                  <a:lnTo>
                    <a:pt x="305066" y="292100"/>
                  </a:lnTo>
                  <a:lnTo>
                    <a:pt x="309727" y="289560"/>
                  </a:lnTo>
                  <a:lnTo>
                    <a:pt x="309727" y="136715"/>
                  </a:lnTo>
                  <a:lnTo>
                    <a:pt x="307225" y="135890"/>
                  </a:lnTo>
                  <a:lnTo>
                    <a:pt x="308165" y="130810"/>
                  </a:lnTo>
                  <a:lnTo>
                    <a:pt x="312839" y="129540"/>
                  </a:lnTo>
                  <a:lnTo>
                    <a:pt x="314388" y="133350"/>
                  </a:lnTo>
                  <a:lnTo>
                    <a:pt x="317500" y="133350"/>
                  </a:lnTo>
                  <a:lnTo>
                    <a:pt x="317500" y="95250"/>
                  </a:lnTo>
                  <a:lnTo>
                    <a:pt x="309727" y="95250"/>
                  </a:lnTo>
                  <a:lnTo>
                    <a:pt x="308686" y="90170"/>
                  </a:lnTo>
                  <a:lnTo>
                    <a:pt x="308432" y="88900"/>
                  </a:lnTo>
                  <a:lnTo>
                    <a:pt x="308165" y="87630"/>
                  </a:lnTo>
                  <a:lnTo>
                    <a:pt x="314388" y="88900"/>
                  </a:lnTo>
                  <a:lnTo>
                    <a:pt x="314693" y="87630"/>
                  </a:lnTo>
                  <a:lnTo>
                    <a:pt x="315315" y="85090"/>
                  </a:lnTo>
                  <a:lnTo>
                    <a:pt x="315937" y="82550"/>
                  </a:lnTo>
                  <a:lnTo>
                    <a:pt x="314388" y="83820"/>
                  </a:lnTo>
                  <a:lnTo>
                    <a:pt x="312839" y="83820"/>
                  </a:lnTo>
                  <a:lnTo>
                    <a:pt x="305447" y="84543"/>
                  </a:lnTo>
                  <a:lnTo>
                    <a:pt x="305447" y="220980"/>
                  </a:lnTo>
                  <a:lnTo>
                    <a:pt x="304279" y="223520"/>
                  </a:lnTo>
                  <a:lnTo>
                    <a:pt x="301955" y="223520"/>
                  </a:lnTo>
                  <a:lnTo>
                    <a:pt x="301955" y="227330"/>
                  </a:lnTo>
                  <a:lnTo>
                    <a:pt x="301955" y="228600"/>
                  </a:lnTo>
                  <a:lnTo>
                    <a:pt x="298843" y="229870"/>
                  </a:lnTo>
                  <a:lnTo>
                    <a:pt x="301955" y="227330"/>
                  </a:lnTo>
                  <a:lnTo>
                    <a:pt x="301955" y="223520"/>
                  </a:lnTo>
                  <a:lnTo>
                    <a:pt x="301955" y="219710"/>
                  </a:lnTo>
                  <a:lnTo>
                    <a:pt x="301955" y="218440"/>
                  </a:lnTo>
                  <a:lnTo>
                    <a:pt x="301955" y="217170"/>
                  </a:lnTo>
                  <a:lnTo>
                    <a:pt x="305447" y="220980"/>
                  </a:lnTo>
                  <a:lnTo>
                    <a:pt x="305447" y="84543"/>
                  </a:lnTo>
                  <a:lnTo>
                    <a:pt x="299808" y="85090"/>
                  </a:lnTo>
                  <a:lnTo>
                    <a:pt x="297294" y="84848"/>
                  </a:lnTo>
                  <a:lnTo>
                    <a:pt x="297294" y="349250"/>
                  </a:lnTo>
                  <a:lnTo>
                    <a:pt x="297294" y="353060"/>
                  </a:lnTo>
                  <a:lnTo>
                    <a:pt x="294182" y="353060"/>
                  </a:lnTo>
                  <a:lnTo>
                    <a:pt x="294182" y="355600"/>
                  </a:lnTo>
                  <a:lnTo>
                    <a:pt x="291071" y="355600"/>
                  </a:lnTo>
                  <a:lnTo>
                    <a:pt x="291071" y="353060"/>
                  </a:lnTo>
                  <a:lnTo>
                    <a:pt x="290372" y="353060"/>
                  </a:lnTo>
                  <a:lnTo>
                    <a:pt x="290372" y="449580"/>
                  </a:lnTo>
                  <a:lnTo>
                    <a:pt x="289521" y="452272"/>
                  </a:lnTo>
                  <a:lnTo>
                    <a:pt x="289521" y="497840"/>
                  </a:lnTo>
                  <a:lnTo>
                    <a:pt x="284848" y="500380"/>
                  </a:lnTo>
                  <a:lnTo>
                    <a:pt x="278638" y="500380"/>
                  </a:lnTo>
                  <a:lnTo>
                    <a:pt x="278638" y="492760"/>
                  </a:lnTo>
                  <a:lnTo>
                    <a:pt x="281749" y="490220"/>
                  </a:lnTo>
                  <a:lnTo>
                    <a:pt x="287959" y="491490"/>
                  </a:lnTo>
                  <a:lnTo>
                    <a:pt x="289521" y="497840"/>
                  </a:lnTo>
                  <a:lnTo>
                    <a:pt x="289521" y="452272"/>
                  </a:lnTo>
                  <a:lnTo>
                    <a:pt x="287959" y="457200"/>
                  </a:lnTo>
                  <a:lnTo>
                    <a:pt x="284683" y="452120"/>
                  </a:lnTo>
                  <a:lnTo>
                    <a:pt x="285584" y="450850"/>
                  </a:lnTo>
                  <a:lnTo>
                    <a:pt x="287375" y="448310"/>
                  </a:lnTo>
                  <a:lnTo>
                    <a:pt x="290372" y="449580"/>
                  </a:lnTo>
                  <a:lnTo>
                    <a:pt x="290372" y="353060"/>
                  </a:lnTo>
                  <a:lnTo>
                    <a:pt x="288353" y="353060"/>
                  </a:lnTo>
                  <a:lnTo>
                    <a:pt x="288353" y="411480"/>
                  </a:lnTo>
                  <a:lnTo>
                    <a:pt x="287185" y="414020"/>
                  </a:lnTo>
                  <a:lnTo>
                    <a:pt x="284848" y="415290"/>
                  </a:lnTo>
                  <a:lnTo>
                    <a:pt x="284848" y="411480"/>
                  </a:lnTo>
                  <a:lnTo>
                    <a:pt x="284848" y="408940"/>
                  </a:lnTo>
                  <a:lnTo>
                    <a:pt x="288353" y="411480"/>
                  </a:lnTo>
                  <a:lnTo>
                    <a:pt x="288353" y="353060"/>
                  </a:lnTo>
                  <a:lnTo>
                    <a:pt x="287959" y="353060"/>
                  </a:lnTo>
                  <a:lnTo>
                    <a:pt x="287959" y="349250"/>
                  </a:lnTo>
                  <a:lnTo>
                    <a:pt x="291071" y="349250"/>
                  </a:lnTo>
                  <a:lnTo>
                    <a:pt x="291071" y="346710"/>
                  </a:lnTo>
                  <a:lnTo>
                    <a:pt x="294182" y="346710"/>
                  </a:lnTo>
                  <a:lnTo>
                    <a:pt x="294182" y="349250"/>
                  </a:lnTo>
                  <a:lnTo>
                    <a:pt x="297294" y="349250"/>
                  </a:lnTo>
                  <a:lnTo>
                    <a:pt x="297294" y="84848"/>
                  </a:lnTo>
                  <a:lnTo>
                    <a:pt x="296824" y="84810"/>
                  </a:lnTo>
                  <a:lnTo>
                    <a:pt x="296824" y="97790"/>
                  </a:lnTo>
                  <a:lnTo>
                    <a:pt x="295148" y="106680"/>
                  </a:lnTo>
                  <a:lnTo>
                    <a:pt x="294182" y="107899"/>
                  </a:lnTo>
                  <a:lnTo>
                    <a:pt x="294182" y="212090"/>
                  </a:lnTo>
                  <a:lnTo>
                    <a:pt x="294030" y="217170"/>
                  </a:lnTo>
                  <a:lnTo>
                    <a:pt x="289521" y="218440"/>
                  </a:lnTo>
                  <a:lnTo>
                    <a:pt x="287909" y="217995"/>
                  </a:lnTo>
                  <a:lnTo>
                    <a:pt x="287909" y="278130"/>
                  </a:lnTo>
                  <a:lnTo>
                    <a:pt x="284848" y="280670"/>
                  </a:lnTo>
                  <a:lnTo>
                    <a:pt x="281787" y="279400"/>
                  </a:lnTo>
                  <a:lnTo>
                    <a:pt x="284848" y="274320"/>
                  </a:lnTo>
                  <a:lnTo>
                    <a:pt x="287909" y="278130"/>
                  </a:lnTo>
                  <a:lnTo>
                    <a:pt x="287909" y="217995"/>
                  </a:lnTo>
                  <a:lnTo>
                    <a:pt x="285000" y="217170"/>
                  </a:lnTo>
                  <a:lnTo>
                    <a:pt x="284848" y="212090"/>
                  </a:lnTo>
                  <a:lnTo>
                    <a:pt x="294182" y="212090"/>
                  </a:lnTo>
                  <a:lnTo>
                    <a:pt x="294182" y="107899"/>
                  </a:lnTo>
                  <a:lnTo>
                    <a:pt x="293281" y="109042"/>
                  </a:lnTo>
                  <a:lnTo>
                    <a:pt x="293281" y="185420"/>
                  </a:lnTo>
                  <a:lnTo>
                    <a:pt x="291655" y="193040"/>
                  </a:lnTo>
                  <a:lnTo>
                    <a:pt x="285076" y="201930"/>
                  </a:lnTo>
                  <a:lnTo>
                    <a:pt x="278638" y="208280"/>
                  </a:lnTo>
                  <a:lnTo>
                    <a:pt x="277075" y="204495"/>
                  </a:lnTo>
                  <a:lnTo>
                    <a:pt x="277075" y="219710"/>
                  </a:lnTo>
                  <a:lnTo>
                    <a:pt x="277075" y="227330"/>
                  </a:lnTo>
                  <a:lnTo>
                    <a:pt x="275526" y="228600"/>
                  </a:lnTo>
                  <a:lnTo>
                    <a:pt x="275475" y="300990"/>
                  </a:lnTo>
                  <a:lnTo>
                    <a:pt x="272415" y="303530"/>
                  </a:lnTo>
                  <a:lnTo>
                    <a:pt x="271907" y="303326"/>
                  </a:lnTo>
                  <a:lnTo>
                    <a:pt x="271907" y="341630"/>
                  </a:lnTo>
                  <a:lnTo>
                    <a:pt x="270675" y="345440"/>
                  </a:lnTo>
                  <a:lnTo>
                    <a:pt x="268795" y="345440"/>
                  </a:lnTo>
                  <a:lnTo>
                    <a:pt x="268795" y="381000"/>
                  </a:lnTo>
                  <a:lnTo>
                    <a:pt x="267563" y="384810"/>
                  </a:lnTo>
                  <a:lnTo>
                    <a:pt x="265684" y="384810"/>
                  </a:lnTo>
                  <a:lnTo>
                    <a:pt x="265684" y="414020"/>
                  </a:lnTo>
                  <a:lnTo>
                    <a:pt x="264502" y="417677"/>
                  </a:lnTo>
                  <a:lnTo>
                    <a:pt x="264502" y="461010"/>
                  </a:lnTo>
                  <a:lnTo>
                    <a:pt x="262318" y="467360"/>
                  </a:lnTo>
                  <a:lnTo>
                    <a:pt x="261924" y="467918"/>
                  </a:lnTo>
                  <a:lnTo>
                    <a:pt x="261924" y="594360"/>
                  </a:lnTo>
                  <a:lnTo>
                    <a:pt x="260756" y="598170"/>
                  </a:lnTo>
                  <a:lnTo>
                    <a:pt x="258432" y="598170"/>
                  </a:lnTo>
                  <a:lnTo>
                    <a:pt x="258432" y="591820"/>
                  </a:lnTo>
                  <a:lnTo>
                    <a:pt x="261924" y="594360"/>
                  </a:lnTo>
                  <a:lnTo>
                    <a:pt x="261924" y="467918"/>
                  </a:lnTo>
                  <a:lnTo>
                    <a:pt x="258813" y="472287"/>
                  </a:lnTo>
                  <a:lnTo>
                    <a:pt x="258813" y="548640"/>
                  </a:lnTo>
                  <a:lnTo>
                    <a:pt x="257644" y="551180"/>
                  </a:lnTo>
                  <a:lnTo>
                    <a:pt x="255320" y="552450"/>
                  </a:lnTo>
                  <a:lnTo>
                    <a:pt x="255320" y="549910"/>
                  </a:lnTo>
                  <a:lnTo>
                    <a:pt x="255320" y="546100"/>
                  </a:lnTo>
                  <a:lnTo>
                    <a:pt x="258813" y="548640"/>
                  </a:lnTo>
                  <a:lnTo>
                    <a:pt x="258813" y="472287"/>
                  </a:lnTo>
                  <a:lnTo>
                    <a:pt x="257797" y="473710"/>
                  </a:lnTo>
                  <a:lnTo>
                    <a:pt x="255320" y="480060"/>
                  </a:lnTo>
                  <a:lnTo>
                    <a:pt x="254317" y="479044"/>
                  </a:lnTo>
                  <a:lnTo>
                    <a:pt x="254317" y="509270"/>
                  </a:lnTo>
                  <a:lnTo>
                    <a:pt x="253644" y="510768"/>
                  </a:lnTo>
                  <a:lnTo>
                    <a:pt x="253644" y="562610"/>
                  </a:lnTo>
                  <a:lnTo>
                    <a:pt x="252399" y="568960"/>
                  </a:lnTo>
                  <a:lnTo>
                    <a:pt x="247954" y="568960"/>
                  </a:lnTo>
                  <a:lnTo>
                    <a:pt x="246278" y="561340"/>
                  </a:lnTo>
                  <a:lnTo>
                    <a:pt x="245986" y="560070"/>
                  </a:lnTo>
                  <a:lnTo>
                    <a:pt x="253644" y="562610"/>
                  </a:lnTo>
                  <a:lnTo>
                    <a:pt x="253644" y="510768"/>
                  </a:lnTo>
                  <a:lnTo>
                    <a:pt x="252018" y="514350"/>
                  </a:lnTo>
                  <a:lnTo>
                    <a:pt x="248246" y="519430"/>
                  </a:lnTo>
                  <a:lnTo>
                    <a:pt x="247548" y="525780"/>
                  </a:lnTo>
                  <a:lnTo>
                    <a:pt x="245211" y="524510"/>
                  </a:lnTo>
                  <a:lnTo>
                    <a:pt x="238213" y="520700"/>
                  </a:lnTo>
                  <a:lnTo>
                    <a:pt x="239776" y="524510"/>
                  </a:lnTo>
                  <a:lnTo>
                    <a:pt x="238823" y="523430"/>
                  </a:lnTo>
                  <a:lnTo>
                    <a:pt x="238823" y="560070"/>
                  </a:lnTo>
                  <a:lnTo>
                    <a:pt x="235699" y="561340"/>
                  </a:lnTo>
                  <a:lnTo>
                    <a:pt x="232270" y="561340"/>
                  </a:lnTo>
                  <a:lnTo>
                    <a:pt x="235115" y="556260"/>
                  </a:lnTo>
                  <a:lnTo>
                    <a:pt x="238823" y="560070"/>
                  </a:lnTo>
                  <a:lnTo>
                    <a:pt x="238823" y="523430"/>
                  </a:lnTo>
                  <a:lnTo>
                    <a:pt x="232003" y="515620"/>
                  </a:lnTo>
                  <a:lnTo>
                    <a:pt x="233337" y="511810"/>
                  </a:lnTo>
                  <a:lnTo>
                    <a:pt x="235115" y="506730"/>
                  </a:lnTo>
                  <a:lnTo>
                    <a:pt x="241325" y="519430"/>
                  </a:lnTo>
                  <a:lnTo>
                    <a:pt x="244436" y="519430"/>
                  </a:lnTo>
                  <a:lnTo>
                    <a:pt x="247713" y="516890"/>
                  </a:lnTo>
                  <a:lnTo>
                    <a:pt x="246189" y="513080"/>
                  </a:lnTo>
                  <a:lnTo>
                    <a:pt x="243776" y="508000"/>
                  </a:lnTo>
                  <a:lnTo>
                    <a:pt x="243916" y="506730"/>
                  </a:lnTo>
                  <a:lnTo>
                    <a:pt x="244043" y="505460"/>
                  </a:lnTo>
                  <a:lnTo>
                    <a:pt x="244436" y="501650"/>
                  </a:lnTo>
                  <a:lnTo>
                    <a:pt x="247548" y="501650"/>
                  </a:lnTo>
                  <a:lnTo>
                    <a:pt x="247548" y="508000"/>
                  </a:lnTo>
                  <a:lnTo>
                    <a:pt x="250659" y="508000"/>
                  </a:lnTo>
                  <a:lnTo>
                    <a:pt x="250659" y="505460"/>
                  </a:lnTo>
                  <a:lnTo>
                    <a:pt x="254317" y="509270"/>
                  </a:lnTo>
                  <a:lnTo>
                    <a:pt x="254317" y="479044"/>
                  </a:lnTo>
                  <a:lnTo>
                    <a:pt x="252831" y="477520"/>
                  </a:lnTo>
                  <a:lnTo>
                    <a:pt x="249986" y="474611"/>
                  </a:lnTo>
                  <a:lnTo>
                    <a:pt x="242887" y="477520"/>
                  </a:lnTo>
                  <a:lnTo>
                    <a:pt x="244894" y="471170"/>
                  </a:lnTo>
                  <a:lnTo>
                    <a:pt x="252018" y="468630"/>
                  </a:lnTo>
                  <a:lnTo>
                    <a:pt x="258838" y="466090"/>
                  </a:lnTo>
                  <a:lnTo>
                    <a:pt x="259003" y="464820"/>
                  </a:lnTo>
                  <a:lnTo>
                    <a:pt x="259499" y="461010"/>
                  </a:lnTo>
                  <a:lnTo>
                    <a:pt x="259981" y="457200"/>
                  </a:lnTo>
                  <a:lnTo>
                    <a:pt x="264502" y="461010"/>
                  </a:lnTo>
                  <a:lnTo>
                    <a:pt x="264502" y="417677"/>
                  </a:lnTo>
                  <a:lnTo>
                    <a:pt x="264452" y="417830"/>
                  </a:lnTo>
                  <a:lnTo>
                    <a:pt x="264375" y="444500"/>
                  </a:lnTo>
                  <a:lnTo>
                    <a:pt x="261531" y="450850"/>
                  </a:lnTo>
                  <a:lnTo>
                    <a:pt x="257822" y="445770"/>
                  </a:lnTo>
                  <a:lnTo>
                    <a:pt x="259384" y="444500"/>
                  </a:lnTo>
                  <a:lnTo>
                    <a:pt x="260959" y="443230"/>
                  </a:lnTo>
                  <a:lnTo>
                    <a:pt x="264375" y="444500"/>
                  </a:lnTo>
                  <a:lnTo>
                    <a:pt x="264375" y="417830"/>
                  </a:lnTo>
                  <a:lnTo>
                    <a:pt x="263283" y="417830"/>
                  </a:lnTo>
                  <a:lnTo>
                    <a:pt x="263283" y="439420"/>
                  </a:lnTo>
                  <a:lnTo>
                    <a:pt x="260375" y="436880"/>
                  </a:lnTo>
                  <a:lnTo>
                    <a:pt x="258038" y="433070"/>
                  </a:lnTo>
                  <a:lnTo>
                    <a:pt x="261531" y="435610"/>
                  </a:lnTo>
                  <a:lnTo>
                    <a:pt x="263283" y="439420"/>
                  </a:lnTo>
                  <a:lnTo>
                    <a:pt x="263283" y="417830"/>
                  </a:lnTo>
                  <a:lnTo>
                    <a:pt x="261759" y="417830"/>
                  </a:lnTo>
                  <a:lnTo>
                    <a:pt x="261531" y="411480"/>
                  </a:lnTo>
                  <a:lnTo>
                    <a:pt x="265684" y="414020"/>
                  </a:lnTo>
                  <a:lnTo>
                    <a:pt x="265684" y="384810"/>
                  </a:lnTo>
                  <a:lnTo>
                    <a:pt x="264858" y="384810"/>
                  </a:lnTo>
                  <a:lnTo>
                    <a:pt x="264756" y="382270"/>
                  </a:lnTo>
                  <a:lnTo>
                    <a:pt x="264642" y="379730"/>
                  </a:lnTo>
                  <a:lnTo>
                    <a:pt x="268795" y="381000"/>
                  </a:lnTo>
                  <a:lnTo>
                    <a:pt x="268795" y="345440"/>
                  </a:lnTo>
                  <a:lnTo>
                    <a:pt x="267970" y="345440"/>
                  </a:lnTo>
                  <a:lnTo>
                    <a:pt x="267754" y="339090"/>
                  </a:lnTo>
                  <a:lnTo>
                    <a:pt x="271907" y="341630"/>
                  </a:lnTo>
                  <a:lnTo>
                    <a:pt x="271907" y="303326"/>
                  </a:lnTo>
                  <a:lnTo>
                    <a:pt x="270598" y="302780"/>
                  </a:lnTo>
                  <a:lnTo>
                    <a:pt x="270598" y="326390"/>
                  </a:lnTo>
                  <a:lnTo>
                    <a:pt x="267169" y="327660"/>
                  </a:lnTo>
                  <a:lnTo>
                    <a:pt x="264033" y="327660"/>
                  </a:lnTo>
                  <a:lnTo>
                    <a:pt x="265277" y="326390"/>
                  </a:lnTo>
                  <a:lnTo>
                    <a:pt x="267754" y="323850"/>
                  </a:lnTo>
                  <a:lnTo>
                    <a:pt x="270598" y="326390"/>
                  </a:lnTo>
                  <a:lnTo>
                    <a:pt x="270598" y="302780"/>
                  </a:lnTo>
                  <a:lnTo>
                    <a:pt x="269354" y="302260"/>
                  </a:lnTo>
                  <a:lnTo>
                    <a:pt x="271653" y="298450"/>
                  </a:lnTo>
                  <a:lnTo>
                    <a:pt x="272415" y="297180"/>
                  </a:lnTo>
                  <a:lnTo>
                    <a:pt x="275475" y="300990"/>
                  </a:lnTo>
                  <a:lnTo>
                    <a:pt x="275475" y="228625"/>
                  </a:lnTo>
                  <a:lnTo>
                    <a:pt x="272415" y="229870"/>
                  </a:lnTo>
                  <a:lnTo>
                    <a:pt x="277075" y="227330"/>
                  </a:lnTo>
                  <a:lnTo>
                    <a:pt x="277075" y="219710"/>
                  </a:lnTo>
                  <a:lnTo>
                    <a:pt x="270865" y="217170"/>
                  </a:lnTo>
                  <a:lnTo>
                    <a:pt x="264642" y="217170"/>
                  </a:lnTo>
                  <a:lnTo>
                    <a:pt x="265163" y="215900"/>
                  </a:lnTo>
                  <a:lnTo>
                    <a:pt x="266204" y="213360"/>
                  </a:lnTo>
                  <a:lnTo>
                    <a:pt x="269303" y="212090"/>
                  </a:lnTo>
                  <a:lnTo>
                    <a:pt x="273977" y="212090"/>
                  </a:lnTo>
                  <a:lnTo>
                    <a:pt x="277075" y="219710"/>
                  </a:lnTo>
                  <a:lnTo>
                    <a:pt x="277075" y="204495"/>
                  </a:lnTo>
                  <a:lnTo>
                    <a:pt x="276542" y="203200"/>
                  </a:lnTo>
                  <a:lnTo>
                    <a:pt x="277114" y="201930"/>
                  </a:lnTo>
                  <a:lnTo>
                    <a:pt x="277698" y="200660"/>
                  </a:lnTo>
                  <a:lnTo>
                    <a:pt x="279412" y="196850"/>
                  </a:lnTo>
                  <a:lnTo>
                    <a:pt x="283438" y="189230"/>
                  </a:lnTo>
                  <a:lnTo>
                    <a:pt x="284848" y="181610"/>
                  </a:lnTo>
                  <a:lnTo>
                    <a:pt x="293281" y="185420"/>
                  </a:lnTo>
                  <a:lnTo>
                    <a:pt x="293281" y="109042"/>
                  </a:lnTo>
                  <a:lnTo>
                    <a:pt x="289102" y="114300"/>
                  </a:lnTo>
                  <a:lnTo>
                    <a:pt x="281749" y="113030"/>
                  </a:lnTo>
                  <a:lnTo>
                    <a:pt x="282486" y="111760"/>
                  </a:lnTo>
                  <a:lnTo>
                    <a:pt x="283984" y="109220"/>
                  </a:lnTo>
                  <a:lnTo>
                    <a:pt x="284734" y="107950"/>
                  </a:lnTo>
                  <a:lnTo>
                    <a:pt x="289318" y="105410"/>
                  </a:lnTo>
                  <a:lnTo>
                    <a:pt x="292455" y="100330"/>
                  </a:lnTo>
                  <a:lnTo>
                    <a:pt x="291592" y="93980"/>
                  </a:lnTo>
                  <a:lnTo>
                    <a:pt x="291071" y="90170"/>
                  </a:lnTo>
                  <a:lnTo>
                    <a:pt x="296824" y="97790"/>
                  </a:lnTo>
                  <a:lnTo>
                    <a:pt x="296824" y="84810"/>
                  </a:lnTo>
                  <a:lnTo>
                    <a:pt x="286791" y="83820"/>
                  </a:lnTo>
                  <a:lnTo>
                    <a:pt x="274358" y="81280"/>
                  </a:lnTo>
                  <a:lnTo>
                    <a:pt x="271538" y="80010"/>
                  </a:lnTo>
                  <a:lnTo>
                    <a:pt x="269303" y="79006"/>
                  </a:lnTo>
                  <a:lnTo>
                    <a:pt x="269303" y="88900"/>
                  </a:lnTo>
                  <a:lnTo>
                    <a:pt x="268338" y="90487"/>
                  </a:lnTo>
                  <a:lnTo>
                    <a:pt x="268338" y="135890"/>
                  </a:lnTo>
                  <a:lnTo>
                    <a:pt x="264007" y="135890"/>
                  </a:lnTo>
                  <a:lnTo>
                    <a:pt x="264007" y="300990"/>
                  </a:lnTo>
                  <a:lnTo>
                    <a:pt x="263474" y="304800"/>
                  </a:lnTo>
                  <a:lnTo>
                    <a:pt x="258864" y="308610"/>
                  </a:lnTo>
                  <a:lnTo>
                    <a:pt x="252209" y="311150"/>
                  </a:lnTo>
                  <a:lnTo>
                    <a:pt x="252120" y="309880"/>
                  </a:lnTo>
                  <a:lnTo>
                    <a:pt x="251866" y="306070"/>
                  </a:lnTo>
                  <a:lnTo>
                    <a:pt x="258762" y="303530"/>
                  </a:lnTo>
                  <a:lnTo>
                    <a:pt x="258432" y="298450"/>
                  </a:lnTo>
                  <a:lnTo>
                    <a:pt x="264007" y="300990"/>
                  </a:lnTo>
                  <a:lnTo>
                    <a:pt x="264007" y="135890"/>
                  </a:lnTo>
                  <a:lnTo>
                    <a:pt x="263575" y="135890"/>
                  </a:lnTo>
                  <a:lnTo>
                    <a:pt x="263575" y="240030"/>
                  </a:lnTo>
                  <a:lnTo>
                    <a:pt x="262318" y="243840"/>
                  </a:lnTo>
                  <a:lnTo>
                    <a:pt x="262140" y="244030"/>
                  </a:lnTo>
                  <a:lnTo>
                    <a:pt x="262140" y="285750"/>
                  </a:lnTo>
                  <a:lnTo>
                    <a:pt x="259016" y="285750"/>
                  </a:lnTo>
                  <a:lnTo>
                    <a:pt x="255587" y="284480"/>
                  </a:lnTo>
                  <a:lnTo>
                    <a:pt x="258432" y="281940"/>
                  </a:lnTo>
                  <a:lnTo>
                    <a:pt x="262140" y="285750"/>
                  </a:lnTo>
                  <a:lnTo>
                    <a:pt x="262140" y="244030"/>
                  </a:lnTo>
                  <a:lnTo>
                    <a:pt x="257556" y="248920"/>
                  </a:lnTo>
                  <a:lnTo>
                    <a:pt x="252209" y="250190"/>
                  </a:lnTo>
                  <a:lnTo>
                    <a:pt x="251866" y="246380"/>
                  </a:lnTo>
                  <a:lnTo>
                    <a:pt x="255320" y="245110"/>
                  </a:lnTo>
                  <a:lnTo>
                    <a:pt x="258762" y="242570"/>
                  </a:lnTo>
                  <a:lnTo>
                    <a:pt x="258686" y="241300"/>
                  </a:lnTo>
                  <a:lnTo>
                    <a:pt x="258432" y="237490"/>
                  </a:lnTo>
                  <a:lnTo>
                    <a:pt x="263575" y="240030"/>
                  </a:lnTo>
                  <a:lnTo>
                    <a:pt x="263575" y="135890"/>
                  </a:lnTo>
                  <a:lnTo>
                    <a:pt x="261924" y="132791"/>
                  </a:lnTo>
                  <a:lnTo>
                    <a:pt x="261924" y="204470"/>
                  </a:lnTo>
                  <a:lnTo>
                    <a:pt x="260756" y="207010"/>
                  </a:lnTo>
                  <a:lnTo>
                    <a:pt x="258432" y="208280"/>
                  </a:lnTo>
                  <a:lnTo>
                    <a:pt x="258432" y="204470"/>
                  </a:lnTo>
                  <a:lnTo>
                    <a:pt x="258432" y="201930"/>
                  </a:lnTo>
                  <a:lnTo>
                    <a:pt x="261924" y="204470"/>
                  </a:lnTo>
                  <a:lnTo>
                    <a:pt x="261924" y="132791"/>
                  </a:lnTo>
                  <a:lnTo>
                    <a:pt x="261531" y="131991"/>
                  </a:lnTo>
                  <a:lnTo>
                    <a:pt x="261531" y="189230"/>
                  </a:lnTo>
                  <a:lnTo>
                    <a:pt x="261531" y="195580"/>
                  </a:lnTo>
                  <a:lnTo>
                    <a:pt x="255320" y="195580"/>
                  </a:lnTo>
                  <a:lnTo>
                    <a:pt x="255320" y="226060"/>
                  </a:lnTo>
                  <a:lnTo>
                    <a:pt x="253758" y="229870"/>
                  </a:lnTo>
                  <a:lnTo>
                    <a:pt x="250659" y="231140"/>
                  </a:lnTo>
                  <a:lnTo>
                    <a:pt x="250659" y="341630"/>
                  </a:lnTo>
                  <a:lnTo>
                    <a:pt x="249491" y="345440"/>
                  </a:lnTo>
                  <a:lnTo>
                    <a:pt x="249491" y="391160"/>
                  </a:lnTo>
                  <a:lnTo>
                    <a:pt x="248323" y="394970"/>
                  </a:lnTo>
                  <a:lnTo>
                    <a:pt x="245986" y="394970"/>
                  </a:lnTo>
                  <a:lnTo>
                    <a:pt x="245986" y="388620"/>
                  </a:lnTo>
                  <a:lnTo>
                    <a:pt x="249491" y="391160"/>
                  </a:lnTo>
                  <a:lnTo>
                    <a:pt x="249491" y="345440"/>
                  </a:lnTo>
                  <a:lnTo>
                    <a:pt x="249097" y="346710"/>
                  </a:lnTo>
                  <a:lnTo>
                    <a:pt x="242887" y="345440"/>
                  </a:lnTo>
                  <a:lnTo>
                    <a:pt x="242887" y="335280"/>
                  </a:lnTo>
                  <a:lnTo>
                    <a:pt x="249097" y="335280"/>
                  </a:lnTo>
                  <a:lnTo>
                    <a:pt x="250659" y="341630"/>
                  </a:lnTo>
                  <a:lnTo>
                    <a:pt x="250659" y="231140"/>
                  </a:lnTo>
                  <a:lnTo>
                    <a:pt x="249491" y="231140"/>
                  </a:lnTo>
                  <a:lnTo>
                    <a:pt x="249491" y="322580"/>
                  </a:lnTo>
                  <a:lnTo>
                    <a:pt x="248323" y="325120"/>
                  </a:lnTo>
                  <a:lnTo>
                    <a:pt x="245986" y="326390"/>
                  </a:lnTo>
                  <a:lnTo>
                    <a:pt x="245986" y="320040"/>
                  </a:lnTo>
                  <a:lnTo>
                    <a:pt x="249491" y="322580"/>
                  </a:lnTo>
                  <a:lnTo>
                    <a:pt x="249491" y="231140"/>
                  </a:lnTo>
                  <a:lnTo>
                    <a:pt x="245986" y="231140"/>
                  </a:lnTo>
                  <a:lnTo>
                    <a:pt x="245986" y="274320"/>
                  </a:lnTo>
                  <a:lnTo>
                    <a:pt x="239776" y="284480"/>
                  </a:lnTo>
                  <a:lnTo>
                    <a:pt x="241325" y="290830"/>
                  </a:lnTo>
                  <a:lnTo>
                    <a:pt x="239776" y="290830"/>
                  </a:lnTo>
                  <a:lnTo>
                    <a:pt x="239776" y="298450"/>
                  </a:lnTo>
                  <a:lnTo>
                    <a:pt x="236664" y="303530"/>
                  </a:lnTo>
                  <a:lnTo>
                    <a:pt x="236664" y="318770"/>
                  </a:lnTo>
                  <a:lnTo>
                    <a:pt x="235115" y="319786"/>
                  </a:lnTo>
                  <a:lnTo>
                    <a:pt x="235115" y="504190"/>
                  </a:lnTo>
                  <a:lnTo>
                    <a:pt x="231203" y="505460"/>
                  </a:lnTo>
                  <a:lnTo>
                    <a:pt x="227139" y="502920"/>
                  </a:lnTo>
                  <a:lnTo>
                    <a:pt x="225869" y="500380"/>
                  </a:lnTo>
                  <a:lnTo>
                    <a:pt x="223964" y="496570"/>
                  </a:lnTo>
                  <a:lnTo>
                    <a:pt x="222669" y="491490"/>
                  </a:lnTo>
                  <a:lnTo>
                    <a:pt x="228117" y="491490"/>
                  </a:lnTo>
                  <a:lnTo>
                    <a:pt x="230060" y="496570"/>
                  </a:lnTo>
                  <a:lnTo>
                    <a:pt x="231419" y="501650"/>
                  </a:lnTo>
                  <a:lnTo>
                    <a:pt x="235115" y="504190"/>
                  </a:lnTo>
                  <a:lnTo>
                    <a:pt x="235115" y="319786"/>
                  </a:lnTo>
                  <a:lnTo>
                    <a:pt x="228892" y="323850"/>
                  </a:lnTo>
                  <a:lnTo>
                    <a:pt x="228892" y="358140"/>
                  </a:lnTo>
                  <a:lnTo>
                    <a:pt x="227342" y="365760"/>
                  </a:lnTo>
                  <a:lnTo>
                    <a:pt x="228892" y="372110"/>
                  </a:lnTo>
                  <a:lnTo>
                    <a:pt x="228892" y="406400"/>
                  </a:lnTo>
                  <a:lnTo>
                    <a:pt x="227342" y="410210"/>
                  </a:lnTo>
                  <a:lnTo>
                    <a:pt x="225780" y="412127"/>
                  </a:lnTo>
                  <a:lnTo>
                    <a:pt x="225780" y="457200"/>
                  </a:lnTo>
                  <a:lnTo>
                    <a:pt x="222364" y="461010"/>
                  </a:lnTo>
                  <a:lnTo>
                    <a:pt x="218211" y="458470"/>
                  </a:lnTo>
                  <a:lnTo>
                    <a:pt x="225780" y="457200"/>
                  </a:lnTo>
                  <a:lnTo>
                    <a:pt x="225780" y="412127"/>
                  </a:lnTo>
                  <a:lnTo>
                    <a:pt x="224231" y="414020"/>
                  </a:lnTo>
                  <a:lnTo>
                    <a:pt x="222669" y="417830"/>
                  </a:lnTo>
                  <a:lnTo>
                    <a:pt x="222669" y="448310"/>
                  </a:lnTo>
                  <a:lnTo>
                    <a:pt x="218097" y="458266"/>
                  </a:lnTo>
                  <a:lnTo>
                    <a:pt x="216852" y="455930"/>
                  </a:lnTo>
                  <a:lnTo>
                    <a:pt x="215506" y="453390"/>
                  </a:lnTo>
                  <a:lnTo>
                    <a:pt x="215747" y="452120"/>
                  </a:lnTo>
                  <a:lnTo>
                    <a:pt x="216458" y="448310"/>
                  </a:lnTo>
                  <a:lnTo>
                    <a:pt x="222669" y="448310"/>
                  </a:lnTo>
                  <a:lnTo>
                    <a:pt x="222669" y="417830"/>
                  </a:lnTo>
                  <a:lnTo>
                    <a:pt x="219951" y="416039"/>
                  </a:lnTo>
                  <a:lnTo>
                    <a:pt x="219951" y="424180"/>
                  </a:lnTo>
                  <a:lnTo>
                    <a:pt x="219570" y="425018"/>
                  </a:lnTo>
                  <a:lnTo>
                    <a:pt x="219570" y="438150"/>
                  </a:lnTo>
                  <a:lnTo>
                    <a:pt x="213347" y="444500"/>
                  </a:lnTo>
                  <a:lnTo>
                    <a:pt x="208686" y="441960"/>
                  </a:lnTo>
                  <a:lnTo>
                    <a:pt x="208686" y="438150"/>
                  </a:lnTo>
                  <a:lnTo>
                    <a:pt x="208686" y="434340"/>
                  </a:lnTo>
                  <a:lnTo>
                    <a:pt x="208064" y="431800"/>
                  </a:lnTo>
                  <a:lnTo>
                    <a:pt x="207137" y="427990"/>
                  </a:lnTo>
                  <a:lnTo>
                    <a:pt x="210235" y="434340"/>
                  </a:lnTo>
                  <a:lnTo>
                    <a:pt x="219570" y="438150"/>
                  </a:lnTo>
                  <a:lnTo>
                    <a:pt x="219570" y="425018"/>
                  </a:lnTo>
                  <a:lnTo>
                    <a:pt x="218782" y="426720"/>
                  </a:lnTo>
                  <a:lnTo>
                    <a:pt x="216458" y="427990"/>
                  </a:lnTo>
                  <a:lnTo>
                    <a:pt x="216458" y="422910"/>
                  </a:lnTo>
                  <a:lnTo>
                    <a:pt x="216458" y="421640"/>
                  </a:lnTo>
                  <a:lnTo>
                    <a:pt x="219951" y="424180"/>
                  </a:lnTo>
                  <a:lnTo>
                    <a:pt x="219951" y="416039"/>
                  </a:lnTo>
                  <a:lnTo>
                    <a:pt x="218833" y="415290"/>
                  </a:lnTo>
                  <a:lnTo>
                    <a:pt x="218782" y="408940"/>
                  </a:lnTo>
                  <a:lnTo>
                    <a:pt x="222237" y="405130"/>
                  </a:lnTo>
                  <a:lnTo>
                    <a:pt x="228892" y="406400"/>
                  </a:lnTo>
                  <a:lnTo>
                    <a:pt x="228892" y="372110"/>
                  </a:lnTo>
                  <a:lnTo>
                    <a:pt x="222846" y="372110"/>
                  </a:lnTo>
                  <a:lnTo>
                    <a:pt x="217817" y="368300"/>
                  </a:lnTo>
                  <a:lnTo>
                    <a:pt x="216446" y="364490"/>
                  </a:lnTo>
                  <a:lnTo>
                    <a:pt x="216001" y="363220"/>
                  </a:lnTo>
                  <a:lnTo>
                    <a:pt x="217182" y="361950"/>
                  </a:lnTo>
                  <a:lnTo>
                    <a:pt x="219570" y="359410"/>
                  </a:lnTo>
                  <a:lnTo>
                    <a:pt x="228892" y="358140"/>
                  </a:lnTo>
                  <a:lnTo>
                    <a:pt x="228892" y="323850"/>
                  </a:lnTo>
                  <a:lnTo>
                    <a:pt x="225780" y="332740"/>
                  </a:lnTo>
                  <a:lnTo>
                    <a:pt x="216458" y="332740"/>
                  </a:lnTo>
                  <a:lnTo>
                    <a:pt x="215938" y="330200"/>
                  </a:lnTo>
                  <a:lnTo>
                    <a:pt x="214896" y="325120"/>
                  </a:lnTo>
                  <a:lnTo>
                    <a:pt x="216458" y="320040"/>
                  </a:lnTo>
                  <a:lnTo>
                    <a:pt x="218528" y="317500"/>
                  </a:lnTo>
                  <a:lnTo>
                    <a:pt x="219570" y="316230"/>
                  </a:lnTo>
                  <a:lnTo>
                    <a:pt x="230441" y="318770"/>
                  </a:lnTo>
                  <a:lnTo>
                    <a:pt x="229666" y="316230"/>
                  </a:lnTo>
                  <a:lnTo>
                    <a:pt x="228892" y="313690"/>
                  </a:lnTo>
                  <a:lnTo>
                    <a:pt x="236664" y="318770"/>
                  </a:lnTo>
                  <a:lnTo>
                    <a:pt x="236664" y="303530"/>
                  </a:lnTo>
                  <a:lnTo>
                    <a:pt x="238213" y="299720"/>
                  </a:lnTo>
                  <a:lnTo>
                    <a:pt x="239776" y="298450"/>
                  </a:lnTo>
                  <a:lnTo>
                    <a:pt x="239776" y="290830"/>
                  </a:lnTo>
                  <a:lnTo>
                    <a:pt x="235115" y="290830"/>
                  </a:lnTo>
                  <a:lnTo>
                    <a:pt x="241325" y="278130"/>
                  </a:lnTo>
                  <a:lnTo>
                    <a:pt x="238213" y="274320"/>
                  </a:lnTo>
                  <a:lnTo>
                    <a:pt x="245986" y="274320"/>
                  </a:lnTo>
                  <a:lnTo>
                    <a:pt x="245986" y="231140"/>
                  </a:lnTo>
                  <a:lnTo>
                    <a:pt x="242887" y="230301"/>
                  </a:lnTo>
                  <a:lnTo>
                    <a:pt x="242887" y="251460"/>
                  </a:lnTo>
                  <a:lnTo>
                    <a:pt x="237413" y="245110"/>
                  </a:lnTo>
                  <a:lnTo>
                    <a:pt x="237642" y="241300"/>
                  </a:lnTo>
                  <a:lnTo>
                    <a:pt x="240474" y="242570"/>
                  </a:lnTo>
                  <a:lnTo>
                    <a:pt x="242887" y="251460"/>
                  </a:lnTo>
                  <a:lnTo>
                    <a:pt x="242887" y="230301"/>
                  </a:lnTo>
                  <a:lnTo>
                    <a:pt x="241325" y="229870"/>
                  </a:lnTo>
                  <a:lnTo>
                    <a:pt x="243078" y="226060"/>
                  </a:lnTo>
                  <a:lnTo>
                    <a:pt x="245986" y="219710"/>
                  </a:lnTo>
                  <a:lnTo>
                    <a:pt x="239776" y="219710"/>
                  </a:lnTo>
                  <a:lnTo>
                    <a:pt x="243293" y="215900"/>
                  </a:lnTo>
                  <a:lnTo>
                    <a:pt x="246964" y="218440"/>
                  </a:lnTo>
                  <a:lnTo>
                    <a:pt x="250926" y="223520"/>
                  </a:lnTo>
                  <a:lnTo>
                    <a:pt x="255320" y="226060"/>
                  </a:lnTo>
                  <a:lnTo>
                    <a:pt x="255320" y="195580"/>
                  </a:lnTo>
                  <a:lnTo>
                    <a:pt x="255320" y="191770"/>
                  </a:lnTo>
                  <a:lnTo>
                    <a:pt x="255320" y="190500"/>
                  </a:lnTo>
                  <a:lnTo>
                    <a:pt x="255320" y="189230"/>
                  </a:lnTo>
                  <a:lnTo>
                    <a:pt x="261531" y="189230"/>
                  </a:lnTo>
                  <a:lnTo>
                    <a:pt x="261531" y="131991"/>
                  </a:lnTo>
                  <a:lnTo>
                    <a:pt x="260946" y="130810"/>
                  </a:lnTo>
                  <a:lnTo>
                    <a:pt x="259981" y="128866"/>
                  </a:lnTo>
                  <a:lnTo>
                    <a:pt x="259981" y="151130"/>
                  </a:lnTo>
                  <a:lnTo>
                    <a:pt x="256870" y="154940"/>
                  </a:lnTo>
                  <a:lnTo>
                    <a:pt x="257644" y="153670"/>
                  </a:lnTo>
                  <a:lnTo>
                    <a:pt x="258432" y="152400"/>
                  </a:lnTo>
                  <a:lnTo>
                    <a:pt x="259981" y="151130"/>
                  </a:lnTo>
                  <a:lnTo>
                    <a:pt x="259981" y="128866"/>
                  </a:lnTo>
                  <a:lnTo>
                    <a:pt x="258432" y="125730"/>
                  </a:lnTo>
                  <a:lnTo>
                    <a:pt x="268262" y="130810"/>
                  </a:lnTo>
                  <a:lnTo>
                    <a:pt x="268338" y="135890"/>
                  </a:lnTo>
                  <a:lnTo>
                    <a:pt x="268338" y="90487"/>
                  </a:lnTo>
                  <a:lnTo>
                    <a:pt x="266204" y="93980"/>
                  </a:lnTo>
                  <a:lnTo>
                    <a:pt x="267233" y="91440"/>
                  </a:lnTo>
                  <a:lnTo>
                    <a:pt x="267754" y="90170"/>
                  </a:lnTo>
                  <a:lnTo>
                    <a:pt x="269303" y="88900"/>
                  </a:lnTo>
                  <a:lnTo>
                    <a:pt x="269303" y="79006"/>
                  </a:lnTo>
                  <a:lnTo>
                    <a:pt x="263093" y="76200"/>
                  </a:lnTo>
                  <a:lnTo>
                    <a:pt x="261200" y="74930"/>
                  </a:lnTo>
                  <a:lnTo>
                    <a:pt x="251777" y="68580"/>
                  </a:lnTo>
                  <a:lnTo>
                    <a:pt x="249224" y="66357"/>
                  </a:lnTo>
                  <a:lnTo>
                    <a:pt x="249224" y="130810"/>
                  </a:lnTo>
                  <a:lnTo>
                    <a:pt x="247357" y="137160"/>
                  </a:lnTo>
                  <a:lnTo>
                    <a:pt x="244030" y="146050"/>
                  </a:lnTo>
                  <a:lnTo>
                    <a:pt x="242887" y="153670"/>
                  </a:lnTo>
                  <a:lnTo>
                    <a:pt x="242366" y="152908"/>
                  </a:lnTo>
                  <a:lnTo>
                    <a:pt x="242366" y="198120"/>
                  </a:lnTo>
                  <a:lnTo>
                    <a:pt x="241134" y="200660"/>
                  </a:lnTo>
                  <a:lnTo>
                    <a:pt x="238442" y="200660"/>
                  </a:lnTo>
                  <a:lnTo>
                    <a:pt x="238379" y="199390"/>
                  </a:lnTo>
                  <a:lnTo>
                    <a:pt x="238213" y="195580"/>
                  </a:lnTo>
                  <a:lnTo>
                    <a:pt x="242366" y="198120"/>
                  </a:lnTo>
                  <a:lnTo>
                    <a:pt x="242366" y="152908"/>
                  </a:lnTo>
                  <a:lnTo>
                    <a:pt x="238556" y="147320"/>
                  </a:lnTo>
                  <a:lnTo>
                    <a:pt x="239293" y="143510"/>
                  </a:lnTo>
                  <a:lnTo>
                    <a:pt x="239776" y="140970"/>
                  </a:lnTo>
                  <a:lnTo>
                    <a:pt x="245986" y="130810"/>
                  </a:lnTo>
                  <a:lnTo>
                    <a:pt x="249224" y="130810"/>
                  </a:lnTo>
                  <a:lnTo>
                    <a:pt x="249224" y="66357"/>
                  </a:lnTo>
                  <a:lnTo>
                    <a:pt x="240157" y="58420"/>
                  </a:lnTo>
                  <a:lnTo>
                    <a:pt x="238213" y="56578"/>
                  </a:lnTo>
                  <a:lnTo>
                    <a:pt x="238213" y="160020"/>
                  </a:lnTo>
                  <a:lnTo>
                    <a:pt x="238213" y="166370"/>
                  </a:lnTo>
                  <a:lnTo>
                    <a:pt x="233438" y="166370"/>
                  </a:lnTo>
                  <a:lnTo>
                    <a:pt x="233438" y="264160"/>
                  </a:lnTo>
                  <a:lnTo>
                    <a:pt x="233362" y="269240"/>
                  </a:lnTo>
                  <a:lnTo>
                    <a:pt x="232384" y="268922"/>
                  </a:lnTo>
                  <a:lnTo>
                    <a:pt x="232384" y="295910"/>
                  </a:lnTo>
                  <a:lnTo>
                    <a:pt x="232384" y="306070"/>
                  </a:lnTo>
                  <a:lnTo>
                    <a:pt x="231228" y="308610"/>
                  </a:lnTo>
                  <a:lnTo>
                    <a:pt x="228892" y="309880"/>
                  </a:lnTo>
                  <a:lnTo>
                    <a:pt x="228892" y="303530"/>
                  </a:lnTo>
                  <a:lnTo>
                    <a:pt x="232384" y="306070"/>
                  </a:lnTo>
                  <a:lnTo>
                    <a:pt x="232384" y="295910"/>
                  </a:lnTo>
                  <a:lnTo>
                    <a:pt x="231228" y="299720"/>
                  </a:lnTo>
                  <a:lnTo>
                    <a:pt x="228892" y="299720"/>
                  </a:lnTo>
                  <a:lnTo>
                    <a:pt x="228892" y="297180"/>
                  </a:lnTo>
                  <a:lnTo>
                    <a:pt x="228892" y="295910"/>
                  </a:lnTo>
                  <a:lnTo>
                    <a:pt x="228892" y="293370"/>
                  </a:lnTo>
                  <a:lnTo>
                    <a:pt x="232384" y="295910"/>
                  </a:lnTo>
                  <a:lnTo>
                    <a:pt x="232384" y="268922"/>
                  </a:lnTo>
                  <a:lnTo>
                    <a:pt x="229501" y="267970"/>
                  </a:lnTo>
                  <a:lnTo>
                    <a:pt x="225780" y="257810"/>
                  </a:lnTo>
                  <a:lnTo>
                    <a:pt x="233438" y="264160"/>
                  </a:lnTo>
                  <a:lnTo>
                    <a:pt x="233438" y="166370"/>
                  </a:lnTo>
                  <a:lnTo>
                    <a:pt x="233045" y="166370"/>
                  </a:lnTo>
                  <a:lnTo>
                    <a:pt x="233045" y="186690"/>
                  </a:lnTo>
                  <a:lnTo>
                    <a:pt x="232384" y="188734"/>
                  </a:lnTo>
                  <a:lnTo>
                    <a:pt x="232384" y="229870"/>
                  </a:lnTo>
                  <a:lnTo>
                    <a:pt x="231228" y="233680"/>
                  </a:lnTo>
                  <a:lnTo>
                    <a:pt x="228892" y="238760"/>
                  </a:lnTo>
                  <a:lnTo>
                    <a:pt x="228892" y="245110"/>
                  </a:lnTo>
                  <a:lnTo>
                    <a:pt x="227685" y="243840"/>
                  </a:lnTo>
                  <a:lnTo>
                    <a:pt x="224078" y="240030"/>
                  </a:lnTo>
                  <a:lnTo>
                    <a:pt x="224231" y="236220"/>
                  </a:lnTo>
                  <a:lnTo>
                    <a:pt x="226707" y="231140"/>
                  </a:lnTo>
                  <a:lnTo>
                    <a:pt x="227253" y="229870"/>
                  </a:lnTo>
                  <a:lnTo>
                    <a:pt x="227799" y="228600"/>
                  </a:lnTo>
                  <a:lnTo>
                    <a:pt x="228892" y="226060"/>
                  </a:lnTo>
                  <a:lnTo>
                    <a:pt x="232384" y="229870"/>
                  </a:lnTo>
                  <a:lnTo>
                    <a:pt x="232384" y="188734"/>
                  </a:lnTo>
                  <a:lnTo>
                    <a:pt x="231813" y="190500"/>
                  </a:lnTo>
                  <a:lnTo>
                    <a:pt x="229108" y="189230"/>
                  </a:lnTo>
                  <a:lnTo>
                    <a:pt x="229006" y="185420"/>
                  </a:lnTo>
                  <a:lnTo>
                    <a:pt x="228892" y="181610"/>
                  </a:lnTo>
                  <a:lnTo>
                    <a:pt x="233045" y="186690"/>
                  </a:lnTo>
                  <a:lnTo>
                    <a:pt x="233045" y="166370"/>
                  </a:lnTo>
                  <a:lnTo>
                    <a:pt x="232003" y="166370"/>
                  </a:lnTo>
                  <a:lnTo>
                    <a:pt x="232003" y="160020"/>
                  </a:lnTo>
                  <a:lnTo>
                    <a:pt x="238213" y="160020"/>
                  </a:lnTo>
                  <a:lnTo>
                    <a:pt x="238213" y="56578"/>
                  </a:lnTo>
                  <a:lnTo>
                    <a:pt x="233045" y="51663"/>
                  </a:lnTo>
                  <a:lnTo>
                    <a:pt x="233045" y="87630"/>
                  </a:lnTo>
                  <a:lnTo>
                    <a:pt x="231813" y="91440"/>
                  </a:lnTo>
                  <a:lnTo>
                    <a:pt x="229285" y="91440"/>
                  </a:lnTo>
                  <a:lnTo>
                    <a:pt x="229285" y="154940"/>
                  </a:lnTo>
                  <a:lnTo>
                    <a:pt x="228117" y="158750"/>
                  </a:lnTo>
                  <a:lnTo>
                    <a:pt x="225780" y="158750"/>
                  </a:lnTo>
                  <a:lnTo>
                    <a:pt x="225780" y="153670"/>
                  </a:lnTo>
                  <a:lnTo>
                    <a:pt x="225780" y="152400"/>
                  </a:lnTo>
                  <a:lnTo>
                    <a:pt x="229285" y="154940"/>
                  </a:lnTo>
                  <a:lnTo>
                    <a:pt x="229285" y="91440"/>
                  </a:lnTo>
                  <a:lnTo>
                    <a:pt x="229108" y="91440"/>
                  </a:lnTo>
                  <a:lnTo>
                    <a:pt x="228892" y="83820"/>
                  </a:lnTo>
                  <a:lnTo>
                    <a:pt x="233045" y="87630"/>
                  </a:lnTo>
                  <a:lnTo>
                    <a:pt x="233045" y="51663"/>
                  </a:lnTo>
                  <a:lnTo>
                    <a:pt x="226809" y="45720"/>
                  </a:lnTo>
                  <a:lnTo>
                    <a:pt x="222669" y="41605"/>
                  </a:lnTo>
                  <a:lnTo>
                    <a:pt x="222669" y="270510"/>
                  </a:lnTo>
                  <a:lnTo>
                    <a:pt x="222669" y="276860"/>
                  </a:lnTo>
                  <a:lnTo>
                    <a:pt x="216458" y="276860"/>
                  </a:lnTo>
                  <a:lnTo>
                    <a:pt x="216458" y="270510"/>
                  </a:lnTo>
                  <a:lnTo>
                    <a:pt x="222669" y="270510"/>
                  </a:lnTo>
                  <a:lnTo>
                    <a:pt x="222669" y="41605"/>
                  </a:lnTo>
                  <a:lnTo>
                    <a:pt x="219951" y="38900"/>
                  </a:lnTo>
                  <a:lnTo>
                    <a:pt x="219951" y="76200"/>
                  </a:lnTo>
                  <a:lnTo>
                    <a:pt x="218782" y="80010"/>
                  </a:lnTo>
                  <a:lnTo>
                    <a:pt x="216458" y="80010"/>
                  </a:lnTo>
                  <a:lnTo>
                    <a:pt x="216458" y="74930"/>
                  </a:lnTo>
                  <a:lnTo>
                    <a:pt x="219951" y="76200"/>
                  </a:lnTo>
                  <a:lnTo>
                    <a:pt x="219951" y="38900"/>
                  </a:lnTo>
                  <a:lnTo>
                    <a:pt x="210235" y="29210"/>
                  </a:lnTo>
                  <a:lnTo>
                    <a:pt x="210235" y="105410"/>
                  </a:lnTo>
                  <a:lnTo>
                    <a:pt x="213347" y="110490"/>
                  </a:lnTo>
                  <a:lnTo>
                    <a:pt x="216458" y="116840"/>
                  </a:lnTo>
                  <a:lnTo>
                    <a:pt x="221119" y="121920"/>
                  </a:lnTo>
                  <a:lnTo>
                    <a:pt x="219951" y="121208"/>
                  </a:lnTo>
                  <a:lnTo>
                    <a:pt x="219951" y="254000"/>
                  </a:lnTo>
                  <a:lnTo>
                    <a:pt x="218782" y="256540"/>
                  </a:lnTo>
                  <a:lnTo>
                    <a:pt x="216458" y="257810"/>
                  </a:lnTo>
                  <a:lnTo>
                    <a:pt x="216458" y="255270"/>
                  </a:lnTo>
                  <a:lnTo>
                    <a:pt x="216458" y="251460"/>
                  </a:lnTo>
                  <a:lnTo>
                    <a:pt x="219951" y="254000"/>
                  </a:lnTo>
                  <a:lnTo>
                    <a:pt x="219951" y="121208"/>
                  </a:lnTo>
                  <a:lnTo>
                    <a:pt x="214909" y="118110"/>
                  </a:lnTo>
                  <a:lnTo>
                    <a:pt x="213512" y="117894"/>
                  </a:lnTo>
                  <a:lnTo>
                    <a:pt x="213512" y="289560"/>
                  </a:lnTo>
                  <a:lnTo>
                    <a:pt x="211988" y="293370"/>
                  </a:lnTo>
                  <a:lnTo>
                    <a:pt x="209588" y="293370"/>
                  </a:lnTo>
                  <a:lnTo>
                    <a:pt x="210235" y="288290"/>
                  </a:lnTo>
                  <a:lnTo>
                    <a:pt x="213512" y="289560"/>
                  </a:lnTo>
                  <a:lnTo>
                    <a:pt x="213512" y="117894"/>
                  </a:lnTo>
                  <a:lnTo>
                    <a:pt x="213347" y="117856"/>
                  </a:lnTo>
                  <a:lnTo>
                    <a:pt x="213347" y="240030"/>
                  </a:lnTo>
                  <a:lnTo>
                    <a:pt x="213347" y="241300"/>
                  </a:lnTo>
                  <a:lnTo>
                    <a:pt x="210235" y="243840"/>
                  </a:lnTo>
                  <a:lnTo>
                    <a:pt x="211277" y="242570"/>
                  </a:lnTo>
                  <a:lnTo>
                    <a:pt x="212318" y="241300"/>
                  </a:lnTo>
                  <a:lnTo>
                    <a:pt x="213347" y="240030"/>
                  </a:lnTo>
                  <a:lnTo>
                    <a:pt x="213347" y="117856"/>
                  </a:lnTo>
                  <a:lnTo>
                    <a:pt x="213207" y="117843"/>
                  </a:lnTo>
                  <a:lnTo>
                    <a:pt x="213207" y="233680"/>
                  </a:lnTo>
                  <a:lnTo>
                    <a:pt x="210235" y="237490"/>
                  </a:lnTo>
                  <a:lnTo>
                    <a:pt x="208178" y="237490"/>
                  </a:lnTo>
                  <a:lnTo>
                    <a:pt x="208178" y="307340"/>
                  </a:lnTo>
                  <a:lnTo>
                    <a:pt x="207327" y="308190"/>
                  </a:lnTo>
                  <a:lnTo>
                    <a:pt x="207327" y="414020"/>
                  </a:lnTo>
                  <a:lnTo>
                    <a:pt x="205308" y="420370"/>
                  </a:lnTo>
                  <a:lnTo>
                    <a:pt x="199745" y="421563"/>
                  </a:lnTo>
                  <a:lnTo>
                    <a:pt x="199745" y="492760"/>
                  </a:lnTo>
                  <a:lnTo>
                    <a:pt x="198577" y="496570"/>
                  </a:lnTo>
                  <a:lnTo>
                    <a:pt x="197802" y="496570"/>
                  </a:lnTo>
                  <a:lnTo>
                    <a:pt x="197802" y="511810"/>
                  </a:lnTo>
                  <a:lnTo>
                    <a:pt x="194691" y="515620"/>
                  </a:lnTo>
                  <a:lnTo>
                    <a:pt x="196253" y="513080"/>
                  </a:lnTo>
                  <a:lnTo>
                    <a:pt x="197802" y="511810"/>
                  </a:lnTo>
                  <a:lnTo>
                    <a:pt x="197802" y="496570"/>
                  </a:lnTo>
                  <a:lnTo>
                    <a:pt x="196253" y="496570"/>
                  </a:lnTo>
                  <a:lnTo>
                    <a:pt x="196253" y="492760"/>
                  </a:lnTo>
                  <a:lnTo>
                    <a:pt x="196253" y="491490"/>
                  </a:lnTo>
                  <a:lnTo>
                    <a:pt x="199745" y="492760"/>
                  </a:lnTo>
                  <a:lnTo>
                    <a:pt x="199745" y="421563"/>
                  </a:lnTo>
                  <a:lnTo>
                    <a:pt x="199364" y="421640"/>
                  </a:lnTo>
                  <a:lnTo>
                    <a:pt x="197802" y="414020"/>
                  </a:lnTo>
                  <a:lnTo>
                    <a:pt x="199364" y="408940"/>
                  </a:lnTo>
                  <a:lnTo>
                    <a:pt x="200139" y="407670"/>
                  </a:lnTo>
                  <a:lnTo>
                    <a:pt x="202463" y="403860"/>
                  </a:lnTo>
                  <a:lnTo>
                    <a:pt x="206133" y="407670"/>
                  </a:lnTo>
                  <a:lnTo>
                    <a:pt x="207327" y="414020"/>
                  </a:lnTo>
                  <a:lnTo>
                    <a:pt x="207327" y="308190"/>
                  </a:lnTo>
                  <a:lnTo>
                    <a:pt x="203047" y="312420"/>
                  </a:lnTo>
                  <a:lnTo>
                    <a:pt x="202463" y="312623"/>
                  </a:lnTo>
                  <a:lnTo>
                    <a:pt x="202463" y="373380"/>
                  </a:lnTo>
                  <a:lnTo>
                    <a:pt x="202463" y="379730"/>
                  </a:lnTo>
                  <a:lnTo>
                    <a:pt x="199364" y="379730"/>
                  </a:lnTo>
                  <a:lnTo>
                    <a:pt x="199364" y="386080"/>
                  </a:lnTo>
                  <a:lnTo>
                    <a:pt x="199364" y="394970"/>
                  </a:lnTo>
                  <a:lnTo>
                    <a:pt x="196253" y="393700"/>
                  </a:lnTo>
                  <a:lnTo>
                    <a:pt x="196253" y="431800"/>
                  </a:lnTo>
                  <a:lnTo>
                    <a:pt x="196253" y="438150"/>
                  </a:lnTo>
                  <a:lnTo>
                    <a:pt x="196011" y="438150"/>
                  </a:lnTo>
                  <a:lnTo>
                    <a:pt x="196011" y="474980"/>
                  </a:lnTo>
                  <a:lnTo>
                    <a:pt x="192874" y="478650"/>
                  </a:lnTo>
                  <a:lnTo>
                    <a:pt x="192874" y="490220"/>
                  </a:lnTo>
                  <a:lnTo>
                    <a:pt x="189445" y="491490"/>
                  </a:lnTo>
                  <a:lnTo>
                    <a:pt x="186321" y="491490"/>
                  </a:lnTo>
                  <a:lnTo>
                    <a:pt x="190030" y="486410"/>
                  </a:lnTo>
                  <a:lnTo>
                    <a:pt x="192874" y="490220"/>
                  </a:lnTo>
                  <a:lnTo>
                    <a:pt x="192874" y="478650"/>
                  </a:lnTo>
                  <a:lnTo>
                    <a:pt x="192747" y="478790"/>
                  </a:lnTo>
                  <a:lnTo>
                    <a:pt x="186588" y="482600"/>
                  </a:lnTo>
                  <a:lnTo>
                    <a:pt x="180708" y="483870"/>
                  </a:lnTo>
                  <a:lnTo>
                    <a:pt x="182257" y="476250"/>
                  </a:lnTo>
                  <a:lnTo>
                    <a:pt x="191592" y="476250"/>
                  </a:lnTo>
                  <a:lnTo>
                    <a:pt x="193141" y="471170"/>
                  </a:lnTo>
                  <a:lnTo>
                    <a:pt x="196011" y="474980"/>
                  </a:lnTo>
                  <a:lnTo>
                    <a:pt x="196011" y="438150"/>
                  </a:lnTo>
                  <a:lnTo>
                    <a:pt x="190030" y="438150"/>
                  </a:lnTo>
                  <a:lnTo>
                    <a:pt x="190030" y="431800"/>
                  </a:lnTo>
                  <a:lnTo>
                    <a:pt x="196253" y="431800"/>
                  </a:lnTo>
                  <a:lnTo>
                    <a:pt x="196253" y="393700"/>
                  </a:lnTo>
                  <a:lnTo>
                    <a:pt x="191592" y="390537"/>
                  </a:lnTo>
                  <a:lnTo>
                    <a:pt x="191592" y="422910"/>
                  </a:lnTo>
                  <a:lnTo>
                    <a:pt x="186918" y="427990"/>
                  </a:lnTo>
                  <a:lnTo>
                    <a:pt x="190030" y="424180"/>
                  </a:lnTo>
                  <a:lnTo>
                    <a:pt x="191592" y="422910"/>
                  </a:lnTo>
                  <a:lnTo>
                    <a:pt x="191592" y="390537"/>
                  </a:lnTo>
                  <a:lnTo>
                    <a:pt x="190030" y="389470"/>
                  </a:lnTo>
                  <a:lnTo>
                    <a:pt x="190030" y="397510"/>
                  </a:lnTo>
                  <a:lnTo>
                    <a:pt x="186245" y="393700"/>
                  </a:lnTo>
                  <a:lnTo>
                    <a:pt x="187515" y="389267"/>
                  </a:lnTo>
                  <a:lnTo>
                    <a:pt x="190030" y="397510"/>
                  </a:lnTo>
                  <a:lnTo>
                    <a:pt x="190030" y="389470"/>
                  </a:lnTo>
                  <a:lnTo>
                    <a:pt x="188214" y="388226"/>
                  </a:lnTo>
                  <a:lnTo>
                    <a:pt x="189357" y="387350"/>
                  </a:lnTo>
                  <a:lnTo>
                    <a:pt x="192659" y="384810"/>
                  </a:lnTo>
                  <a:lnTo>
                    <a:pt x="199364" y="386080"/>
                  </a:lnTo>
                  <a:lnTo>
                    <a:pt x="199364" y="379730"/>
                  </a:lnTo>
                  <a:lnTo>
                    <a:pt x="196253" y="379730"/>
                  </a:lnTo>
                  <a:lnTo>
                    <a:pt x="196253" y="373380"/>
                  </a:lnTo>
                  <a:lnTo>
                    <a:pt x="202463" y="373380"/>
                  </a:lnTo>
                  <a:lnTo>
                    <a:pt x="202463" y="312623"/>
                  </a:lnTo>
                  <a:lnTo>
                    <a:pt x="199364" y="313639"/>
                  </a:lnTo>
                  <a:lnTo>
                    <a:pt x="199364" y="361950"/>
                  </a:lnTo>
                  <a:lnTo>
                    <a:pt x="190957" y="358140"/>
                  </a:lnTo>
                  <a:lnTo>
                    <a:pt x="189979" y="353060"/>
                  </a:lnTo>
                  <a:lnTo>
                    <a:pt x="189255" y="349250"/>
                  </a:lnTo>
                  <a:lnTo>
                    <a:pt x="190792" y="341630"/>
                  </a:lnTo>
                  <a:lnTo>
                    <a:pt x="191046" y="340360"/>
                  </a:lnTo>
                  <a:lnTo>
                    <a:pt x="193141" y="332740"/>
                  </a:lnTo>
                  <a:lnTo>
                    <a:pt x="198043" y="337820"/>
                  </a:lnTo>
                  <a:lnTo>
                    <a:pt x="197421" y="345440"/>
                  </a:lnTo>
                  <a:lnTo>
                    <a:pt x="196202" y="354330"/>
                  </a:lnTo>
                  <a:lnTo>
                    <a:pt x="199364" y="361950"/>
                  </a:lnTo>
                  <a:lnTo>
                    <a:pt x="199364" y="313639"/>
                  </a:lnTo>
                  <a:lnTo>
                    <a:pt x="195300" y="314960"/>
                  </a:lnTo>
                  <a:lnTo>
                    <a:pt x="190030" y="317500"/>
                  </a:lnTo>
                  <a:lnTo>
                    <a:pt x="187502" y="314159"/>
                  </a:lnTo>
                  <a:lnTo>
                    <a:pt x="187502" y="326390"/>
                  </a:lnTo>
                  <a:lnTo>
                    <a:pt x="185369" y="330161"/>
                  </a:lnTo>
                  <a:lnTo>
                    <a:pt x="185369" y="344170"/>
                  </a:lnTo>
                  <a:lnTo>
                    <a:pt x="185369" y="353060"/>
                  </a:lnTo>
                  <a:lnTo>
                    <a:pt x="182448" y="353060"/>
                  </a:lnTo>
                  <a:lnTo>
                    <a:pt x="182448" y="365760"/>
                  </a:lnTo>
                  <a:lnTo>
                    <a:pt x="180708" y="373380"/>
                  </a:lnTo>
                  <a:lnTo>
                    <a:pt x="177596" y="367753"/>
                  </a:lnTo>
                  <a:lnTo>
                    <a:pt x="177596" y="534670"/>
                  </a:lnTo>
                  <a:lnTo>
                    <a:pt x="174485" y="538480"/>
                  </a:lnTo>
                  <a:lnTo>
                    <a:pt x="176047" y="535940"/>
                  </a:lnTo>
                  <a:lnTo>
                    <a:pt x="177596" y="534670"/>
                  </a:lnTo>
                  <a:lnTo>
                    <a:pt x="177596" y="367753"/>
                  </a:lnTo>
                  <a:lnTo>
                    <a:pt x="177203" y="367030"/>
                  </a:lnTo>
                  <a:lnTo>
                    <a:pt x="179539" y="364490"/>
                  </a:lnTo>
                  <a:lnTo>
                    <a:pt x="182448" y="365760"/>
                  </a:lnTo>
                  <a:lnTo>
                    <a:pt x="182448" y="353060"/>
                  </a:lnTo>
                  <a:lnTo>
                    <a:pt x="176047" y="353060"/>
                  </a:lnTo>
                  <a:lnTo>
                    <a:pt x="176047" y="431800"/>
                  </a:lnTo>
                  <a:lnTo>
                    <a:pt x="172758" y="438150"/>
                  </a:lnTo>
                  <a:lnTo>
                    <a:pt x="168465" y="436880"/>
                  </a:lnTo>
                  <a:lnTo>
                    <a:pt x="167957" y="433070"/>
                  </a:lnTo>
                  <a:lnTo>
                    <a:pt x="176047" y="431800"/>
                  </a:lnTo>
                  <a:lnTo>
                    <a:pt x="176047" y="353060"/>
                  </a:lnTo>
                  <a:lnTo>
                    <a:pt x="176047" y="345440"/>
                  </a:lnTo>
                  <a:lnTo>
                    <a:pt x="179146" y="341630"/>
                  </a:lnTo>
                  <a:lnTo>
                    <a:pt x="185369" y="344170"/>
                  </a:lnTo>
                  <a:lnTo>
                    <a:pt x="185369" y="330161"/>
                  </a:lnTo>
                  <a:lnTo>
                    <a:pt x="180708" y="330200"/>
                  </a:lnTo>
                  <a:lnTo>
                    <a:pt x="180708" y="323850"/>
                  </a:lnTo>
                  <a:lnTo>
                    <a:pt x="183819" y="323850"/>
                  </a:lnTo>
                  <a:lnTo>
                    <a:pt x="183819" y="320040"/>
                  </a:lnTo>
                  <a:lnTo>
                    <a:pt x="187045" y="321310"/>
                  </a:lnTo>
                  <a:lnTo>
                    <a:pt x="187502" y="326390"/>
                  </a:lnTo>
                  <a:lnTo>
                    <a:pt x="187502" y="314159"/>
                  </a:lnTo>
                  <a:lnTo>
                    <a:pt x="186194" y="312420"/>
                  </a:lnTo>
                  <a:lnTo>
                    <a:pt x="186143" y="304800"/>
                  </a:lnTo>
                  <a:lnTo>
                    <a:pt x="189598" y="298450"/>
                  </a:lnTo>
                  <a:lnTo>
                    <a:pt x="196253" y="297180"/>
                  </a:lnTo>
                  <a:lnTo>
                    <a:pt x="196392" y="306070"/>
                  </a:lnTo>
                  <a:lnTo>
                    <a:pt x="199745" y="308610"/>
                  </a:lnTo>
                  <a:lnTo>
                    <a:pt x="203682" y="306070"/>
                  </a:lnTo>
                  <a:lnTo>
                    <a:pt x="205574" y="299720"/>
                  </a:lnTo>
                  <a:lnTo>
                    <a:pt x="208178" y="307340"/>
                  </a:lnTo>
                  <a:lnTo>
                    <a:pt x="208178" y="237490"/>
                  </a:lnTo>
                  <a:lnTo>
                    <a:pt x="204025" y="237490"/>
                  </a:lnTo>
                  <a:lnTo>
                    <a:pt x="204025" y="247650"/>
                  </a:lnTo>
                  <a:lnTo>
                    <a:pt x="199364" y="247650"/>
                  </a:lnTo>
                  <a:lnTo>
                    <a:pt x="199364" y="251460"/>
                  </a:lnTo>
                  <a:lnTo>
                    <a:pt x="197802" y="251460"/>
                  </a:lnTo>
                  <a:lnTo>
                    <a:pt x="197802" y="261620"/>
                  </a:lnTo>
                  <a:lnTo>
                    <a:pt x="196253" y="267970"/>
                  </a:lnTo>
                  <a:lnTo>
                    <a:pt x="186918" y="270510"/>
                  </a:lnTo>
                  <a:lnTo>
                    <a:pt x="190030" y="259080"/>
                  </a:lnTo>
                  <a:lnTo>
                    <a:pt x="190030" y="256540"/>
                  </a:lnTo>
                  <a:lnTo>
                    <a:pt x="190030" y="255270"/>
                  </a:lnTo>
                  <a:lnTo>
                    <a:pt x="196253" y="256540"/>
                  </a:lnTo>
                  <a:lnTo>
                    <a:pt x="197802" y="261620"/>
                  </a:lnTo>
                  <a:lnTo>
                    <a:pt x="197802" y="251460"/>
                  </a:lnTo>
                  <a:lnTo>
                    <a:pt x="196253" y="251460"/>
                  </a:lnTo>
                  <a:lnTo>
                    <a:pt x="196253" y="248920"/>
                  </a:lnTo>
                  <a:lnTo>
                    <a:pt x="193141" y="248920"/>
                  </a:lnTo>
                  <a:lnTo>
                    <a:pt x="193141" y="245110"/>
                  </a:lnTo>
                  <a:lnTo>
                    <a:pt x="193141" y="242570"/>
                  </a:lnTo>
                  <a:lnTo>
                    <a:pt x="202463" y="242570"/>
                  </a:lnTo>
                  <a:lnTo>
                    <a:pt x="204025" y="247650"/>
                  </a:lnTo>
                  <a:lnTo>
                    <a:pt x="204025" y="237490"/>
                  </a:lnTo>
                  <a:lnTo>
                    <a:pt x="204127" y="236220"/>
                  </a:lnTo>
                  <a:lnTo>
                    <a:pt x="204444" y="232410"/>
                  </a:lnTo>
                  <a:lnTo>
                    <a:pt x="204558" y="231140"/>
                  </a:lnTo>
                  <a:lnTo>
                    <a:pt x="209461" y="229870"/>
                  </a:lnTo>
                  <a:lnTo>
                    <a:pt x="213207" y="233680"/>
                  </a:lnTo>
                  <a:lnTo>
                    <a:pt x="213207" y="117843"/>
                  </a:lnTo>
                  <a:lnTo>
                    <a:pt x="207137" y="116840"/>
                  </a:lnTo>
                  <a:lnTo>
                    <a:pt x="200914" y="113030"/>
                  </a:lnTo>
                  <a:lnTo>
                    <a:pt x="198120" y="114096"/>
                  </a:lnTo>
                  <a:lnTo>
                    <a:pt x="198120" y="149860"/>
                  </a:lnTo>
                  <a:lnTo>
                    <a:pt x="190030" y="152400"/>
                  </a:lnTo>
                  <a:lnTo>
                    <a:pt x="191566" y="143510"/>
                  </a:lnTo>
                  <a:lnTo>
                    <a:pt x="196443" y="144780"/>
                  </a:lnTo>
                  <a:lnTo>
                    <a:pt x="198120" y="149860"/>
                  </a:lnTo>
                  <a:lnTo>
                    <a:pt x="198120" y="114096"/>
                  </a:lnTo>
                  <a:lnTo>
                    <a:pt x="187312" y="118173"/>
                  </a:lnTo>
                  <a:lnTo>
                    <a:pt x="187312" y="161290"/>
                  </a:lnTo>
                  <a:lnTo>
                    <a:pt x="186918" y="162585"/>
                  </a:lnTo>
                  <a:lnTo>
                    <a:pt x="186918" y="228600"/>
                  </a:lnTo>
                  <a:lnTo>
                    <a:pt x="186651" y="228536"/>
                  </a:lnTo>
                  <a:lnTo>
                    <a:pt x="186651" y="283210"/>
                  </a:lnTo>
                  <a:lnTo>
                    <a:pt x="182067" y="284480"/>
                  </a:lnTo>
                  <a:lnTo>
                    <a:pt x="180213" y="283210"/>
                  </a:lnTo>
                  <a:lnTo>
                    <a:pt x="178346" y="281940"/>
                  </a:lnTo>
                  <a:lnTo>
                    <a:pt x="180174" y="279400"/>
                  </a:lnTo>
                  <a:lnTo>
                    <a:pt x="181991" y="276860"/>
                  </a:lnTo>
                  <a:lnTo>
                    <a:pt x="183819" y="274320"/>
                  </a:lnTo>
                  <a:lnTo>
                    <a:pt x="186651" y="283210"/>
                  </a:lnTo>
                  <a:lnTo>
                    <a:pt x="186651" y="228536"/>
                  </a:lnTo>
                  <a:lnTo>
                    <a:pt x="186436" y="228485"/>
                  </a:lnTo>
                  <a:lnTo>
                    <a:pt x="186436" y="243840"/>
                  </a:lnTo>
                  <a:lnTo>
                    <a:pt x="182651" y="245110"/>
                  </a:lnTo>
                  <a:lnTo>
                    <a:pt x="179438" y="245110"/>
                  </a:lnTo>
                  <a:lnTo>
                    <a:pt x="183819" y="241300"/>
                  </a:lnTo>
                  <a:lnTo>
                    <a:pt x="186436" y="243840"/>
                  </a:lnTo>
                  <a:lnTo>
                    <a:pt x="186436" y="228485"/>
                  </a:lnTo>
                  <a:lnTo>
                    <a:pt x="181965" y="227330"/>
                  </a:lnTo>
                  <a:lnTo>
                    <a:pt x="179933" y="223520"/>
                  </a:lnTo>
                  <a:lnTo>
                    <a:pt x="179755" y="222250"/>
                  </a:lnTo>
                  <a:lnTo>
                    <a:pt x="179057" y="217170"/>
                  </a:lnTo>
                  <a:lnTo>
                    <a:pt x="178320" y="214630"/>
                  </a:lnTo>
                  <a:lnTo>
                    <a:pt x="177596" y="212090"/>
                  </a:lnTo>
                  <a:lnTo>
                    <a:pt x="183819" y="214630"/>
                  </a:lnTo>
                  <a:lnTo>
                    <a:pt x="185369" y="220980"/>
                  </a:lnTo>
                  <a:lnTo>
                    <a:pt x="186918" y="228600"/>
                  </a:lnTo>
                  <a:lnTo>
                    <a:pt x="186918" y="162585"/>
                  </a:lnTo>
                  <a:lnTo>
                    <a:pt x="186143" y="165100"/>
                  </a:lnTo>
                  <a:lnTo>
                    <a:pt x="183819" y="165100"/>
                  </a:lnTo>
                  <a:lnTo>
                    <a:pt x="183819" y="158750"/>
                  </a:lnTo>
                  <a:lnTo>
                    <a:pt x="187312" y="161290"/>
                  </a:lnTo>
                  <a:lnTo>
                    <a:pt x="187312" y="118173"/>
                  </a:lnTo>
                  <a:lnTo>
                    <a:pt x="184099" y="119380"/>
                  </a:lnTo>
                  <a:lnTo>
                    <a:pt x="177088" y="122682"/>
                  </a:lnTo>
                  <a:lnTo>
                    <a:pt x="177088" y="175260"/>
                  </a:lnTo>
                  <a:lnTo>
                    <a:pt x="177088" y="200660"/>
                  </a:lnTo>
                  <a:lnTo>
                    <a:pt x="175844" y="204470"/>
                  </a:lnTo>
                  <a:lnTo>
                    <a:pt x="173520" y="204470"/>
                  </a:lnTo>
                  <a:lnTo>
                    <a:pt x="173520" y="323850"/>
                  </a:lnTo>
                  <a:lnTo>
                    <a:pt x="171259" y="336550"/>
                  </a:lnTo>
                  <a:lnTo>
                    <a:pt x="169900" y="337908"/>
                  </a:lnTo>
                  <a:lnTo>
                    <a:pt x="169900" y="411480"/>
                  </a:lnTo>
                  <a:lnTo>
                    <a:pt x="168846" y="415290"/>
                  </a:lnTo>
                  <a:lnTo>
                    <a:pt x="165188" y="417830"/>
                  </a:lnTo>
                  <a:lnTo>
                    <a:pt x="160502" y="417830"/>
                  </a:lnTo>
                  <a:lnTo>
                    <a:pt x="158940" y="410210"/>
                  </a:lnTo>
                  <a:lnTo>
                    <a:pt x="166712" y="414020"/>
                  </a:lnTo>
                  <a:lnTo>
                    <a:pt x="166712" y="410210"/>
                  </a:lnTo>
                  <a:lnTo>
                    <a:pt x="166712" y="408940"/>
                  </a:lnTo>
                  <a:lnTo>
                    <a:pt x="169900" y="411480"/>
                  </a:lnTo>
                  <a:lnTo>
                    <a:pt x="169900" y="337908"/>
                  </a:lnTo>
                  <a:lnTo>
                    <a:pt x="163601" y="344170"/>
                  </a:lnTo>
                  <a:lnTo>
                    <a:pt x="165455" y="351790"/>
                  </a:lnTo>
                  <a:lnTo>
                    <a:pt x="167881" y="359410"/>
                  </a:lnTo>
                  <a:lnTo>
                    <a:pt x="169722" y="367030"/>
                  </a:lnTo>
                  <a:lnTo>
                    <a:pt x="169824" y="375920"/>
                  </a:lnTo>
                  <a:lnTo>
                    <a:pt x="166712" y="375920"/>
                  </a:lnTo>
                  <a:lnTo>
                    <a:pt x="166712" y="397510"/>
                  </a:lnTo>
                  <a:lnTo>
                    <a:pt x="161150" y="402590"/>
                  </a:lnTo>
                  <a:lnTo>
                    <a:pt x="156032" y="406400"/>
                  </a:lnTo>
                  <a:lnTo>
                    <a:pt x="151193" y="412750"/>
                  </a:lnTo>
                  <a:lnTo>
                    <a:pt x="146507" y="417830"/>
                  </a:lnTo>
                  <a:lnTo>
                    <a:pt x="146608" y="411480"/>
                  </a:lnTo>
                  <a:lnTo>
                    <a:pt x="151942" y="403860"/>
                  </a:lnTo>
                  <a:lnTo>
                    <a:pt x="159626" y="397510"/>
                  </a:lnTo>
                  <a:lnTo>
                    <a:pt x="166712" y="397510"/>
                  </a:lnTo>
                  <a:lnTo>
                    <a:pt x="166712" y="375920"/>
                  </a:lnTo>
                  <a:lnTo>
                    <a:pt x="163385" y="375920"/>
                  </a:lnTo>
                  <a:lnTo>
                    <a:pt x="160299" y="379730"/>
                  </a:lnTo>
                  <a:lnTo>
                    <a:pt x="156921" y="382270"/>
                  </a:lnTo>
                  <a:lnTo>
                    <a:pt x="149618" y="382270"/>
                  </a:lnTo>
                  <a:lnTo>
                    <a:pt x="152285" y="374650"/>
                  </a:lnTo>
                  <a:lnTo>
                    <a:pt x="152730" y="373380"/>
                  </a:lnTo>
                  <a:lnTo>
                    <a:pt x="146507" y="369570"/>
                  </a:lnTo>
                  <a:lnTo>
                    <a:pt x="146507" y="368300"/>
                  </a:lnTo>
                  <a:lnTo>
                    <a:pt x="146507" y="361950"/>
                  </a:lnTo>
                  <a:lnTo>
                    <a:pt x="151168" y="364490"/>
                  </a:lnTo>
                  <a:lnTo>
                    <a:pt x="152730" y="367030"/>
                  </a:lnTo>
                  <a:lnTo>
                    <a:pt x="152730" y="372110"/>
                  </a:lnTo>
                  <a:lnTo>
                    <a:pt x="155829" y="372110"/>
                  </a:lnTo>
                  <a:lnTo>
                    <a:pt x="155829" y="361950"/>
                  </a:lnTo>
                  <a:lnTo>
                    <a:pt x="152361" y="359410"/>
                  </a:lnTo>
                  <a:lnTo>
                    <a:pt x="146697" y="358140"/>
                  </a:lnTo>
                  <a:lnTo>
                    <a:pt x="143395" y="357149"/>
                  </a:lnTo>
                  <a:lnTo>
                    <a:pt x="143395" y="374650"/>
                  </a:lnTo>
                  <a:lnTo>
                    <a:pt x="136817" y="393700"/>
                  </a:lnTo>
                  <a:lnTo>
                    <a:pt x="134581" y="395554"/>
                  </a:lnTo>
                  <a:lnTo>
                    <a:pt x="134581" y="425450"/>
                  </a:lnTo>
                  <a:lnTo>
                    <a:pt x="134454" y="425665"/>
                  </a:lnTo>
                  <a:lnTo>
                    <a:pt x="134454" y="472440"/>
                  </a:lnTo>
                  <a:lnTo>
                    <a:pt x="133299" y="474980"/>
                  </a:lnTo>
                  <a:lnTo>
                    <a:pt x="130962" y="478790"/>
                  </a:lnTo>
                  <a:lnTo>
                    <a:pt x="130962" y="483870"/>
                  </a:lnTo>
                  <a:lnTo>
                    <a:pt x="120078" y="480060"/>
                  </a:lnTo>
                  <a:lnTo>
                    <a:pt x="127850" y="476250"/>
                  </a:lnTo>
                  <a:lnTo>
                    <a:pt x="128625" y="474980"/>
                  </a:lnTo>
                  <a:lnTo>
                    <a:pt x="130962" y="471170"/>
                  </a:lnTo>
                  <a:lnTo>
                    <a:pt x="134454" y="472440"/>
                  </a:lnTo>
                  <a:lnTo>
                    <a:pt x="134454" y="425665"/>
                  </a:lnTo>
                  <a:lnTo>
                    <a:pt x="129997" y="433070"/>
                  </a:lnTo>
                  <a:lnTo>
                    <a:pt x="125107" y="440690"/>
                  </a:lnTo>
                  <a:lnTo>
                    <a:pt x="124739" y="448310"/>
                  </a:lnTo>
                  <a:lnTo>
                    <a:pt x="122783" y="445770"/>
                  </a:lnTo>
                  <a:lnTo>
                    <a:pt x="121831" y="444538"/>
                  </a:lnTo>
                  <a:lnTo>
                    <a:pt x="121831" y="471170"/>
                  </a:lnTo>
                  <a:lnTo>
                    <a:pt x="119380" y="474980"/>
                  </a:lnTo>
                  <a:lnTo>
                    <a:pt x="113868" y="473710"/>
                  </a:lnTo>
                  <a:lnTo>
                    <a:pt x="113868" y="468630"/>
                  </a:lnTo>
                  <a:lnTo>
                    <a:pt x="116967" y="468630"/>
                  </a:lnTo>
                  <a:lnTo>
                    <a:pt x="116967" y="464820"/>
                  </a:lnTo>
                  <a:lnTo>
                    <a:pt x="121081" y="466090"/>
                  </a:lnTo>
                  <a:lnTo>
                    <a:pt x="121831" y="471170"/>
                  </a:lnTo>
                  <a:lnTo>
                    <a:pt x="121831" y="444538"/>
                  </a:lnTo>
                  <a:lnTo>
                    <a:pt x="117894" y="439420"/>
                  </a:lnTo>
                  <a:lnTo>
                    <a:pt x="118618" y="436880"/>
                  </a:lnTo>
                  <a:lnTo>
                    <a:pt x="120078" y="431800"/>
                  </a:lnTo>
                  <a:lnTo>
                    <a:pt x="126936" y="422910"/>
                  </a:lnTo>
                  <a:lnTo>
                    <a:pt x="134073" y="417830"/>
                  </a:lnTo>
                  <a:lnTo>
                    <a:pt x="134581" y="425450"/>
                  </a:lnTo>
                  <a:lnTo>
                    <a:pt x="134581" y="395554"/>
                  </a:lnTo>
                  <a:lnTo>
                    <a:pt x="119888" y="407670"/>
                  </a:lnTo>
                  <a:lnTo>
                    <a:pt x="115417" y="409651"/>
                  </a:lnTo>
                  <a:lnTo>
                    <a:pt x="115417" y="455930"/>
                  </a:lnTo>
                  <a:lnTo>
                    <a:pt x="104533" y="463550"/>
                  </a:lnTo>
                  <a:lnTo>
                    <a:pt x="104533" y="468630"/>
                  </a:lnTo>
                  <a:lnTo>
                    <a:pt x="101422" y="468630"/>
                  </a:lnTo>
                  <a:lnTo>
                    <a:pt x="101422" y="458470"/>
                  </a:lnTo>
                  <a:lnTo>
                    <a:pt x="107645" y="458470"/>
                  </a:lnTo>
                  <a:lnTo>
                    <a:pt x="107645" y="455930"/>
                  </a:lnTo>
                  <a:lnTo>
                    <a:pt x="115417" y="455930"/>
                  </a:lnTo>
                  <a:lnTo>
                    <a:pt x="115417" y="409651"/>
                  </a:lnTo>
                  <a:lnTo>
                    <a:pt x="107645" y="413067"/>
                  </a:lnTo>
                  <a:lnTo>
                    <a:pt x="107645" y="421640"/>
                  </a:lnTo>
                  <a:lnTo>
                    <a:pt x="107645" y="427990"/>
                  </a:lnTo>
                  <a:lnTo>
                    <a:pt x="102984" y="427990"/>
                  </a:lnTo>
                  <a:lnTo>
                    <a:pt x="104533" y="434340"/>
                  </a:lnTo>
                  <a:lnTo>
                    <a:pt x="101092" y="431800"/>
                  </a:lnTo>
                  <a:lnTo>
                    <a:pt x="100876" y="430530"/>
                  </a:lnTo>
                  <a:lnTo>
                    <a:pt x="100266" y="426720"/>
                  </a:lnTo>
                  <a:lnTo>
                    <a:pt x="102349" y="421640"/>
                  </a:lnTo>
                  <a:lnTo>
                    <a:pt x="107645" y="421640"/>
                  </a:lnTo>
                  <a:lnTo>
                    <a:pt x="107645" y="413067"/>
                  </a:lnTo>
                  <a:lnTo>
                    <a:pt x="97078" y="417728"/>
                  </a:lnTo>
                  <a:lnTo>
                    <a:pt x="97078" y="448310"/>
                  </a:lnTo>
                  <a:lnTo>
                    <a:pt x="92100" y="450850"/>
                  </a:lnTo>
                  <a:lnTo>
                    <a:pt x="90551" y="452120"/>
                  </a:lnTo>
                  <a:lnTo>
                    <a:pt x="88988" y="452120"/>
                  </a:lnTo>
                  <a:lnTo>
                    <a:pt x="91884" y="450850"/>
                  </a:lnTo>
                  <a:lnTo>
                    <a:pt x="93840" y="449580"/>
                  </a:lnTo>
                  <a:lnTo>
                    <a:pt x="95796" y="448310"/>
                  </a:lnTo>
                  <a:lnTo>
                    <a:pt x="97078" y="448310"/>
                  </a:lnTo>
                  <a:lnTo>
                    <a:pt x="97078" y="417728"/>
                  </a:lnTo>
                  <a:lnTo>
                    <a:pt x="96837" y="417830"/>
                  </a:lnTo>
                  <a:lnTo>
                    <a:pt x="73444" y="421411"/>
                  </a:lnTo>
                  <a:lnTo>
                    <a:pt x="73444" y="445770"/>
                  </a:lnTo>
                  <a:lnTo>
                    <a:pt x="71894" y="448310"/>
                  </a:lnTo>
                  <a:lnTo>
                    <a:pt x="70345" y="449580"/>
                  </a:lnTo>
                  <a:lnTo>
                    <a:pt x="71374" y="448310"/>
                  </a:lnTo>
                  <a:lnTo>
                    <a:pt x="73444" y="445770"/>
                  </a:lnTo>
                  <a:lnTo>
                    <a:pt x="73444" y="421411"/>
                  </a:lnTo>
                  <a:lnTo>
                    <a:pt x="71894" y="421640"/>
                  </a:lnTo>
                  <a:lnTo>
                    <a:pt x="74637" y="417830"/>
                  </a:lnTo>
                  <a:lnTo>
                    <a:pt x="78308" y="412750"/>
                  </a:lnTo>
                  <a:lnTo>
                    <a:pt x="93726" y="403860"/>
                  </a:lnTo>
                  <a:lnTo>
                    <a:pt x="98120" y="401320"/>
                  </a:lnTo>
                  <a:lnTo>
                    <a:pt x="104533" y="392430"/>
                  </a:lnTo>
                  <a:lnTo>
                    <a:pt x="102984" y="387350"/>
                  </a:lnTo>
                  <a:lnTo>
                    <a:pt x="98323" y="394970"/>
                  </a:lnTo>
                  <a:lnTo>
                    <a:pt x="98323" y="392430"/>
                  </a:lnTo>
                  <a:lnTo>
                    <a:pt x="98247" y="388226"/>
                  </a:lnTo>
                  <a:lnTo>
                    <a:pt x="97205" y="382270"/>
                  </a:lnTo>
                  <a:lnTo>
                    <a:pt x="96761" y="379730"/>
                  </a:lnTo>
                  <a:lnTo>
                    <a:pt x="104533" y="381000"/>
                  </a:lnTo>
                  <a:lnTo>
                    <a:pt x="110756" y="379730"/>
                  </a:lnTo>
                  <a:lnTo>
                    <a:pt x="110502" y="374650"/>
                  </a:lnTo>
                  <a:lnTo>
                    <a:pt x="110388" y="372110"/>
                  </a:lnTo>
                  <a:lnTo>
                    <a:pt x="107162" y="334010"/>
                  </a:lnTo>
                  <a:lnTo>
                    <a:pt x="106972" y="332740"/>
                  </a:lnTo>
                  <a:lnTo>
                    <a:pt x="106603" y="330200"/>
                  </a:lnTo>
                  <a:lnTo>
                    <a:pt x="102984" y="316865"/>
                  </a:lnTo>
                  <a:lnTo>
                    <a:pt x="102984" y="367030"/>
                  </a:lnTo>
                  <a:lnTo>
                    <a:pt x="95211" y="367030"/>
                  </a:lnTo>
                  <a:lnTo>
                    <a:pt x="98323" y="375920"/>
                  </a:lnTo>
                  <a:lnTo>
                    <a:pt x="90716" y="374650"/>
                  </a:lnTo>
                  <a:lnTo>
                    <a:pt x="89966" y="368300"/>
                  </a:lnTo>
                  <a:lnTo>
                    <a:pt x="94170" y="361950"/>
                  </a:lnTo>
                  <a:lnTo>
                    <a:pt x="101422" y="359410"/>
                  </a:lnTo>
                  <a:lnTo>
                    <a:pt x="102984" y="367030"/>
                  </a:lnTo>
                  <a:lnTo>
                    <a:pt x="102984" y="316865"/>
                  </a:lnTo>
                  <a:lnTo>
                    <a:pt x="101777" y="312420"/>
                  </a:lnTo>
                  <a:lnTo>
                    <a:pt x="101422" y="311150"/>
                  </a:lnTo>
                  <a:lnTo>
                    <a:pt x="110921" y="331470"/>
                  </a:lnTo>
                  <a:lnTo>
                    <a:pt x="117944" y="355600"/>
                  </a:lnTo>
                  <a:lnTo>
                    <a:pt x="118262" y="377190"/>
                  </a:lnTo>
                  <a:lnTo>
                    <a:pt x="107645" y="387350"/>
                  </a:lnTo>
                  <a:lnTo>
                    <a:pt x="110756" y="396240"/>
                  </a:lnTo>
                  <a:lnTo>
                    <a:pt x="109194" y="407670"/>
                  </a:lnTo>
                  <a:lnTo>
                    <a:pt x="110756" y="410210"/>
                  </a:lnTo>
                  <a:lnTo>
                    <a:pt x="115849" y="398780"/>
                  </a:lnTo>
                  <a:lnTo>
                    <a:pt x="124739" y="389890"/>
                  </a:lnTo>
                  <a:lnTo>
                    <a:pt x="134797" y="383540"/>
                  </a:lnTo>
                  <a:lnTo>
                    <a:pt x="143395" y="374650"/>
                  </a:lnTo>
                  <a:lnTo>
                    <a:pt x="143395" y="357149"/>
                  </a:lnTo>
                  <a:lnTo>
                    <a:pt x="142494" y="356870"/>
                  </a:lnTo>
                  <a:lnTo>
                    <a:pt x="143395" y="349250"/>
                  </a:lnTo>
                  <a:lnTo>
                    <a:pt x="141846" y="355600"/>
                  </a:lnTo>
                  <a:lnTo>
                    <a:pt x="141846" y="364490"/>
                  </a:lnTo>
                  <a:lnTo>
                    <a:pt x="137185" y="368300"/>
                  </a:lnTo>
                  <a:lnTo>
                    <a:pt x="135826" y="359410"/>
                  </a:lnTo>
                  <a:lnTo>
                    <a:pt x="129794" y="356870"/>
                  </a:lnTo>
                  <a:lnTo>
                    <a:pt x="123190" y="353060"/>
                  </a:lnTo>
                  <a:lnTo>
                    <a:pt x="120078" y="339090"/>
                  </a:lnTo>
                  <a:lnTo>
                    <a:pt x="129413" y="341630"/>
                  </a:lnTo>
                  <a:lnTo>
                    <a:pt x="128524" y="339090"/>
                  </a:lnTo>
                  <a:lnTo>
                    <a:pt x="126301" y="332740"/>
                  </a:lnTo>
                  <a:lnTo>
                    <a:pt x="132511" y="332740"/>
                  </a:lnTo>
                  <a:lnTo>
                    <a:pt x="131406" y="326390"/>
                  </a:lnTo>
                  <a:lnTo>
                    <a:pt x="131165" y="325031"/>
                  </a:lnTo>
                  <a:lnTo>
                    <a:pt x="131356" y="323850"/>
                  </a:lnTo>
                  <a:lnTo>
                    <a:pt x="131737" y="321310"/>
                  </a:lnTo>
                  <a:lnTo>
                    <a:pt x="132511" y="316230"/>
                  </a:lnTo>
                  <a:lnTo>
                    <a:pt x="124739" y="313690"/>
                  </a:lnTo>
                  <a:lnTo>
                    <a:pt x="124739" y="321310"/>
                  </a:lnTo>
                  <a:lnTo>
                    <a:pt x="115417" y="318770"/>
                  </a:lnTo>
                  <a:lnTo>
                    <a:pt x="114414" y="311150"/>
                  </a:lnTo>
                  <a:lnTo>
                    <a:pt x="114249" y="309880"/>
                  </a:lnTo>
                  <a:lnTo>
                    <a:pt x="114249" y="303530"/>
                  </a:lnTo>
                  <a:lnTo>
                    <a:pt x="117170" y="298450"/>
                  </a:lnTo>
                  <a:lnTo>
                    <a:pt x="124739" y="295910"/>
                  </a:lnTo>
                  <a:lnTo>
                    <a:pt x="122262" y="303530"/>
                  </a:lnTo>
                  <a:lnTo>
                    <a:pt x="124739" y="304800"/>
                  </a:lnTo>
                  <a:lnTo>
                    <a:pt x="129552" y="303530"/>
                  </a:lnTo>
                  <a:lnTo>
                    <a:pt x="134073" y="298450"/>
                  </a:lnTo>
                  <a:lnTo>
                    <a:pt x="137134" y="303530"/>
                  </a:lnTo>
                  <a:lnTo>
                    <a:pt x="137566" y="312420"/>
                  </a:lnTo>
                  <a:lnTo>
                    <a:pt x="136258" y="320040"/>
                  </a:lnTo>
                  <a:lnTo>
                    <a:pt x="134073" y="325120"/>
                  </a:lnTo>
                  <a:lnTo>
                    <a:pt x="136017" y="328930"/>
                  </a:lnTo>
                  <a:lnTo>
                    <a:pt x="139128" y="327660"/>
                  </a:lnTo>
                  <a:lnTo>
                    <a:pt x="142811" y="325120"/>
                  </a:lnTo>
                  <a:lnTo>
                    <a:pt x="146507" y="325120"/>
                  </a:lnTo>
                  <a:lnTo>
                    <a:pt x="150761" y="320040"/>
                  </a:lnTo>
                  <a:lnTo>
                    <a:pt x="154863" y="320040"/>
                  </a:lnTo>
                  <a:lnTo>
                    <a:pt x="159842" y="321310"/>
                  </a:lnTo>
                  <a:lnTo>
                    <a:pt x="166712" y="321310"/>
                  </a:lnTo>
                  <a:lnTo>
                    <a:pt x="164769" y="320040"/>
                  </a:lnTo>
                  <a:lnTo>
                    <a:pt x="162826" y="318770"/>
                  </a:lnTo>
                  <a:lnTo>
                    <a:pt x="158940" y="316230"/>
                  </a:lnTo>
                  <a:lnTo>
                    <a:pt x="163601" y="317500"/>
                  </a:lnTo>
                  <a:lnTo>
                    <a:pt x="163601" y="316230"/>
                  </a:lnTo>
                  <a:lnTo>
                    <a:pt x="163601" y="313690"/>
                  </a:lnTo>
                  <a:lnTo>
                    <a:pt x="163601" y="304800"/>
                  </a:lnTo>
                  <a:lnTo>
                    <a:pt x="170815" y="312420"/>
                  </a:lnTo>
                  <a:lnTo>
                    <a:pt x="173520" y="323850"/>
                  </a:lnTo>
                  <a:lnTo>
                    <a:pt x="173520" y="204470"/>
                  </a:lnTo>
                  <a:lnTo>
                    <a:pt x="173151" y="204470"/>
                  </a:lnTo>
                  <a:lnTo>
                    <a:pt x="172935" y="199390"/>
                  </a:lnTo>
                  <a:lnTo>
                    <a:pt x="177088" y="200660"/>
                  </a:lnTo>
                  <a:lnTo>
                    <a:pt x="177088" y="175260"/>
                  </a:lnTo>
                  <a:lnTo>
                    <a:pt x="175844" y="177800"/>
                  </a:lnTo>
                  <a:lnTo>
                    <a:pt x="173151" y="179070"/>
                  </a:lnTo>
                  <a:lnTo>
                    <a:pt x="173113" y="177800"/>
                  </a:lnTo>
                  <a:lnTo>
                    <a:pt x="172935" y="172720"/>
                  </a:lnTo>
                  <a:lnTo>
                    <a:pt x="177088" y="175260"/>
                  </a:lnTo>
                  <a:lnTo>
                    <a:pt x="177088" y="122682"/>
                  </a:lnTo>
                  <a:lnTo>
                    <a:pt x="168275" y="126822"/>
                  </a:lnTo>
                  <a:lnTo>
                    <a:pt x="168275" y="223520"/>
                  </a:lnTo>
                  <a:lnTo>
                    <a:pt x="166712" y="226060"/>
                  </a:lnTo>
                  <a:lnTo>
                    <a:pt x="165163" y="227330"/>
                  </a:lnTo>
                  <a:lnTo>
                    <a:pt x="168275" y="223520"/>
                  </a:lnTo>
                  <a:lnTo>
                    <a:pt x="168275" y="126822"/>
                  </a:lnTo>
                  <a:lnTo>
                    <a:pt x="167881" y="127000"/>
                  </a:lnTo>
                  <a:lnTo>
                    <a:pt x="163601" y="128295"/>
                  </a:lnTo>
                  <a:lnTo>
                    <a:pt x="163601" y="208280"/>
                  </a:lnTo>
                  <a:lnTo>
                    <a:pt x="162052" y="209867"/>
                  </a:lnTo>
                  <a:lnTo>
                    <a:pt x="162052" y="276860"/>
                  </a:lnTo>
                  <a:lnTo>
                    <a:pt x="160883" y="277507"/>
                  </a:lnTo>
                  <a:lnTo>
                    <a:pt x="160883" y="285750"/>
                  </a:lnTo>
                  <a:lnTo>
                    <a:pt x="159715" y="289560"/>
                  </a:lnTo>
                  <a:lnTo>
                    <a:pt x="157391" y="292100"/>
                  </a:lnTo>
                  <a:lnTo>
                    <a:pt x="157391" y="297180"/>
                  </a:lnTo>
                  <a:lnTo>
                    <a:pt x="156908" y="297180"/>
                  </a:lnTo>
                  <a:lnTo>
                    <a:pt x="156908" y="317500"/>
                  </a:lnTo>
                  <a:lnTo>
                    <a:pt x="153111" y="318770"/>
                  </a:lnTo>
                  <a:lnTo>
                    <a:pt x="149910" y="317500"/>
                  </a:lnTo>
                  <a:lnTo>
                    <a:pt x="154279" y="313690"/>
                  </a:lnTo>
                  <a:lnTo>
                    <a:pt x="156908" y="317500"/>
                  </a:lnTo>
                  <a:lnTo>
                    <a:pt x="156908" y="297180"/>
                  </a:lnTo>
                  <a:lnTo>
                    <a:pt x="149618" y="297180"/>
                  </a:lnTo>
                  <a:lnTo>
                    <a:pt x="150304" y="295910"/>
                  </a:lnTo>
                  <a:lnTo>
                    <a:pt x="152374" y="292100"/>
                  </a:lnTo>
                  <a:lnTo>
                    <a:pt x="155829" y="285750"/>
                  </a:lnTo>
                  <a:lnTo>
                    <a:pt x="157391" y="284480"/>
                  </a:lnTo>
                  <a:lnTo>
                    <a:pt x="160883" y="285750"/>
                  </a:lnTo>
                  <a:lnTo>
                    <a:pt x="160883" y="277507"/>
                  </a:lnTo>
                  <a:lnTo>
                    <a:pt x="157391" y="279400"/>
                  </a:lnTo>
                  <a:lnTo>
                    <a:pt x="160502" y="276860"/>
                  </a:lnTo>
                  <a:lnTo>
                    <a:pt x="162052" y="276860"/>
                  </a:lnTo>
                  <a:lnTo>
                    <a:pt x="162052" y="209867"/>
                  </a:lnTo>
                  <a:lnTo>
                    <a:pt x="158940" y="213055"/>
                  </a:lnTo>
                  <a:lnTo>
                    <a:pt x="158940" y="247650"/>
                  </a:lnTo>
                  <a:lnTo>
                    <a:pt x="154978" y="251460"/>
                  </a:lnTo>
                  <a:lnTo>
                    <a:pt x="150583" y="248920"/>
                  </a:lnTo>
                  <a:lnTo>
                    <a:pt x="146481" y="245110"/>
                  </a:lnTo>
                  <a:lnTo>
                    <a:pt x="143395" y="241300"/>
                  </a:lnTo>
                  <a:lnTo>
                    <a:pt x="143395" y="274320"/>
                  </a:lnTo>
                  <a:lnTo>
                    <a:pt x="136359" y="273050"/>
                  </a:lnTo>
                  <a:lnTo>
                    <a:pt x="134442" y="270510"/>
                  </a:lnTo>
                  <a:lnTo>
                    <a:pt x="132511" y="267970"/>
                  </a:lnTo>
                  <a:lnTo>
                    <a:pt x="129844" y="261620"/>
                  </a:lnTo>
                  <a:lnTo>
                    <a:pt x="126301" y="256540"/>
                  </a:lnTo>
                  <a:lnTo>
                    <a:pt x="130505" y="257810"/>
                  </a:lnTo>
                  <a:lnTo>
                    <a:pt x="136601" y="261620"/>
                  </a:lnTo>
                  <a:lnTo>
                    <a:pt x="141820" y="266700"/>
                  </a:lnTo>
                  <a:lnTo>
                    <a:pt x="143395" y="274320"/>
                  </a:lnTo>
                  <a:lnTo>
                    <a:pt x="143395" y="241300"/>
                  </a:lnTo>
                  <a:lnTo>
                    <a:pt x="144957" y="236220"/>
                  </a:lnTo>
                  <a:lnTo>
                    <a:pt x="151168" y="237490"/>
                  </a:lnTo>
                  <a:lnTo>
                    <a:pt x="155829" y="237490"/>
                  </a:lnTo>
                  <a:lnTo>
                    <a:pt x="155829" y="247650"/>
                  </a:lnTo>
                  <a:lnTo>
                    <a:pt x="158940" y="247650"/>
                  </a:lnTo>
                  <a:lnTo>
                    <a:pt x="158940" y="213055"/>
                  </a:lnTo>
                  <a:lnTo>
                    <a:pt x="157391" y="214630"/>
                  </a:lnTo>
                  <a:lnTo>
                    <a:pt x="155054" y="213360"/>
                  </a:lnTo>
                  <a:lnTo>
                    <a:pt x="152730" y="212090"/>
                  </a:lnTo>
                  <a:lnTo>
                    <a:pt x="149618" y="207010"/>
                  </a:lnTo>
                  <a:lnTo>
                    <a:pt x="150723" y="200660"/>
                  </a:lnTo>
                  <a:lnTo>
                    <a:pt x="151168" y="198120"/>
                  </a:lnTo>
                  <a:lnTo>
                    <a:pt x="154279" y="203200"/>
                  </a:lnTo>
                  <a:lnTo>
                    <a:pt x="163601" y="208280"/>
                  </a:lnTo>
                  <a:lnTo>
                    <a:pt x="163601" y="128295"/>
                  </a:lnTo>
                  <a:lnTo>
                    <a:pt x="153797" y="131267"/>
                  </a:lnTo>
                  <a:lnTo>
                    <a:pt x="153797" y="175260"/>
                  </a:lnTo>
                  <a:lnTo>
                    <a:pt x="149999" y="177800"/>
                  </a:lnTo>
                  <a:lnTo>
                    <a:pt x="148907" y="177368"/>
                  </a:lnTo>
                  <a:lnTo>
                    <a:pt x="148907" y="232410"/>
                  </a:lnTo>
                  <a:lnTo>
                    <a:pt x="145923" y="229870"/>
                  </a:lnTo>
                  <a:lnTo>
                    <a:pt x="143230" y="227330"/>
                  </a:lnTo>
                  <a:lnTo>
                    <a:pt x="146507" y="228600"/>
                  </a:lnTo>
                  <a:lnTo>
                    <a:pt x="148907" y="232410"/>
                  </a:lnTo>
                  <a:lnTo>
                    <a:pt x="148907" y="177368"/>
                  </a:lnTo>
                  <a:lnTo>
                    <a:pt x="146799" y="176530"/>
                  </a:lnTo>
                  <a:lnTo>
                    <a:pt x="151168" y="172720"/>
                  </a:lnTo>
                  <a:lnTo>
                    <a:pt x="153797" y="175260"/>
                  </a:lnTo>
                  <a:lnTo>
                    <a:pt x="153797" y="131267"/>
                  </a:lnTo>
                  <a:lnTo>
                    <a:pt x="151079" y="132080"/>
                  </a:lnTo>
                  <a:lnTo>
                    <a:pt x="144957" y="132499"/>
                  </a:lnTo>
                  <a:lnTo>
                    <a:pt x="144957" y="217170"/>
                  </a:lnTo>
                  <a:lnTo>
                    <a:pt x="143395" y="222250"/>
                  </a:lnTo>
                  <a:lnTo>
                    <a:pt x="137185" y="222250"/>
                  </a:lnTo>
                  <a:lnTo>
                    <a:pt x="137185" y="213360"/>
                  </a:lnTo>
                  <a:lnTo>
                    <a:pt x="143395" y="213360"/>
                  </a:lnTo>
                  <a:lnTo>
                    <a:pt x="144957" y="217170"/>
                  </a:lnTo>
                  <a:lnTo>
                    <a:pt x="144957" y="132499"/>
                  </a:lnTo>
                  <a:lnTo>
                    <a:pt x="143979" y="132575"/>
                  </a:lnTo>
                  <a:lnTo>
                    <a:pt x="143979" y="147320"/>
                  </a:lnTo>
                  <a:lnTo>
                    <a:pt x="142252" y="153670"/>
                  </a:lnTo>
                  <a:lnTo>
                    <a:pt x="137185" y="153670"/>
                  </a:lnTo>
                  <a:lnTo>
                    <a:pt x="136956" y="152400"/>
                  </a:lnTo>
                  <a:lnTo>
                    <a:pt x="135623" y="144780"/>
                  </a:lnTo>
                  <a:lnTo>
                    <a:pt x="143395" y="146050"/>
                  </a:lnTo>
                  <a:lnTo>
                    <a:pt x="142951" y="144780"/>
                  </a:lnTo>
                  <a:lnTo>
                    <a:pt x="140284" y="137160"/>
                  </a:lnTo>
                  <a:lnTo>
                    <a:pt x="143078" y="139700"/>
                  </a:lnTo>
                  <a:lnTo>
                    <a:pt x="143979" y="147320"/>
                  </a:lnTo>
                  <a:lnTo>
                    <a:pt x="143979" y="132575"/>
                  </a:lnTo>
                  <a:lnTo>
                    <a:pt x="134073" y="133248"/>
                  </a:lnTo>
                  <a:lnTo>
                    <a:pt x="134073" y="181610"/>
                  </a:lnTo>
                  <a:lnTo>
                    <a:pt x="132511" y="183273"/>
                  </a:lnTo>
                  <a:lnTo>
                    <a:pt x="132511" y="237490"/>
                  </a:lnTo>
                  <a:lnTo>
                    <a:pt x="124548" y="245110"/>
                  </a:lnTo>
                  <a:lnTo>
                    <a:pt x="116586" y="251460"/>
                  </a:lnTo>
                  <a:lnTo>
                    <a:pt x="111531" y="260350"/>
                  </a:lnTo>
                  <a:lnTo>
                    <a:pt x="112306" y="270510"/>
                  </a:lnTo>
                  <a:lnTo>
                    <a:pt x="104127" y="267970"/>
                  </a:lnTo>
                  <a:lnTo>
                    <a:pt x="103987" y="261620"/>
                  </a:lnTo>
                  <a:lnTo>
                    <a:pt x="103949" y="260350"/>
                  </a:lnTo>
                  <a:lnTo>
                    <a:pt x="103606" y="257810"/>
                  </a:lnTo>
                  <a:lnTo>
                    <a:pt x="103428" y="256540"/>
                  </a:lnTo>
                  <a:lnTo>
                    <a:pt x="103085" y="254000"/>
                  </a:lnTo>
                  <a:lnTo>
                    <a:pt x="102908" y="252730"/>
                  </a:lnTo>
                  <a:lnTo>
                    <a:pt x="101422" y="252387"/>
                  </a:lnTo>
                  <a:lnTo>
                    <a:pt x="101422" y="274320"/>
                  </a:lnTo>
                  <a:lnTo>
                    <a:pt x="100774" y="278130"/>
                  </a:lnTo>
                  <a:lnTo>
                    <a:pt x="98513" y="283210"/>
                  </a:lnTo>
                  <a:lnTo>
                    <a:pt x="97713" y="288290"/>
                  </a:lnTo>
                  <a:lnTo>
                    <a:pt x="101422" y="290830"/>
                  </a:lnTo>
                  <a:lnTo>
                    <a:pt x="96837" y="292100"/>
                  </a:lnTo>
                  <a:lnTo>
                    <a:pt x="96697" y="291846"/>
                  </a:lnTo>
                  <a:lnTo>
                    <a:pt x="96697" y="345440"/>
                  </a:lnTo>
                  <a:lnTo>
                    <a:pt x="87439" y="356527"/>
                  </a:lnTo>
                  <a:lnTo>
                    <a:pt x="87439" y="375920"/>
                  </a:lnTo>
                  <a:lnTo>
                    <a:pt x="87439" y="382270"/>
                  </a:lnTo>
                  <a:lnTo>
                    <a:pt x="81610" y="382270"/>
                  </a:lnTo>
                  <a:lnTo>
                    <a:pt x="81610" y="397510"/>
                  </a:lnTo>
                  <a:lnTo>
                    <a:pt x="80441" y="401320"/>
                  </a:lnTo>
                  <a:lnTo>
                    <a:pt x="78117" y="401320"/>
                  </a:lnTo>
                  <a:lnTo>
                    <a:pt x="78117" y="397510"/>
                  </a:lnTo>
                  <a:lnTo>
                    <a:pt x="78117" y="394970"/>
                  </a:lnTo>
                  <a:lnTo>
                    <a:pt x="81610" y="397510"/>
                  </a:lnTo>
                  <a:lnTo>
                    <a:pt x="81610" y="382270"/>
                  </a:lnTo>
                  <a:lnTo>
                    <a:pt x="81216" y="382270"/>
                  </a:lnTo>
                  <a:lnTo>
                    <a:pt x="81216" y="375920"/>
                  </a:lnTo>
                  <a:lnTo>
                    <a:pt x="87439" y="375920"/>
                  </a:lnTo>
                  <a:lnTo>
                    <a:pt x="87439" y="356527"/>
                  </a:lnTo>
                  <a:lnTo>
                    <a:pt x="86080" y="358140"/>
                  </a:lnTo>
                  <a:lnTo>
                    <a:pt x="75755" y="372110"/>
                  </a:lnTo>
                  <a:lnTo>
                    <a:pt x="78105" y="389890"/>
                  </a:lnTo>
                  <a:lnTo>
                    <a:pt x="75006" y="392430"/>
                  </a:lnTo>
                  <a:lnTo>
                    <a:pt x="68783" y="392430"/>
                  </a:lnTo>
                  <a:lnTo>
                    <a:pt x="68783" y="383540"/>
                  </a:lnTo>
                  <a:lnTo>
                    <a:pt x="75006" y="382270"/>
                  </a:lnTo>
                  <a:lnTo>
                    <a:pt x="71894" y="372110"/>
                  </a:lnTo>
                  <a:lnTo>
                    <a:pt x="65671" y="373380"/>
                  </a:lnTo>
                  <a:lnTo>
                    <a:pt x="64998" y="375577"/>
                  </a:lnTo>
                  <a:lnTo>
                    <a:pt x="64897" y="375920"/>
                  </a:lnTo>
                  <a:lnTo>
                    <a:pt x="64922" y="374650"/>
                  </a:lnTo>
                  <a:lnTo>
                    <a:pt x="64389" y="368300"/>
                  </a:lnTo>
                  <a:lnTo>
                    <a:pt x="70980" y="359410"/>
                  </a:lnTo>
                  <a:lnTo>
                    <a:pt x="72859" y="356870"/>
                  </a:lnTo>
                  <a:lnTo>
                    <a:pt x="78117" y="353060"/>
                  </a:lnTo>
                  <a:lnTo>
                    <a:pt x="85128" y="347980"/>
                  </a:lnTo>
                  <a:lnTo>
                    <a:pt x="94297" y="335280"/>
                  </a:lnTo>
                  <a:lnTo>
                    <a:pt x="95211" y="334010"/>
                  </a:lnTo>
                  <a:lnTo>
                    <a:pt x="96697" y="345440"/>
                  </a:lnTo>
                  <a:lnTo>
                    <a:pt x="96697" y="291846"/>
                  </a:lnTo>
                  <a:lnTo>
                    <a:pt x="96151" y="290830"/>
                  </a:lnTo>
                  <a:lnTo>
                    <a:pt x="94767" y="288290"/>
                  </a:lnTo>
                  <a:lnTo>
                    <a:pt x="92684" y="284480"/>
                  </a:lnTo>
                  <a:lnTo>
                    <a:pt x="92900" y="276860"/>
                  </a:lnTo>
                  <a:lnTo>
                    <a:pt x="101422" y="274320"/>
                  </a:lnTo>
                  <a:lnTo>
                    <a:pt x="101422" y="252387"/>
                  </a:lnTo>
                  <a:lnTo>
                    <a:pt x="92100" y="250190"/>
                  </a:lnTo>
                  <a:lnTo>
                    <a:pt x="92100" y="237490"/>
                  </a:lnTo>
                  <a:lnTo>
                    <a:pt x="95694" y="243840"/>
                  </a:lnTo>
                  <a:lnTo>
                    <a:pt x="101041" y="246380"/>
                  </a:lnTo>
                  <a:lnTo>
                    <a:pt x="106972" y="246380"/>
                  </a:lnTo>
                  <a:lnTo>
                    <a:pt x="112306" y="247650"/>
                  </a:lnTo>
                  <a:lnTo>
                    <a:pt x="115417" y="247650"/>
                  </a:lnTo>
                  <a:lnTo>
                    <a:pt x="115417" y="237490"/>
                  </a:lnTo>
                  <a:lnTo>
                    <a:pt x="132511" y="237490"/>
                  </a:lnTo>
                  <a:lnTo>
                    <a:pt x="132511" y="183273"/>
                  </a:lnTo>
                  <a:lnTo>
                    <a:pt x="126885" y="189230"/>
                  </a:lnTo>
                  <a:lnTo>
                    <a:pt x="120853" y="187960"/>
                  </a:lnTo>
                  <a:lnTo>
                    <a:pt x="119595" y="185420"/>
                  </a:lnTo>
                  <a:lnTo>
                    <a:pt x="118338" y="182880"/>
                  </a:lnTo>
                  <a:lnTo>
                    <a:pt x="119989" y="177800"/>
                  </a:lnTo>
                  <a:lnTo>
                    <a:pt x="121640" y="172720"/>
                  </a:lnTo>
                  <a:lnTo>
                    <a:pt x="126301" y="175260"/>
                  </a:lnTo>
                  <a:lnTo>
                    <a:pt x="127850" y="181610"/>
                  </a:lnTo>
                  <a:lnTo>
                    <a:pt x="134073" y="181610"/>
                  </a:lnTo>
                  <a:lnTo>
                    <a:pt x="134073" y="133248"/>
                  </a:lnTo>
                  <a:lnTo>
                    <a:pt x="132511" y="133350"/>
                  </a:lnTo>
                  <a:lnTo>
                    <a:pt x="132511" y="137160"/>
                  </a:lnTo>
                  <a:lnTo>
                    <a:pt x="130962" y="135890"/>
                  </a:lnTo>
                  <a:lnTo>
                    <a:pt x="129413" y="135890"/>
                  </a:lnTo>
                  <a:lnTo>
                    <a:pt x="129413" y="165100"/>
                  </a:lnTo>
                  <a:lnTo>
                    <a:pt x="127850" y="166370"/>
                  </a:lnTo>
                  <a:lnTo>
                    <a:pt x="124739" y="167640"/>
                  </a:lnTo>
                  <a:lnTo>
                    <a:pt x="129413" y="165100"/>
                  </a:lnTo>
                  <a:lnTo>
                    <a:pt x="129413" y="135890"/>
                  </a:lnTo>
                  <a:lnTo>
                    <a:pt x="127850" y="135890"/>
                  </a:lnTo>
                  <a:lnTo>
                    <a:pt x="127850" y="132080"/>
                  </a:lnTo>
                  <a:lnTo>
                    <a:pt x="118529" y="129540"/>
                  </a:lnTo>
                  <a:lnTo>
                    <a:pt x="113868" y="125730"/>
                  </a:lnTo>
                  <a:lnTo>
                    <a:pt x="112306" y="125933"/>
                  </a:lnTo>
                  <a:lnTo>
                    <a:pt x="112306" y="187960"/>
                  </a:lnTo>
                  <a:lnTo>
                    <a:pt x="110756" y="189865"/>
                  </a:lnTo>
                  <a:lnTo>
                    <a:pt x="110756" y="223520"/>
                  </a:lnTo>
                  <a:lnTo>
                    <a:pt x="107645" y="237490"/>
                  </a:lnTo>
                  <a:lnTo>
                    <a:pt x="98323" y="237490"/>
                  </a:lnTo>
                  <a:lnTo>
                    <a:pt x="99034" y="236220"/>
                  </a:lnTo>
                  <a:lnTo>
                    <a:pt x="101917" y="231140"/>
                  </a:lnTo>
                  <a:lnTo>
                    <a:pt x="102463" y="226060"/>
                  </a:lnTo>
                  <a:lnTo>
                    <a:pt x="102590" y="224790"/>
                  </a:lnTo>
                  <a:lnTo>
                    <a:pt x="102692" y="218440"/>
                  </a:lnTo>
                  <a:lnTo>
                    <a:pt x="104533" y="212090"/>
                  </a:lnTo>
                  <a:lnTo>
                    <a:pt x="109829" y="217170"/>
                  </a:lnTo>
                  <a:lnTo>
                    <a:pt x="110756" y="223520"/>
                  </a:lnTo>
                  <a:lnTo>
                    <a:pt x="110756" y="189865"/>
                  </a:lnTo>
                  <a:lnTo>
                    <a:pt x="109194" y="191770"/>
                  </a:lnTo>
                  <a:lnTo>
                    <a:pt x="110756" y="187960"/>
                  </a:lnTo>
                  <a:lnTo>
                    <a:pt x="112306" y="187960"/>
                  </a:lnTo>
                  <a:lnTo>
                    <a:pt x="112306" y="125933"/>
                  </a:lnTo>
                  <a:lnTo>
                    <a:pt x="105143" y="126873"/>
                  </a:lnTo>
                  <a:lnTo>
                    <a:pt x="105143" y="176530"/>
                  </a:lnTo>
                  <a:lnTo>
                    <a:pt x="102006" y="177800"/>
                  </a:lnTo>
                  <a:lnTo>
                    <a:pt x="98907" y="175501"/>
                  </a:lnTo>
                  <a:lnTo>
                    <a:pt x="98907" y="191770"/>
                  </a:lnTo>
                  <a:lnTo>
                    <a:pt x="96735" y="195580"/>
                  </a:lnTo>
                  <a:lnTo>
                    <a:pt x="92100" y="194310"/>
                  </a:lnTo>
                  <a:lnTo>
                    <a:pt x="92100" y="187960"/>
                  </a:lnTo>
                  <a:lnTo>
                    <a:pt x="95211" y="187960"/>
                  </a:lnTo>
                  <a:lnTo>
                    <a:pt x="95211" y="185420"/>
                  </a:lnTo>
                  <a:lnTo>
                    <a:pt x="98437" y="186690"/>
                  </a:lnTo>
                  <a:lnTo>
                    <a:pt x="98907" y="191770"/>
                  </a:lnTo>
                  <a:lnTo>
                    <a:pt x="98907" y="175501"/>
                  </a:lnTo>
                  <a:lnTo>
                    <a:pt x="98590" y="175260"/>
                  </a:lnTo>
                  <a:lnTo>
                    <a:pt x="101422" y="172720"/>
                  </a:lnTo>
                  <a:lnTo>
                    <a:pt x="105143" y="176530"/>
                  </a:lnTo>
                  <a:lnTo>
                    <a:pt x="105143" y="126873"/>
                  </a:lnTo>
                  <a:lnTo>
                    <a:pt x="104101" y="127000"/>
                  </a:lnTo>
                  <a:lnTo>
                    <a:pt x="89382" y="134620"/>
                  </a:lnTo>
                  <a:lnTo>
                    <a:pt x="75387" y="144081"/>
                  </a:lnTo>
                  <a:lnTo>
                    <a:pt x="75387" y="154940"/>
                  </a:lnTo>
                  <a:lnTo>
                    <a:pt x="74231" y="158750"/>
                  </a:lnTo>
                  <a:lnTo>
                    <a:pt x="71894" y="158750"/>
                  </a:lnTo>
                  <a:lnTo>
                    <a:pt x="71894" y="152400"/>
                  </a:lnTo>
                  <a:lnTo>
                    <a:pt x="75387" y="154940"/>
                  </a:lnTo>
                  <a:lnTo>
                    <a:pt x="75387" y="144081"/>
                  </a:lnTo>
                  <a:lnTo>
                    <a:pt x="70586" y="147320"/>
                  </a:lnTo>
                  <a:lnTo>
                    <a:pt x="48577" y="160020"/>
                  </a:lnTo>
                  <a:lnTo>
                    <a:pt x="64795" y="163830"/>
                  </a:lnTo>
                  <a:lnTo>
                    <a:pt x="76949" y="167640"/>
                  </a:lnTo>
                  <a:lnTo>
                    <a:pt x="86169" y="170180"/>
                  </a:lnTo>
                  <a:lnTo>
                    <a:pt x="93649" y="172720"/>
                  </a:lnTo>
                  <a:lnTo>
                    <a:pt x="92443" y="179070"/>
                  </a:lnTo>
                  <a:lnTo>
                    <a:pt x="90932" y="186690"/>
                  </a:lnTo>
                  <a:lnTo>
                    <a:pt x="90551" y="187629"/>
                  </a:lnTo>
                  <a:lnTo>
                    <a:pt x="90551" y="326390"/>
                  </a:lnTo>
                  <a:lnTo>
                    <a:pt x="88658" y="331470"/>
                  </a:lnTo>
                  <a:lnTo>
                    <a:pt x="81216" y="332740"/>
                  </a:lnTo>
                  <a:lnTo>
                    <a:pt x="81216" y="325120"/>
                  </a:lnTo>
                  <a:lnTo>
                    <a:pt x="81216" y="316230"/>
                  </a:lnTo>
                  <a:lnTo>
                    <a:pt x="87782" y="320040"/>
                  </a:lnTo>
                  <a:lnTo>
                    <a:pt x="90551" y="326390"/>
                  </a:lnTo>
                  <a:lnTo>
                    <a:pt x="90551" y="187629"/>
                  </a:lnTo>
                  <a:lnTo>
                    <a:pt x="88849" y="191770"/>
                  </a:lnTo>
                  <a:lnTo>
                    <a:pt x="85890" y="198120"/>
                  </a:lnTo>
                  <a:lnTo>
                    <a:pt x="87439" y="198120"/>
                  </a:lnTo>
                  <a:lnTo>
                    <a:pt x="87439" y="207010"/>
                  </a:lnTo>
                  <a:lnTo>
                    <a:pt x="85369" y="207010"/>
                  </a:lnTo>
                  <a:lnTo>
                    <a:pt x="85369" y="293370"/>
                  </a:lnTo>
                  <a:lnTo>
                    <a:pt x="84137" y="295910"/>
                  </a:lnTo>
                  <a:lnTo>
                    <a:pt x="81445" y="297180"/>
                  </a:lnTo>
                  <a:lnTo>
                    <a:pt x="81305" y="293370"/>
                  </a:lnTo>
                  <a:lnTo>
                    <a:pt x="81216" y="290830"/>
                  </a:lnTo>
                  <a:lnTo>
                    <a:pt x="85369" y="293370"/>
                  </a:lnTo>
                  <a:lnTo>
                    <a:pt x="85369" y="207010"/>
                  </a:lnTo>
                  <a:lnTo>
                    <a:pt x="84912" y="207010"/>
                  </a:lnTo>
                  <a:lnTo>
                    <a:pt x="84912" y="232410"/>
                  </a:lnTo>
                  <a:lnTo>
                    <a:pt x="84328" y="233451"/>
                  </a:lnTo>
                  <a:lnTo>
                    <a:pt x="84328" y="261620"/>
                  </a:lnTo>
                  <a:lnTo>
                    <a:pt x="84289" y="270510"/>
                  </a:lnTo>
                  <a:lnTo>
                    <a:pt x="83743" y="276860"/>
                  </a:lnTo>
                  <a:lnTo>
                    <a:pt x="81051" y="281940"/>
                  </a:lnTo>
                  <a:lnTo>
                    <a:pt x="75006" y="284480"/>
                  </a:lnTo>
                  <a:lnTo>
                    <a:pt x="74993" y="283210"/>
                  </a:lnTo>
                  <a:lnTo>
                    <a:pt x="74955" y="279400"/>
                  </a:lnTo>
                  <a:lnTo>
                    <a:pt x="84328" y="261620"/>
                  </a:lnTo>
                  <a:lnTo>
                    <a:pt x="84328" y="233451"/>
                  </a:lnTo>
                  <a:lnTo>
                    <a:pt x="82753" y="236220"/>
                  </a:lnTo>
                  <a:lnTo>
                    <a:pt x="78117" y="234950"/>
                  </a:lnTo>
                  <a:lnTo>
                    <a:pt x="78117" y="228600"/>
                  </a:lnTo>
                  <a:lnTo>
                    <a:pt x="81216" y="228600"/>
                  </a:lnTo>
                  <a:lnTo>
                    <a:pt x="81216" y="227330"/>
                  </a:lnTo>
                  <a:lnTo>
                    <a:pt x="81216" y="226060"/>
                  </a:lnTo>
                  <a:lnTo>
                    <a:pt x="84455" y="227330"/>
                  </a:lnTo>
                  <a:lnTo>
                    <a:pt x="84912" y="232410"/>
                  </a:lnTo>
                  <a:lnTo>
                    <a:pt x="84912" y="207010"/>
                  </a:lnTo>
                  <a:lnTo>
                    <a:pt x="79667" y="207010"/>
                  </a:lnTo>
                  <a:lnTo>
                    <a:pt x="76555" y="209550"/>
                  </a:lnTo>
                  <a:lnTo>
                    <a:pt x="76555" y="215900"/>
                  </a:lnTo>
                  <a:lnTo>
                    <a:pt x="71894" y="215900"/>
                  </a:lnTo>
                  <a:lnTo>
                    <a:pt x="71894" y="345440"/>
                  </a:lnTo>
                  <a:lnTo>
                    <a:pt x="71894" y="353060"/>
                  </a:lnTo>
                  <a:lnTo>
                    <a:pt x="67233" y="347980"/>
                  </a:lnTo>
                  <a:lnTo>
                    <a:pt x="59461" y="347980"/>
                  </a:lnTo>
                  <a:lnTo>
                    <a:pt x="62572" y="359410"/>
                  </a:lnTo>
                  <a:lnTo>
                    <a:pt x="58851" y="355600"/>
                  </a:lnTo>
                  <a:lnTo>
                    <a:pt x="58547" y="349250"/>
                  </a:lnTo>
                  <a:lnTo>
                    <a:pt x="58483" y="347980"/>
                  </a:lnTo>
                  <a:lnTo>
                    <a:pt x="59321" y="344170"/>
                  </a:lnTo>
                  <a:lnTo>
                    <a:pt x="60159" y="340360"/>
                  </a:lnTo>
                  <a:lnTo>
                    <a:pt x="62572" y="335280"/>
                  </a:lnTo>
                  <a:lnTo>
                    <a:pt x="68783" y="337820"/>
                  </a:lnTo>
                  <a:lnTo>
                    <a:pt x="71894" y="345440"/>
                  </a:lnTo>
                  <a:lnTo>
                    <a:pt x="71894" y="215900"/>
                  </a:lnTo>
                  <a:lnTo>
                    <a:pt x="70345" y="215900"/>
                  </a:lnTo>
                  <a:lnTo>
                    <a:pt x="68732" y="217665"/>
                  </a:lnTo>
                  <a:lnTo>
                    <a:pt x="68732" y="300990"/>
                  </a:lnTo>
                  <a:lnTo>
                    <a:pt x="65671" y="303530"/>
                  </a:lnTo>
                  <a:lnTo>
                    <a:pt x="62611" y="302260"/>
                  </a:lnTo>
                  <a:lnTo>
                    <a:pt x="65671" y="297180"/>
                  </a:lnTo>
                  <a:lnTo>
                    <a:pt x="68732" y="300990"/>
                  </a:lnTo>
                  <a:lnTo>
                    <a:pt x="68732" y="217665"/>
                  </a:lnTo>
                  <a:lnTo>
                    <a:pt x="65671" y="220980"/>
                  </a:lnTo>
                  <a:lnTo>
                    <a:pt x="65671" y="223520"/>
                  </a:lnTo>
                  <a:lnTo>
                    <a:pt x="67233" y="226060"/>
                  </a:lnTo>
                  <a:lnTo>
                    <a:pt x="64122" y="227330"/>
                  </a:lnTo>
                  <a:lnTo>
                    <a:pt x="62572" y="226060"/>
                  </a:lnTo>
                  <a:lnTo>
                    <a:pt x="62052" y="226060"/>
                  </a:lnTo>
                  <a:lnTo>
                    <a:pt x="62052" y="289560"/>
                  </a:lnTo>
                  <a:lnTo>
                    <a:pt x="60820" y="293370"/>
                  </a:lnTo>
                  <a:lnTo>
                    <a:pt x="58127" y="293370"/>
                  </a:lnTo>
                  <a:lnTo>
                    <a:pt x="58026" y="291122"/>
                  </a:lnTo>
                  <a:lnTo>
                    <a:pt x="58026" y="387350"/>
                  </a:lnTo>
                  <a:lnTo>
                    <a:pt x="55372" y="389890"/>
                  </a:lnTo>
                  <a:lnTo>
                    <a:pt x="54800" y="390385"/>
                  </a:lnTo>
                  <a:lnTo>
                    <a:pt x="54800" y="424180"/>
                  </a:lnTo>
                  <a:lnTo>
                    <a:pt x="53238" y="430530"/>
                  </a:lnTo>
                  <a:lnTo>
                    <a:pt x="50126" y="425450"/>
                  </a:lnTo>
                  <a:lnTo>
                    <a:pt x="45466" y="424180"/>
                  </a:lnTo>
                  <a:lnTo>
                    <a:pt x="48577" y="417830"/>
                  </a:lnTo>
                  <a:lnTo>
                    <a:pt x="51689" y="424180"/>
                  </a:lnTo>
                  <a:lnTo>
                    <a:pt x="54800" y="424180"/>
                  </a:lnTo>
                  <a:lnTo>
                    <a:pt x="54800" y="390385"/>
                  </a:lnTo>
                  <a:lnTo>
                    <a:pt x="52438" y="392430"/>
                  </a:lnTo>
                  <a:lnTo>
                    <a:pt x="51689" y="397510"/>
                  </a:lnTo>
                  <a:lnTo>
                    <a:pt x="48945" y="394970"/>
                  </a:lnTo>
                  <a:lnTo>
                    <a:pt x="49187" y="392430"/>
                  </a:lnTo>
                  <a:lnTo>
                    <a:pt x="49542" y="388620"/>
                  </a:lnTo>
                  <a:lnTo>
                    <a:pt x="50355" y="387350"/>
                  </a:lnTo>
                  <a:lnTo>
                    <a:pt x="52781" y="383540"/>
                  </a:lnTo>
                  <a:lnTo>
                    <a:pt x="57899" y="381000"/>
                  </a:lnTo>
                  <a:lnTo>
                    <a:pt x="58026" y="387350"/>
                  </a:lnTo>
                  <a:lnTo>
                    <a:pt x="58026" y="291122"/>
                  </a:lnTo>
                  <a:lnTo>
                    <a:pt x="57899" y="288290"/>
                  </a:lnTo>
                  <a:lnTo>
                    <a:pt x="62052" y="289560"/>
                  </a:lnTo>
                  <a:lnTo>
                    <a:pt x="62052" y="226060"/>
                  </a:lnTo>
                  <a:lnTo>
                    <a:pt x="61010" y="226060"/>
                  </a:lnTo>
                  <a:lnTo>
                    <a:pt x="55079" y="231533"/>
                  </a:lnTo>
                  <a:lnTo>
                    <a:pt x="55079" y="266700"/>
                  </a:lnTo>
                  <a:lnTo>
                    <a:pt x="52070" y="267970"/>
                  </a:lnTo>
                  <a:lnTo>
                    <a:pt x="51689" y="268173"/>
                  </a:lnTo>
                  <a:lnTo>
                    <a:pt x="51689" y="264160"/>
                  </a:lnTo>
                  <a:lnTo>
                    <a:pt x="55079" y="266700"/>
                  </a:lnTo>
                  <a:lnTo>
                    <a:pt x="55079" y="231533"/>
                  </a:lnTo>
                  <a:lnTo>
                    <a:pt x="50165" y="236067"/>
                  </a:lnTo>
                  <a:lnTo>
                    <a:pt x="50165" y="268986"/>
                  </a:lnTo>
                  <a:lnTo>
                    <a:pt x="48577" y="269836"/>
                  </a:lnTo>
                  <a:lnTo>
                    <a:pt x="48577" y="344170"/>
                  </a:lnTo>
                  <a:lnTo>
                    <a:pt x="48577" y="349250"/>
                  </a:lnTo>
                  <a:lnTo>
                    <a:pt x="42354" y="349250"/>
                  </a:lnTo>
                  <a:lnTo>
                    <a:pt x="42354" y="344170"/>
                  </a:lnTo>
                  <a:lnTo>
                    <a:pt x="48577" y="344170"/>
                  </a:lnTo>
                  <a:lnTo>
                    <a:pt x="48577" y="269836"/>
                  </a:lnTo>
                  <a:lnTo>
                    <a:pt x="47320" y="270510"/>
                  </a:lnTo>
                  <a:lnTo>
                    <a:pt x="45466" y="274320"/>
                  </a:lnTo>
                  <a:lnTo>
                    <a:pt x="39255" y="270510"/>
                  </a:lnTo>
                  <a:lnTo>
                    <a:pt x="34582" y="267970"/>
                  </a:lnTo>
                  <a:lnTo>
                    <a:pt x="36144" y="257810"/>
                  </a:lnTo>
                  <a:lnTo>
                    <a:pt x="39255" y="257810"/>
                  </a:lnTo>
                  <a:lnTo>
                    <a:pt x="39255" y="267970"/>
                  </a:lnTo>
                  <a:lnTo>
                    <a:pt x="43916" y="267970"/>
                  </a:lnTo>
                  <a:lnTo>
                    <a:pt x="50165" y="268986"/>
                  </a:lnTo>
                  <a:lnTo>
                    <a:pt x="50165" y="236067"/>
                  </a:lnTo>
                  <a:lnTo>
                    <a:pt x="44475" y="241300"/>
                  </a:lnTo>
                  <a:lnTo>
                    <a:pt x="28956" y="256540"/>
                  </a:lnTo>
                  <a:lnTo>
                    <a:pt x="17487" y="275463"/>
                  </a:lnTo>
                  <a:lnTo>
                    <a:pt x="17487" y="387350"/>
                  </a:lnTo>
                  <a:lnTo>
                    <a:pt x="14376" y="392430"/>
                  </a:lnTo>
                  <a:lnTo>
                    <a:pt x="15938" y="388620"/>
                  </a:lnTo>
                  <a:lnTo>
                    <a:pt x="17487" y="387350"/>
                  </a:lnTo>
                  <a:lnTo>
                    <a:pt x="17487" y="275463"/>
                  </a:lnTo>
                  <a:lnTo>
                    <a:pt x="16637" y="276860"/>
                  </a:lnTo>
                  <a:lnTo>
                    <a:pt x="9715" y="299720"/>
                  </a:lnTo>
                  <a:lnTo>
                    <a:pt x="3835" y="328930"/>
                  </a:lnTo>
                  <a:lnTo>
                    <a:pt x="0" y="355600"/>
                  </a:lnTo>
                  <a:lnTo>
                    <a:pt x="4902" y="381000"/>
                  </a:lnTo>
                  <a:lnTo>
                    <a:pt x="25260" y="407670"/>
                  </a:lnTo>
                  <a:lnTo>
                    <a:pt x="33032" y="415290"/>
                  </a:lnTo>
                  <a:lnTo>
                    <a:pt x="34582" y="410210"/>
                  </a:lnTo>
                  <a:lnTo>
                    <a:pt x="33032" y="402590"/>
                  </a:lnTo>
                  <a:lnTo>
                    <a:pt x="40805" y="406400"/>
                  </a:lnTo>
                  <a:lnTo>
                    <a:pt x="39255" y="410210"/>
                  </a:lnTo>
                  <a:lnTo>
                    <a:pt x="39255" y="416560"/>
                  </a:lnTo>
                  <a:lnTo>
                    <a:pt x="36144" y="417830"/>
                  </a:lnTo>
                  <a:lnTo>
                    <a:pt x="41948" y="425450"/>
                  </a:lnTo>
                  <a:lnTo>
                    <a:pt x="47599" y="433070"/>
                  </a:lnTo>
                  <a:lnTo>
                    <a:pt x="52971" y="440690"/>
                  </a:lnTo>
                  <a:lnTo>
                    <a:pt x="57899" y="449580"/>
                  </a:lnTo>
                  <a:lnTo>
                    <a:pt x="59461" y="449580"/>
                  </a:lnTo>
                  <a:lnTo>
                    <a:pt x="61010" y="448310"/>
                  </a:lnTo>
                  <a:lnTo>
                    <a:pt x="64122" y="449580"/>
                  </a:lnTo>
                  <a:lnTo>
                    <a:pt x="64122" y="453390"/>
                  </a:lnTo>
                  <a:lnTo>
                    <a:pt x="62572" y="455930"/>
                  </a:lnTo>
                  <a:lnTo>
                    <a:pt x="67233" y="464820"/>
                  </a:lnTo>
                  <a:lnTo>
                    <a:pt x="70345" y="463550"/>
                  </a:lnTo>
                  <a:lnTo>
                    <a:pt x="71894" y="459740"/>
                  </a:lnTo>
                  <a:lnTo>
                    <a:pt x="73444" y="458470"/>
                  </a:lnTo>
                  <a:lnTo>
                    <a:pt x="76555" y="462280"/>
                  </a:lnTo>
                  <a:lnTo>
                    <a:pt x="75006" y="466090"/>
                  </a:lnTo>
                  <a:lnTo>
                    <a:pt x="70345" y="471170"/>
                  </a:lnTo>
                  <a:lnTo>
                    <a:pt x="75920" y="480060"/>
                  </a:lnTo>
                  <a:lnTo>
                    <a:pt x="86512" y="499110"/>
                  </a:lnTo>
                  <a:lnTo>
                    <a:pt x="92100" y="508000"/>
                  </a:lnTo>
                  <a:lnTo>
                    <a:pt x="93649" y="510540"/>
                  </a:lnTo>
                  <a:lnTo>
                    <a:pt x="96761" y="510540"/>
                  </a:lnTo>
                  <a:lnTo>
                    <a:pt x="105562" y="506730"/>
                  </a:lnTo>
                  <a:lnTo>
                    <a:pt x="113474" y="505460"/>
                  </a:lnTo>
                  <a:lnTo>
                    <a:pt x="120815" y="505460"/>
                  </a:lnTo>
                  <a:lnTo>
                    <a:pt x="127850" y="506730"/>
                  </a:lnTo>
                  <a:lnTo>
                    <a:pt x="127850" y="505460"/>
                  </a:lnTo>
                  <a:lnTo>
                    <a:pt x="127850" y="500380"/>
                  </a:lnTo>
                  <a:lnTo>
                    <a:pt x="134073" y="500380"/>
                  </a:lnTo>
                  <a:lnTo>
                    <a:pt x="130962" y="505460"/>
                  </a:lnTo>
                  <a:lnTo>
                    <a:pt x="129413" y="506730"/>
                  </a:lnTo>
                  <a:lnTo>
                    <a:pt x="138442" y="510540"/>
                  </a:lnTo>
                  <a:lnTo>
                    <a:pt x="146900" y="515620"/>
                  </a:lnTo>
                  <a:lnTo>
                    <a:pt x="154762" y="521970"/>
                  </a:lnTo>
                  <a:lnTo>
                    <a:pt x="162052" y="529590"/>
                  </a:lnTo>
                  <a:lnTo>
                    <a:pt x="166712" y="529590"/>
                  </a:lnTo>
                  <a:lnTo>
                    <a:pt x="172935" y="535940"/>
                  </a:lnTo>
                  <a:lnTo>
                    <a:pt x="168275" y="535940"/>
                  </a:lnTo>
                  <a:lnTo>
                    <a:pt x="172961" y="541020"/>
                  </a:lnTo>
                  <a:lnTo>
                    <a:pt x="177787" y="546100"/>
                  </a:lnTo>
                  <a:lnTo>
                    <a:pt x="182918" y="549910"/>
                  </a:lnTo>
                  <a:lnTo>
                    <a:pt x="188480" y="553720"/>
                  </a:lnTo>
                  <a:lnTo>
                    <a:pt x="188480" y="552450"/>
                  </a:lnTo>
                  <a:lnTo>
                    <a:pt x="191592" y="549910"/>
                  </a:lnTo>
                  <a:lnTo>
                    <a:pt x="196253" y="549910"/>
                  </a:lnTo>
                  <a:lnTo>
                    <a:pt x="194691" y="553720"/>
                  </a:lnTo>
                  <a:lnTo>
                    <a:pt x="191592" y="556260"/>
                  </a:lnTo>
                  <a:lnTo>
                    <a:pt x="193141" y="556260"/>
                  </a:lnTo>
                  <a:lnTo>
                    <a:pt x="204533" y="562610"/>
                  </a:lnTo>
                  <a:lnTo>
                    <a:pt x="215480" y="567690"/>
                  </a:lnTo>
                  <a:lnTo>
                    <a:pt x="236664" y="580390"/>
                  </a:lnTo>
                  <a:lnTo>
                    <a:pt x="239776" y="581660"/>
                  </a:lnTo>
                  <a:lnTo>
                    <a:pt x="239776" y="586740"/>
                  </a:lnTo>
                  <a:lnTo>
                    <a:pt x="245999" y="595630"/>
                  </a:lnTo>
                  <a:lnTo>
                    <a:pt x="238467" y="598170"/>
                  </a:lnTo>
                  <a:lnTo>
                    <a:pt x="230060" y="600710"/>
                  </a:lnTo>
                  <a:lnTo>
                    <a:pt x="225780" y="602526"/>
                  </a:lnTo>
                  <a:lnTo>
                    <a:pt x="225780" y="615950"/>
                  </a:lnTo>
                  <a:lnTo>
                    <a:pt x="224472" y="624840"/>
                  </a:lnTo>
                  <a:lnTo>
                    <a:pt x="221119" y="626110"/>
                  </a:lnTo>
                  <a:lnTo>
                    <a:pt x="220103" y="621030"/>
                  </a:lnTo>
                  <a:lnTo>
                    <a:pt x="225780" y="615950"/>
                  </a:lnTo>
                  <a:lnTo>
                    <a:pt x="225780" y="602526"/>
                  </a:lnTo>
                  <a:lnTo>
                    <a:pt x="221068" y="604520"/>
                  </a:lnTo>
                  <a:lnTo>
                    <a:pt x="211797" y="608330"/>
                  </a:lnTo>
                  <a:lnTo>
                    <a:pt x="214122" y="613410"/>
                  </a:lnTo>
                  <a:lnTo>
                    <a:pt x="221119" y="632460"/>
                  </a:lnTo>
                  <a:lnTo>
                    <a:pt x="258432" y="632460"/>
                  </a:lnTo>
                  <a:lnTo>
                    <a:pt x="259981" y="631190"/>
                  </a:lnTo>
                  <a:lnTo>
                    <a:pt x="259981" y="628650"/>
                  </a:lnTo>
                  <a:lnTo>
                    <a:pt x="261531" y="629920"/>
                  </a:lnTo>
                  <a:lnTo>
                    <a:pt x="261531" y="631190"/>
                  </a:lnTo>
                  <a:lnTo>
                    <a:pt x="263093" y="632460"/>
                  </a:lnTo>
                  <a:lnTo>
                    <a:pt x="301955" y="632460"/>
                  </a:lnTo>
                  <a:lnTo>
                    <a:pt x="301955" y="628650"/>
                  </a:lnTo>
                  <a:lnTo>
                    <a:pt x="305066" y="628650"/>
                  </a:lnTo>
                  <a:lnTo>
                    <a:pt x="306616" y="629920"/>
                  </a:lnTo>
                  <a:lnTo>
                    <a:pt x="305066" y="632460"/>
                  </a:lnTo>
                  <a:lnTo>
                    <a:pt x="320611" y="632460"/>
                  </a:lnTo>
                  <a:lnTo>
                    <a:pt x="320611" y="628650"/>
                  </a:lnTo>
                  <a:lnTo>
                    <a:pt x="323710" y="628650"/>
                  </a:lnTo>
                  <a:lnTo>
                    <a:pt x="325272" y="631190"/>
                  </a:lnTo>
                  <a:lnTo>
                    <a:pt x="323710" y="632460"/>
                  </a:lnTo>
                  <a:lnTo>
                    <a:pt x="401967" y="632460"/>
                  </a:lnTo>
                  <a:lnTo>
                    <a:pt x="427863" y="631190"/>
                  </a:lnTo>
                  <a:lnTo>
                    <a:pt x="430987" y="629920"/>
                  </a:lnTo>
                  <a:lnTo>
                    <a:pt x="434111" y="628650"/>
                  </a:lnTo>
                  <a:lnTo>
                    <a:pt x="440486" y="622300"/>
                  </a:lnTo>
                  <a:lnTo>
                    <a:pt x="443255" y="618490"/>
                  </a:lnTo>
                  <a:lnTo>
                    <a:pt x="444169" y="617220"/>
                  </a:lnTo>
                  <a:lnTo>
                    <a:pt x="446011" y="614680"/>
                  </a:lnTo>
                  <a:lnTo>
                    <a:pt x="446519" y="613410"/>
                  </a:lnTo>
                  <a:lnTo>
                    <a:pt x="448068" y="609600"/>
                  </a:lnTo>
                  <a:lnTo>
                    <a:pt x="446125" y="608330"/>
                  </a:lnTo>
                  <a:lnTo>
                    <a:pt x="440296" y="604520"/>
                  </a:lnTo>
                  <a:lnTo>
                    <a:pt x="446519" y="601980"/>
                  </a:lnTo>
                  <a:lnTo>
                    <a:pt x="449630" y="600710"/>
                  </a:lnTo>
                  <a:lnTo>
                    <a:pt x="451180" y="601980"/>
                  </a:lnTo>
                  <a:lnTo>
                    <a:pt x="451205" y="600710"/>
                  </a:lnTo>
                  <a:lnTo>
                    <a:pt x="451319" y="595630"/>
                  </a:lnTo>
                  <a:lnTo>
                    <a:pt x="451345" y="594360"/>
                  </a:lnTo>
                  <a:lnTo>
                    <a:pt x="451459" y="589280"/>
                  </a:lnTo>
                  <a:lnTo>
                    <a:pt x="451434" y="581660"/>
                  </a:lnTo>
                  <a:lnTo>
                    <a:pt x="450786" y="568960"/>
                  </a:lnTo>
                  <a:lnTo>
                    <a:pt x="450342" y="563880"/>
                  </a:lnTo>
                  <a:lnTo>
                    <a:pt x="450113" y="561340"/>
                  </a:lnTo>
                  <a:lnTo>
                    <a:pt x="449999" y="560070"/>
                  </a:lnTo>
                  <a:lnTo>
                    <a:pt x="449300" y="552450"/>
                  </a:lnTo>
                  <a:lnTo>
                    <a:pt x="448614" y="546100"/>
                  </a:lnTo>
                  <a:lnTo>
                    <a:pt x="448068" y="541020"/>
                  </a:lnTo>
                  <a:lnTo>
                    <a:pt x="462038" y="546100"/>
                  </a:lnTo>
                  <a:lnTo>
                    <a:pt x="475856" y="549910"/>
                  </a:lnTo>
                  <a:lnTo>
                    <a:pt x="489381" y="554990"/>
                  </a:lnTo>
                  <a:lnTo>
                    <a:pt x="502475" y="560070"/>
                  </a:lnTo>
                  <a:lnTo>
                    <a:pt x="505587" y="556260"/>
                  </a:lnTo>
                  <a:lnTo>
                    <a:pt x="511797" y="554990"/>
                  </a:lnTo>
                  <a:lnTo>
                    <a:pt x="507136" y="561340"/>
                  </a:lnTo>
                  <a:lnTo>
                    <a:pt x="512991" y="563880"/>
                  </a:lnTo>
                  <a:lnTo>
                    <a:pt x="525284" y="566420"/>
                  </a:lnTo>
                  <a:lnTo>
                    <a:pt x="532015" y="568960"/>
                  </a:lnTo>
                  <a:lnTo>
                    <a:pt x="532015" y="566420"/>
                  </a:lnTo>
                  <a:lnTo>
                    <a:pt x="535114" y="566420"/>
                  </a:lnTo>
                  <a:lnTo>
                    <a:pt x="535114" y="562610"/>
                  </a:lnTo>
                  <a:lnTo>
                    <a:pt x="538226" y="561340"/>
                  </a:lnTo>
                  <a:lnTo>
                    <a:pt x="539788" y="567690"/>
                  </a:lnTo>
                  <a:lnTo>
                    <a:pt x="538226" y="570230"/>
                  </a:lnTo>
                  <a:lnTo>
                    <a:pt x="545515" y="572770"/>
                  </a:lnTo>
                  <a:lnTo>
                    <a:pt x="553389" y="575310"/>
                  </a:lnTo>
                  <a:lnTo>
                    <a:pt x="561835" y="577850"/>
                  </a:lnTo>
                  <a:lnTo>
                    <a:pt x="570877" y="581660"/>
                  </a:lnTo>
                  <a:lnTo>
                    <a:pt x="559549" y="565150"/>
                  </a:lnTo>
                  <a:lnTo>
                    <a:pt x="556768" y="561340"/>
                  </a:lnTo>
                  <a:lnTo>
                    <a:pt x="552132" y="554990"/>
                  </a:lnTo>
                  <a:lnTo>
                    <a:pt x="550278" y="552450"/>
                  </a:lnTo>
                  <a:lnTo>
                    <a:pt x="542455" y="541020"/>
                  </a:lnTo>
                  <a:lnTo>
                    <a:pt x="541578" y="539750"/>
                  </a:lnTo>
                  <a:lnTo>
                    <a:pt x="540626" y="538480"/>
                  </a:lnTo>
                  <a:lnTo>
                    <a:pt x="538708" y="535940"/>
                  </a:lnTo>
                  <a:lnTo>
                    <a:pt x="532015" y="527050"/>
                  </a:lnTo>
                  <a:lnTo>
                    <a:pt x="535038" y="525780"/>
                  </a:lnTo>
                  <a:lnTo>
                    <a:pt x="544118" y="521970"/>
                  </a:lnTo>
                  <a:lnTo>
                    <a:pt x="565073" y="513080"/>
                  </a:lnTo>
                  <a:lnTo>
                    <a:pt x="576821" y="508000"/>
                  </a:lnTo>
                  <a:lnTo>
                    <a:pt x="585381" y="504190"/>
                  </a:lnTo>
                  <a:lnTo>
                    <a:pt x="588225" y="502920"/>
                  </a:lnTo>
                  <a:lnTo>
                    <a:pt x="591083" y="501650"/>
                  </a:lnTo>
                  <a:lnTo>
                    <a:pt x="591083" y="500380"/>
                  </a:lnTo>
                  <a:lnTo>
                    <a:pt x="594194" y="500380"/>
                  </a:lnTo>
                  <a:lnTo>
                    <a:pt x="597560" y="499110"/>
                  </a:lnTo>
                  <a:lnTo>
                    <a:pt x="600938" y="497840"/>
                  </a:lnTo>
                  <a:lnTo>
                    <a:pt x="613867" y="492760"/>
                  </a:lnTo>
                  <a:lnTo>
                    <a:pt x="620610" y="490220"/>
                  </a:lnTo>
                  <a:lnTo>
                    <a:pt x="620610" y="485140"/>
                  </a:lnTo>
                  <a:lnTo>
                    <a:pt x="622173" y="486410"/>
                  </a:lnTo>
                  <a:lnTo>
                    <a:pt x="623722" y="486410"/>
                  </a:lnTo>
                  <a:lnTo>
                    <a:pt x="623722" y="487680"/>
                  </a:lnTo>
                  <a:lnTo>
                    <a:pt x="633044" y="485140"/>
                  </a:lnTo>
                  <a:lnTo>
                    <a:pt x="636155" y="483870"/>
                  </a:lnTo>
                  <a:lnTo>
                    <a:pt x="633044" y="480060"/>
                  </a:lnTo>
                  <a:lnTo>
                    <a:pt x="631494" y="472440"/>
                  </a:lnTo>
                  <a:lnTo>
                    <a:pt x="632536" y="467360"/>
                  </a:lnTo>
                  <a:lnTo>
                    <a:pt x="633044" y="464820"/>
                  </a:lnTo>
                  <a:lnTo>
                    <a:pt x="638657" y="464820"/>
                  </a:lnTo>
                  <a:lnTo>
                    <a:pt x="639457" y="469900"/>
                  </a:lnTo>
                  <a:lnTo>
                    <a:pt x="639394" y="474980"/>
                  </a:lnTo>
                  <a:lnTo>
                    <a:pt x="642200" y="477367"/>
                  </a:lnTo>
                  <a:lnTo>
                    <a:pt x="645363" y="471170"/>
                  </a:lnTo>
                  <a:lnTo>
                    <a:pt x="648436" y="464820"/>
                  </a:lnTo>
                  <a:lnTo>
                    <a:pt x="649668" y="462280"/>
                  </a:lnTo>
                  <a:lnTo>
                    <a:pt x="651510" y="458470"/>
                  </a:lnTo>
                  <a:lnTo>
                    <a:pt x="658533" y="444500"/>
                  </a:lnTo>
                  <a:lnTo>
                    <a:pt x="659726" y="441960"/>
                  </a:lnTo>
                  <a:lnTo>
                    <a:pt x="660920" y="439420"/>
                  </a:lnTo>
                  <a:lnTo>
                    <a:pt x="662711" y="435610"/>
                  </a:lnTo>
                  <a:lnTo>
                    <a:pt x="665695" y="429260"/>
                  </a:lnTo>
                  <a:lnTo>
                    <a:pt x="662584" y="427990"/>
                  </a:lnTo>
                  <a:lnTo>
                    <a:pt x="657923" y="424180"/>
                  </a:lnTo>
                  <a:lnTo>
                    <a:pt x="654812" y="421640"/>
                  </a:lnTo>
                  <a:lnTo>
                    <a:pt x="653262" y="424180"/>
                  </a:lnTo>
                  <a:lnTo>
                    <a:pt x="650151" y="424180"/>
                  </a:lnTo>
                  <a:lnTo>
                    <a:pt x="650773" y="421640"/>
                  </a:lnTo>
                  <a:lnTo>
                    <a:pt x="651700" y="417830"/>
                  </a:lnTo>
                  <a:lnTo>
                    <a:pt x="642759" y="411746"/>
                  </a:lnTo>
                  <a:lnTo>
                    <a:pt x="642759" y="425450"/>
                  </a:lnTo>
                  <a:lnTo>
                    <a:pt x="641604" y="429260"/>
                  </a:lnTo>
                  <a:lnTo>
                    <a:pt x="639267" y="429260"/>
                  </a:lnTo>
                  <a:lnTo>
                    <a:pt x="639267" y="427990"/>
                  </a:lnTo>
                  <a:lnTo>
                    <a:pt x="639267" y="421640"/>
                  </a:lnTo>
                  <a:lnTo>
                    <a:pt x="642759" y="425450"/>
                  </a:lnTo>
                  <a:lnTo>
                    <a:pt x="642759" y="411746"/>
                  </a:lnTo>
                  <a:lnTo>
                    <a:pt x="642378" y="411480"/>
                  </a:lnTo>
                  <a:lnTo>
                    <a:pt x="639267" y="410210"/>
                  </a:lnTo>
                  <a:lnTo>
                    <a:pt x="636155" y="408940"/>
                  </a:lnTo>
                  <a:lnTo>
                    <a:pt x="643928" y="407670"/>
                  </a:lnTo>
                  <a:lnTo>
                    <a:pt x="650151" y="406400"/>
                  </a:lnTo>
                  <a:lnTo>
                    <a:pt x="657923" y="403860"/>
                  </a:lnTo>
                  <a:lnTo>
                    <a:pt x="657186" y="401320"/>
                  </a:lnTo>
                  <a:lnTo>
                    <a:pt x="656831" y="400050"/>
                  </a:lnTo>
                  <a:lnTo>
                    <a:pt x="662000" y="396240"/>
                  </a:lnTo>
                  <a:lnTo>
                    <a:pt x="668629" y="396240"/>
                  </a:lnTo>
                  <a:lnTo>
                    <a:pt x="671906" y="401320"/>
                  </a:lnTo>
                  <a:lnTo>
                    <a:pt x="692950" y="396240"/>
                  </a:lnTo>
                  <a:lnTo>
                    <a:pt x="714273" y="391160"/>
                  </a:lnTo>
                  <a:lnTo>
                    <a:pt x="736180" y="386080"/>
                  </a:lnTo>
                  <a:lnTo>
                    <a:pt x="741870" y="384810"/>
                  </a:lnTo>
                  <a:lnTo>
                    <a:pt x="747572" y="383540"/>
                  </a:lnTo>
                  <a:lnTo>
                    <a:pt x="758964" y="381000"/>
                  </a:lnTo>
                  <a:lnTo>
                    <a:pt x="755853" y="379730"/>
                  </a:lnTo>
                  <a:lnTo>
                    <a:pt x="757097" y="374650"/>
                  </a:lnTo>
                  <a:lnTo>
                    <a:pt x="757402" y="373380"/>
                  </a:lnTo>
                  <a:lnTo>
                    <a:pt x="757402" y="368300"/>
                  </a:lnTo>
                  <a:lnTo>
                    <a:pt x="762063" y="369570"/>
                  </a:lnTo>
                  <a:lnTo>
                    <a:pt x="760603" y="375577"/>
                  </a:lnTo>
                  <a:lnTo>
                    <a:pt x="760514" y="381000"/>
                  </a:lnTo>
                  <a:lnTo>
                    <a:pt x="768921" y="378460"/>
                  </a:lnTo>
                  <a:lnTo>
                    <a:pt x="786307" y="374650"/>
                  </a:lnTo>
                  <a:lnTo>
                    <a:pt x="794715" y="373380"/>
                  </a:lnTo>
                  <a:close/>
                </a:path>
              </a:pathLst>
            </a:custGeom>
            <a:solidFill>
              <a:srgbClr val="D66A73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58404" y="8892902"/>
              <a:ext cx="789660" cy="7086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76240" y="9051841"/>
              <a:ext cx="626710" cy="571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80454" y="6237617"/>
              <a:ext cx="588359" cy="58039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761025" y="7954014"/>
              <a:ext cx="12700" cy="19050"/>
            </a:xfrm>
            <a:custGeom>
              <a:avLst/>
              <a:gdLst/>
              <a:ahLst/>
              <a:cxnLst/>
              <a:rect l="l" t="t" r="r" b="b"/>
              <a:pathLst>
                <a:path w="12700" h="19050">
                  <a:moveTo>
                    <a:pt x="5221" y="18993"/>
                  </a:moveTo>
                  <a:lnTo>
                    <a:pt x="0" y="18653"/>
                  </a:lnTo>
                  <a:lnTo>
                    <a:pt x="3108" y="9326"/>
                  </a:lnTo>
                  <a:lnTo>
                    <a:pt x="1554" y="6217"/>
                  </a:lnTo>
                  <a:lnTo>
                    <a:pt x="0" y="0"/>
                  </a:lnTo>
                  <a:lnTo>
                    <a:pt x="4663" y="1554"/>
                  </a:lnTo>
                  <a:lnTo>
                    <a:pt x="9326" y="6217"/>
                  </a:lnTo>
                  <a:lnTo>
                    <a:pt x="12435" y="12435"/>
                  </a:lnTo>
                  <a:lnTo>
                    <a:pt x="8087" y="12095"/>
                  </a:lnTo>
                  <a:lnTo>
                    <a:pt x="6800" y="15544"/>
                  </a:lnTo>
                  <a:lnTo>
                    <a:pt x="5221" y="18993"/>
                  </a:lnTo>
                  <a:close/>
                </a:path>
              </a:pathLst>
            </a:custGeom>
            <a:solidFill>
              <a:srgbClr val="D66A73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29864" y="7902718"/>
              <a:ext cx="699502" cy="7391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9" y="0"/>
              <a:ext cx="2898701" cy="317500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456677" y="7163255"/>
            <a:ext cx="6472238" cy="19043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07800"/>
              </a:lnSpc>
              <a:spcBef>
                <a:spcPts val="95"/>
              </a:spcBef>
            </a:pPr>
            <a:r>
              <a:rPr sz="2900" b="1" spc="65" dirty="0">
                <a:solidFill>
                  <a:srgbClr val="FFFFFF"/>
                </a:solidFill>
                <a:latin typeface="Arial"/>
                <a:cs typeface="Arial"/>
              </a:rPr>
              <a:t>Jumana</a:t>
            </a:r>
            <a:r>
              <a:rPr sz="29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80" dirty="0">
                <a:solidFill>
                  <a:srgbClr val="FFFFFF"/>
                </a:solidFill>
                <a:latin typeface="Arial"/>
                <a:cs typeface="Arial"/>
              </a:rPr>
              <a:t>Lightwala</a:t>
            </a:r>
            <a:r>
              <a:rPr sz="290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2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9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270" dirty="0">
                <a:solidFill>
                  <a:srgbClr val="FFFFFF"/>
                </a:solidFill>
                <a:latin typeface="Arial"/>
                <a:cs typeface="Arial"/>
              </a:rPr>
              <a:t>C0892358 </a:t>
            </a:r>
            <a:r>
              <a:rPr sz="2900" b="1" spc="-7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Arial"/>
                <a:cs typeface="Arial"/>
              </a:rPr>
              <a:t>Bibek </a:t>
            </a:r>
            <a:r>
              <a:rPr sz="2900" b="1" spc="80" dirty="0">
                <a:solidFill>
                  <a:srgbClr val="FFFFFF"/>
                </a:solidFill>
                <a:latin typeface="Arial"/>
                <a:cs typeface="Arial"/>
              </a:rPr>
              <a:t>Shiwakoti </a:t>
            </a:r>
            <a:r>
              <a:rPr sz="2900" b="1" spc="25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900" b="1" spc="305" dirty="0">
                <a:solidFill>
                  <a:srgbClr val="FFFFFF"/>
                </a:solidFill>
                <a:latin typeface="Arial"/>
                <a:cs typeface="Arial"/>
              </a:rPr>
              <a:t>C0898100 </a:t>
            </a:r>
            <a:r>
              <a:rPr sz="2900" b="1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30" dirty="0">
                <a:solidFill>
                  <a:srgbClr val="FFFFFF"/>
                </a:solidFill>
                <a:latin typeface="Arial"/>
                <a:cs typeface="Arial"/>
              </a:rPr>
              <a:t>Ronak </a:t>
            </a:r>
            <a:r>
              <a:rPr sz="2900" b="1" spc="10" dirty="0">
                <a:solidFill>
                  <a:srgbClr val="FFFFFF"/>
                </a:solidFill>
                <a:latin typeface="Arial"/>
                <a:cs typeface="Arial"/>
              </a:rPr>
              <a:t>Shah </a:t>
            </a:r>
            <a:r>
              <a:rPr sz="2900" b="1" spc="25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900" b="1" spc="204" dirty="0">
                <a:solidFill>
                  <a:srgbClr val="FFFFFF"/>
                </a:solidFill>
                <a:latin typeface="Arial"/>
                <a:cs typeface="Arial"/>
              </a:rPr>
              <a:t>C0891297 </a:t>
            </a:r>
            <a:r>
              <a:rPr sz="2900" b="1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130" dirty="0">
                <a:solidFill>
                  <a:srgbClr val="FFFFFF"/>
                </a:solidFill>
                <a:latin typeface="Arial"/>
                <a:cs typeface="Arial"/>
              </a:rPr>
              <a:t>Pratikkumar </a:t>
            </a:r>
            <a:r>
              <a:rPr sz="2900" b="1" spc="114" dirty="0">
                <a:solidFill>
                  <a:srgbClr val="FFFFFF"/>
                </a:solidFill>
                <a:latin typeface="Arial"/>
                <a:cs typeface="Arial"/>
              </a:rPr>
              <a:t>Mishra </a:t>
            </a:r>
            <a:r>
              <a:rPr sz="2900" b="1" spc="25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900" b="1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245" dirty="0">
                <a:solidFill>
                  <a:srgbClr val="FFFFFF"/>
                </a:solidFill>
                <a:latin typeface="Arial"/>
                <a:cs typeface="Arial"/>
              </a:rPr>
              <a:t>C0891298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9EEA921-8385-9915-C0BE-082EF09868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C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8811" y="5840026"/>
            <a:ext cx="3339189" cy="4445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269" y="18435"/>
            <a:ext cx="15363824" cy="4100195"/>
            <a:chOff x="0" y="195856"/>
            <a:chExt cx="15895955" cy="41001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1243"/>
              <a:ext cx="4616302" cy="3924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86342" y="195856"/>
              <a:ext cx="12609195" cy="1374140"/>
            </a:xfrm>
            <a:custGeom>
              <a:avLst/>
              <a:gdLst/>
              <a:ahLst/>
              <a:cxnLst/>
              <a:rect l="l" t="t" r="r" b="b"/>
              <a:pathLst>
                <a:path w="12609194" h="1374140">
                  <a:moveTo>
                    <a:pt x="12609036" y="1374140"/>
                  </a:moveTo>
                  <a:lnTo>
                    <a:pt x="0" y="1374140"/>
                  </a:lnTo>
                  <a:lnTo>
                    <a:pt x="0" y="0"/>
                  </a:lnTo>
                  <a:lnTo>
                    <a:pt x="12609036" y="0"/>
                  </a:lnTo>
                  <a:lnTo>
                    <a:pt x="12609036" y="1374140"/>
                  </a:lnTo>
                  <a:close/>
                </a:path>
              </a:pathLst>
            </a:custGeom>
            <a:solidFill>
              <a:srgbClr val="FFF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25200" y="311490"/>
            <a:ext cx="1487699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5400" spc="-300" dirty="0">
                <a:latin typeface="Aharoni" panose="02010803020104030203" pitchFamily="2" charset="-79"/>
                <a:cs typeface="Aharoni" panose="02010803020104030203" pitchFamily="2" charset="-79"/>
              </a:rPr>
              <a:t>COMPARISION OF ACCURACY AND LOSS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0793" y="1893252"/>
            <a:ext cx="15363824" cy="839152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AAA2C-D33C-C1B1-E26B-882B450C76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5247" y="8409558"/>
            <a:ext cx="2812753" cy="1866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502" y="0"/>
            <a:ext cx="2850668" cy="45734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8467" y="1625075"/>
            <a:ext cx="8593876" cy="86619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791200" y="83011"/>
            <a:ext cx="6921492" cy="1250489"/>
          </a:xfrm>
          <a:custGeom>
            <a:avLst/>
            <a:gdLst/>
            <a:ahLst/>
            <a:cxnLst/>
            <a:rect l="l" t="t" r="r" b="b"/>
            <a:pathLst>
              <a:path w="5470525" h="989965">
                <a:moveTo>
                  <a:pt x="5470310" y="989626"/>
                </a:moveTo>
                <a:lnTo>
                  <a:pt x="0" y="989626"/>
                </a:lnTo>
                <a:lnTo>
                  <a:pt x="0" y="0"/>
                </a:lnTo>
                <a:lnTo>
                  <a:pt x="5470310" y="0"/>
                </a:lnTo>
                <a:lnTo>
                  <a:pt x="5470310" y="989626"/>
                </a:lnTo>
                <a:close/>
              </a:path>
            </a:pathLst>
          </a:custGeom>
          <a:solidFill>
            <a:srgbClr val="FFF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83254" y="266700"/>
            <a:ext cx="6921492" cy="8463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5400" spc="-300" dirty="0">
                <a:latin typeface="Aharoni" panose="02010803020104030203" pitchFamily="2" charset="-79"/>
                <a:cs typeface="Aharoni" panose="02010803020104030203" pitchFamily="2" charset="-79"/>
              </a:rPr>
              <a:t>SAMPLE PREDICTIONS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51B6CD-96C9-7E47-F3CC-2E18234E8B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C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43" y="0"/>
            <a:ext cx="2315522" cy="19323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00669" y="7364542"/>
            <a:ext cx="3645487" cy="2920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55378" y="1364432"/>
            <a:ext cx="4603750" cy="913712"/>
          </a:xfrm>
          <a:prstGeom prst="rect">
            <a:avLst/>
          </a:prstGeom>
          <a:solidFill>
            <a:srgbClr val="FFE1D9"/>
          </a:solidFill>
        </p:spPr>
        <p:txBody>
          <a:bodyPr vert="horz" wrap="square" lIns="0" tIns="0" rIns="0" bIns="0" rtlCol="0">
            <a:spAutoFit/>
          </a:bodyPr>
          <a:lstStyle/>
          <a:p>
            <a:pPr marL="365125">
              <a:lnSpc>
                <a:spcPts val="7140"/>
              </a:lnSpc>
            </a:pPr>
            <a:r>
              <a:rPr lang="en-US"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STRENGHTS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087" y="3106364"/>
            <a:ext cx="104774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087" y="4154114"/>
            <a:ext cx="104774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087" y="5725739"/>
            <a:ext cx="104774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087" y="6773489"/>
            <a:ext cx="104774" cy="1047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54622" y="2803456"/>
            <a:ext cx="8495665" cy="474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400"/>
              </a:lnSpc>
              <a:spcBef>
                <a:spcPts val="100"/>
              </a:spcBef>
            </a:pP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CNNs</a:t>
            </a:r>
            <a:r>
              <a:rPr sz="32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effectively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detected</a:t>
            </a:r>
            <a:r>
              <a:rPr sz="32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60" dirty="0">
                <a:solidFill>
                  <a:srgbClr val="A2262B"/>
                </a:solidFill>
                <a:latin typeface="Lucida Sans Unicode"/>
                <a:cs typeface="Lucida Sans Unicode"/>
              </a:rPr>
              <a:t>leukemia</a:t>
            </a:r>
            <a:r>
              <a:rPr sz="3200" spc="-15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40" dirty="0">
                <a:solidFill>
                  <a:srgbClr val="A2262B"/>
                </a:solidFill>
                <a:latin typeface="Lucida Sans Unicode"/>
                <a:cs typeface="Lucida Sans Unicode"/>
              </a:rPr>
              <a:t>with </a:t>
            </a:r>
            <a:r>
              <a:rPr sz="3200" spc="-100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g</a:t>
            </a:r>
            <a:r>
              <a:rPr sz="3200" spc="-220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-37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ss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245" dirty="0">
                <a:solidFill>
                  <a:srgbClr val="A2262B"/>
                </a:solidFill>
                <a:latin typeface="Lucida Sans Unicode"/>
                <a:cs typeface="Lucida Sans Unicode"/>
              </a:rPr>
              <a:t>f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220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cc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u</a:t>
            </a: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y</a:t>
            </a:r>
            <a:r>
              <a:rPr sz="3200" spc="-395" dirty="0">
                <a:solidFill>
                  <a:srgbClr val="A2262B"/>
                </a:solidFill>
                <a:latin typeface="Lucida Sans Unicode"/>
                <a:cs typeface="Lucida Sans Unicode"/>
              </a:rPr>
              <a:t>.</a:t>
            </a:r>
            <a:endParaRPr sz="320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07400"/>
              </a:lnSpc>
            </a:pP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Data</a:t>
            </a:r>
            <a:r>
              <a:rPr sz="3200" spc="11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augmentation</a:t>
            </a:r>
            <a:r>
              <a:rPr sz="3200" spc="-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and</a:t>
            </a:r>
            <a:r>
              <a:rPr sz="32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regularization </a:t>
            </a:r>
            <a:r>
              <a:rPr sz="3200" spc="-100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(Batch </a:t>
            </a:r>
            <a:r>
              <a:rPr sz="32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Normalization, 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L2, 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Dropout) </a:t>
            </a:r>
            <a:r>
              <a:rPr sz="3200" spc="5" dirty="0">
                <a:solidFill>
                  <a:srgbClr val="A2262B"/>
                </a:solidFill>
                <a:latin typeface="Lucida Sans Unicode"/>
                <a:cs typeface="Lucida Sans Unicode"/>
              </a:rPr>
              <a:t>reduced </a:t>
            </a:r>
            <a:r>
              <a:rPr sz="3200" spc="1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overfitting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and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improved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00" dirty="0">
                <a:solidFill>
                  <a:srgbClr val="A2262B"/>
                </a:solidFill>
                <a:latin typeface="Lucida Sans Unicode"/>
                <a:cs typeface="Lucida Sans Unicode"/>
              </a:rPr>
              <a:t>generalization.</a:t>
            </a:r>
            <a:endParaRPr sz="320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07400"/>
              </a:lnSpc>
            </a:pPr>
            <a:r>
              <a:rPr sz="3200" spc="-135" dirty="0">
                <a:solidFill>
                  <a:srgbClr val="A2262B"/>
                </a:solidFill>
                <a:latin typeface="Lucida Sans Unicode"/>
                <a:cs typeface="Lucida Sans Unicode"/>
              </a:rPr>
              <a:t>Combining </a:t>
            </a:r>
            <a:r>
              <a:rPr sz="3200" spc="35" dirty="0">
                <a:solidFill>
                  <a:srgbClr val="A2262B"/>
                </a:solidFill>
                <a:latin typeface="Lucida Sans Unicode"/>
                <a:cs typeface="Lucida Sans Unicode"/>
              </a:rPr>
              <a:t>different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CNN </a:t>
            </a:r>
            <a:r>
              <a:rPr sz="3200" spc="-114" dirty="0">
                <a:solidFill>
                  <a:srgbClr val="A2262B"/>
                </a:solidFill>
                <a:latin typeface="Lucida Sans Unicode"/>
                <a:cs typeface="Lucida Sans Unicode"/>
              </a:rPr>
              <a:t>models </a:t>
            </a:r>
            <a:r>
              <a:rPr sz="3200" spc="-15" dirty="0">
                <a:solidFill>
                  <a:srgbClr val="A2262B"/>
                </a:solidFill>
                <a:latin typeface="Lucida Sans Unicode"/>
                <a:cs typeface="Lucida Sans Unicode"/>
              </a:rPr>
              <a:t>leveraged </a:t>
            </a:r>
            <a:r>
              <a:rPr sz="32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30" dirty="0">
                <a:solidFill>
                  <a:srgbClr val="A2262B"/>
                </a:solidFill>
                <a:latin typeface="Lucida Sans Unicode"/>
                <a:cs typeface="Lucida Sans Unicode"/>
              </a:rPr>
              <a:t>their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dirty="0">
                <a:solidFill>
                  <a:srgbClr val="A2262B"/>
                </a:solidFill>
                <a:latin typeface="Lucida Sans Unicode"/>
                <a:cs typeface="Lucida Sans Unicode"/>
              </a:rPr>
              <a:t>strengths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for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better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14" dirty="0">
                <a:solidFill>
                  <a:srgbClr val="A2262B"/>
                </a:solidFill>
                <a:latin typeface="Lucida Sans Unicode"/>
                <a:cs typeface="Lucida Sans Unicode"/>
              </a:rPr>
              <a:t>analysis.</a:t>
            </a:r>
            <a:endParaRPr sz="320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07400"/>
              </a:lnSpc>
            </a:pPr>
            <a:r>
              <a:rPr sz="3200" spc="15" dirty="0">
                <a:solidFill>
                  <a:srgbClr val="A2262B"/>
                </a:solidFill>
                <a:latin typeface="Lucida Sans Unicode"/>
                <a:cs typeface="Lucida Sans Unicode"/>
              </a:rPr>
              <a:t>Early </a:t>
            </a:r>
            <a:r>
              <a:rPr sz="3200" spc="-80" dirty="0">
                <a:solidFill>
                  <a:srgbClr val="A2262B"/>
                </a:solidFill>
                <a:latin typeface="Lucida Sans Unicode"/>
                <a:cs typeface="Lucida Sans Unicode"/>
              </a:rPr>
              <a:t>stopping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and </a:t>
            </a:r>
            <a:r>
              <a:rPr sz="3200" spc="-114" dirty="0">
                <a:solidFill>
                  <a:srgbClr val="A2262B"/>
                </a:solidFill>
                <a:latin typeface="Lucida Sans Unicode"/>
                <a:cs typeface="Lucida Sans Unicode"/>
              </a:rPr>
              <a:t>learning </a:t>
            </a:r>
            <a:r>
              <a:rPr sz="3200" spc="135" dirty="0">
                <a:solidFill>
                  <a:srgbClr val="A2262B"/>
                </a:solidFill>
                <a:latin typeface="Lucida Sans Unicode"/>
                <a:cs typeface="Lucida Sans Unicode"/>
              </a:rPr>
              <a:t>rate </a:t>
            </a:r>
            <a:r>
              <a:rPr sz="3200" spc="-35" dirty="0">
                <a:solidFill>
                  <a:srgbClr val="A2262B"/>
                </a:solidFill>
                <a:latin typeface="Lucida Sans Unicode"/>
                <a:cs typeface="Lucida Sans Unicode"/>
              </a:rPr>
              <a:t>reduction </a:t>
            </a:r>
            <a:r>
              <a:rPr sz="3200" spc="-3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40" dirty="0">
                <a:solidFill>
                  <a:srgbClr val="A2262B"/>
                </a:solidFill>
                <a:latin typeface="Lucida Sans Unicode"/>
                <a:cs typeface="Lucida Sans Unicode"/>
              </a:rPr>
              <a:t>enhanced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85" dirty="0">
                <a:solidFill>
                  <a:srgbClr val="A2262B"/>
                </a:solidFill>
                <a:latin typeface="Lucida Sans Unicode"/>
                <a:cs typeface="Lucida Sans Unicode"/>
              </a:rPr>
              <a:t>training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20" dirty="0">
                <a:solidFill>
                  <a:srgbClr val="A2262B"/>
                </a:solidFill>
                <a:latin typeface="Lucida Sans Unicode"/>
                <a:cs typeface="Lucida Sans Unicode"/>
              </a:rPr>
              <a:t>efficiency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and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80" dirty="0">
                <a:solidFill>
                  <a:srgbClr val="A2262B"/>
                </a:solidFill>
                <a:latin typeface="Lucida Sans Unicode"/>
                <a:cs typeface="Lucida Sans Unicode"/>
              </a:rPr>
              <a:t>stability.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7427" y="2978299"/>
            <a:ext cx="4936490" cy="913712"/>
          </a:xfrm>
          <a:prstGeom prst="rect">
            <a:avLst/>
          </a:prstGeom>
          <a:solidFill>
            <a:srgbClr val="FFE1D9"/>
          </a:solidFill>
        </p:spPr>
        <p:txBody>
          <a:bodyPr vert="horz" wrap="square" lIns="0" tIns="0" rIns="0" bIns="0" rtlCol="0">
            <a:spAutoFit/>
          </a:bodyPr>
          <a:lstStyle/>
          <a:p>
            <a:pPr marL="365760">
              <a:lnSpc>
                <a:spcPts val="7140"/>
              </a:lnSpc>
            </a:pPr>
            <a:r>
              <a:rPr lang="en-US" sz="6000" b="1" spc="-300" dirty="0">
                <a:solidFill>
                  <a:srgbClr val="A2262B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LIMITATIONS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9041" y="4674007"/>
            <a:ext cx="104775" cy="1047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9041" y="6245632"/>
            <a:ext cx="104775" cy="1047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9041" y="7817257"/>
            <a:ext cx="104775" cy="1047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198576" y="4371099"/>
            <a:ext cx="7816850" cy="474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0025">
              <a:lnSpc>
                <a:spcPct val="107400"/>
              </a:lnSpc>
              <a:spcBef>
                <a:spcPts val="100"/>
              </a:spcBef>
            </a:pPr>
            <a:r>
              <a:rPr sz="3200" spc="-80" dirty="0">
                <a:solidFill>
                  <a:srgbClr val="A2262B"/>
                </a:solidFill>
                <a:latin typeface="Lucida Sans Unicode"/>
                <a:cs typeface="Lucida Sans Unicode"/>
              </a:rPr>
              <a:t>Validation</a:t>
            </a:r>
            <a:r>
              <a:rPr sz="3200" spc="-15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accuracy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variability</a:t>
            </a:r>
            <a:r>
              <a:rPr sz="3200" spc="-15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35" dirty="0">
                <a:solidFill>
                  <a:srgbClr val="A2262B"/>
                </a:solidFill>
                <a:latin typeface="Lucida Sans Unicode"/>
                <a:cs typeface="Lucida Sans Unicode"/>
              </a:rPr>
              <a:t>suggests </a:t>
            </a:r>
            <a:r>
              <a:rPr sz="3200" spc="-994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45" dirty="0">
                <a:solidFill>
                  <a:srgbClr val="A2262B"/>
                </a:solidFill>
                <a:latin typeface="Lucida Sans Unicode"/>
                <a:cs typeface="Lucida Sans Unicode"/>
              </a:rPr>
              <a:t>a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need </a:t>
            </a:r>
            <a:r>
              <a:rPr sz="32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for </a:t>
            </a:r>
            <a:r>
              <a:rPr sz="32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further </a:t>
            </a:r>
            <a:r>
              <a:rPr sz="3200" spc="35" dirty="0">
                <a:solidFill>
                  <a:srgbClr val="A2262B"/>
                </a:solidFill>
                <a:latin typeface="Lucida Sans Unicode"/>
                <a:cs typeface="Lucida Sans Unicode"/>
              </a:rPr>
              <a:t>hyperparameter </a:t>
            </a:r>
            <a:r>
              <a:rPr sz="32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75" dirty="0">
                <a:solidFill>
                  <a:srgbClr val="A2262B"/>
                </a:solidFill>
                <a:latin typeface="Lucida Sans Unicode"/>
                <a:cs typeface="Lucida Sans Unicode"/>
              </a:rPr>
              <a:t>tuning.</a:t>
            </a:r>
            <a:endParaRPr sz="3200">
              <a:latin typeface="Lucida Sans Unicode"/>
              <a:cs typeface="Lucida Sans Unicode"/>
            </a:endParaRPr>
          </a:p>
          <a:p>
            <a:pPr marL="12700" marR="5080">
              <a:lnSpc>
                <a:spcPct val="107400"/>
              </a:lnSpc>
            </a:pPr>
            <a:r>
              <a:rPr sz="3200" spc="-19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3200" spc="5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40" dirty="0">
                <a:solidFill>
                  <a:srgbClr val="A2262B"/>
                </a:solidFill>
                <a:latin typeface="Lucida Sans Unicode"/>
                <a:cs typeface="Lucida Sans Unicode"/>
              </a:rPr>
              <a:t>'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260" dirty="0">
                <a:solidFill>
                  <a:srgbClr val="A2262B"/>
                </a:solidFill>
                <a:latin typeface="Lucida Sans Unicode"/>
                <a:cs typeface="Lucida Sans Unicode"/>
              </a:rPr>
              <a:t>z</a:t>
            </a:r>
            <a:r>
              <a:rPr sz="3200" spc="5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5" dirty="0">
                <a:solidFill>
                  <a:srgbClr val="A2262B"/>
                </a:solidFill>
                <a:latin typeface="Lucida Sans Unicode"/>
                <a:cs typeface="Lucida Sans Unicode"/>
              </a:rPr>
              <a:t>v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y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y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365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220" dirty="0">
                <a:solidFill>
                  <a:srgbClr val="A2262B"/>
                </a:solidFill>
                <a:latin typeface="Lucida Sans Unicode"/>
                <a:cs typeface="Lucida Sans Unicode"/>
              </a:rPr>
              <a:t>t  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3200" spc="5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37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40" dirty="0">
                <a:solidFill>
                  <a:srgbClr val="A2262B"/>
                </a:solidFill>
                <a:latin typeface="Lucida Sans Unicode"/>
                <a:cs typeface="Lucida Sans Unicode"/>
              </a:rPr>
              <a:t>'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g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37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260" dirty="0">
                <a:solidFill>
                  <a:srgbClr val="A2262B"/>
                </a:solidFill>
                <a:latin typeface="Lucida Sans Unicode"/>
                <a:cs typeface="Lucida Sans Unicode"/>
              </a:rPr>
              <a:t>z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220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un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ee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n  </a:t>
            </a:r>
            <a:r>
              <a:rPr sz="3200" spc="10" dirty="0">
                <a:solidFill>
                  <a:srgbClr val="A2262B"/>
                </a:solidFill>
                <a:latin typeface="Lucida Sans Unicode"/>
                <a:cs typeface="Lucida Sans Unicode"/>
              </a:rPr>
              <a:t>data.</a:t>
            </a:r>
            <a:endParaRPr sz="3200">
              <a:latin typeface="Lucida Sans Unicode"/>
              <a:cs typeface="Lucida Sans Unicode"/>
            </a:endParaRPr>
          </a:p>
          <a:p>
            <a:pPr marL="12700" marR="451484">
              <a:lnSpc>
                <a:spcPct val="107400"/>
              </a:lnSpc>
            </a:pPr>
            <a:r>
              <a:rPr sz="32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Potential</a:t>
            </a:r>
            <a:r>
              <a:rPr sz="32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overfitting</a:t>
            </a:r>
            <a:r>
              <a:rPr sz="32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65" dirty="0">
                <a:solidFill>
                  <a:srgbClr val="A2262B"/>
                </a:solidFill>
                <a:latin typeface="Lucida Sans Unicode"/>
                <a:cs typeface="Lucida Sans Unicode"/>
              </a:rPr>
              <a:t>in</a:t>
            </a:r>
            <a:r>
              <a:rPr sz="32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20" dirty="0">
                <a:solidFill>
                  <a:srgbClr val="A2262B"/>
                </a:solidFill>
                <a:latin typeface="Lucida Sans Unicode"/>
                <a:cs typeface="Lucida Sans Unicode"/>
              </a:rPr>
              <a:t>the</a:t>
            </a:r>
            <a:r>
              <a:rPr sz="32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dirty="0">
                <a:solidFill>
                  <a:srgbClr val="A2262B"/>
                </a:solidFill>
                <a:latin typeface="Lucida Sans Unicode"/>
                <a:cs typeface="Lucida Sans Unicode"/>
              </a:rPr>
              <a:t>Segmented </a:t>
            </a:r>
            <a:r>
              <a:rPr sz="3200" spc="-994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37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,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b</a:t>
            </a:r>
            <a:r>
              <a:rPr sz="32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y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rr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190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5" dirty="0">
                <a:solidFill>
                  <a:srgbClr val="A2262B"/>
                </a:solidFill>
                <a:latin typeface="Lucida Sans Unicode"/>
                <a:cs typeface="Lucida Sans Unicode"/>
              </a:rPr>
              <a:t>v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365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n  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accuracy.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5226C6-2F13-591D-67FC-2A8B501455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2850668" cy="45734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2372" y="0"/>
            <a:ext cx="8865626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0110" y="5122276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0110" y="6836776"/>
            <a:ext cx="114300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96286" y="1931388"/>
            <a:ext cx="6576059" cy="745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6605">
              <a:lnSpc>
                <a:spcPct val="107100"/>
              </a:lnSpc>
              <a:spcBef>
                <a:spcPts val="100"/>
              </a:spcBef>
            </a:pPr>
            <a:r>
              <a:rPr sz="3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Explore </a:t>
            </a:r>
            <a:r>
              <a:rPr sz="3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more </a:t>
            </a:r>
            <a:r>
              <a:rPr sz="35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advanced </a:t>
            </a:r>
            <a:r>
              <a:rPr sz="35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architectures </a:t>
            </a:r>
            <a:r>
              <a:rPr sz="35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35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transfer </a:t>
            </a:r>
            <a:r>
              <a:rPr sz="35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40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nh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35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5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cc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sz="3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robustness.</a:t>
            </a:r>
            <a:endParaRPr sz="3500">
              <a:latin typeface="Lucida Sans Unicode"/>
              <a:cs typeface="Lucida Sans Unicode"/>
            </a:endParaRPr>
          </a:p>
          <a:p>
            <a:pPr marL="12700" marR="348615">
              <a:lnSpc>
                <a:spcPct val="107100"/>
              </a:lnSpc>
            </a:pPr>
            <a:r>
              <a:rPr sz="35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26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85" dirty="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variety </a:t>
            </a:r>
            <a:r>
              <a:rPr sz="35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 </a:t>
            </a:r>
            <a:r>
              <a:rPr sz="3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generalization.</a:t>
            </a:r>
            <a:endParaRPr sz="3500">
              <a:latin typeface="Lucida Sans Unicode"/>
              <a:cs typeface="Lucida Sans Unicode"/>
            </a:endParaRPr>
          </a:p>
          <a:p>
            <a:pPr marL="12700" marR="5080">
              <a:lnSpc>
                <a:spcPct val="107100"/>
              </a:lnSpc>
              <a:spcBef>
                <a:spcPts val="5"/>
              </a:spcBef>
            </a:pPr>
            <a:r>
              <a:rPr sz="3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Investigate </a:t>
            </a:r>
            <a:r>
              <a:rPr sz="3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additional 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hn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500" spc="-40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3500" spc="-40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390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  </a:t>
            </a:r>
            <a:r>
              <a:rPr sz="35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overfitting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 </a:t>
            </a:r>
            <a:r>
              <a:rPr sz="3500" spc="-10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validation</a:t>
            </a:r>
            <a:r>
              <a:rPr sz="3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performance.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3796" y="343344"/>
            <a:ext cx="6576058" cy="112210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065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95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FUTURE</a:t>
            </a:r>
            <a:r>
              <a:rPr sz="6500" spc="-660" dirty="0"/>
              <a:t> </a:t>
            </a: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68CC29-D1A2-DBA2-90F5-D520DC80AC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17929498" cy="102970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1576" y="816908"/>
            <a:ext cx="4584847" cy="105285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 algn="ctr">
              <a:spcBef>
                <a:spcPts val="1010"/>
              </a:spcBef>
            </a:pPr>
            <a:r>
              <a:rPr lang="en-US"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15498" y="3724584"/>
            <a:ext cx="3484879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9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9430" y="4762500"/>
            <a:ext cx="7007931" cy="39517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M. </a:t>
            </a:r>
            <a:r>
              <a:rPr lang="en-US" sz="3200" b="0" i="0" dirty="0" err="1">
                <a:solidFill>
                  <a:srgbClr val="000000"/>
                </a:solidFill>
                <a:effectLst/>
              </a:rPr>
              <a:t>Mehradaria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, Kaggle, Leukemia Detection Dataset. [Online]. Available: </a:t>
            </a:r>
            <a:r>
              <a:rPr lang="en-US" sz="3200" b="0" i="0" dirty="0">
                <a:solidFill>
                  <a:srgbClr val="000000"/>
                </a:solidFill>
                <a:effectLst/>
                <a:hlinkClick r:id="rId3"/>
              </a:rPr>
              <a:t>https://www.kaggle.com/datasets/mehradaria/leukemia-detection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.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F. Chollet, Deep Learning with Python, 2nd ed., Manning Publications, 2021.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I. Goodfellow, Y. Bengio, and A. Courville, Deep Learning, MIT Press, 2016.</a:t>
            </a:r>
            <a:endParaRPr lang="en-US" sz="3200" dirty="0"/>
          </a:p>
        </p:txBody>
      </p:sp>
      <p:sp>
        <p:nvSpPr>
          <p:cNvPr id="11" name="object 11"/>
          <p:cNvSpPr txBox="1"/>
          <p:nvPr/>
        </p:nvSpPr>
        <p:spPr>
          <a:xfrm>
            <a:off x="5655503" y="3930550"/>
            <a:ext cx="250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00B698-306F-F7C5-87B0-65954DE08D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06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C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67946" y="5793057"/>
            <a:ext cx="5020053" cy="44937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9" y="0"/>
            <a:ext cx="6588957" cy="94667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04177" y="1393011"/>
            <a:ext cx="5167621" cy="38712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25212" y="5841722"/>
            <a:ext cx="7538084" cy="1141095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6510" rIns="0" bIns="0" rtlCol="0">
            <a:spAutoFit/>
          </a:bodyPr>
          <a:lstStyle/>
          <a:p>
            <a:pPr marL="554990" marR="231775" indent="-422275">
              <a:lnSpc>
                <a:spcPts val="3600"/>
              </a:lnSpc>
              <a:spcBef>
                <a:spcPts val="130"/>
              </a:spcBef>
            </a:pPr>
            <a:r>
              <a:rPr sz="2800" dirty="0">
                <a:solidFill>
                  <a:srgbClr val="B12E2F"/>
                </a:solidFill>
                <a:latin typeface="Lucida Sans Unicode"/>
                <a:cs typeface="Lucida Sans Unicode"/>
              </a:rPr>
              <a:t>“</a:t>
            </a:r>
            <a:r>
              <a:rPr sz="2800" spc="-170" dirty="0">
                <a:solidFill>
                  <a:srgbClr val="B12E2F"/>
                </a:solidFill>
                <a:latin typeface="Lucida Sans Unicode"/>
                <a:cs typeface="Lucida Sans Unicode"/>
              </a:rPr>
              <a:t>T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h</a:t>
            </a:r>
            <a:r>
              <a:rPr sz="2800" spc="120" dirty="0">
                <a:solidFill>
                  <a:srgbClr val="B12E2F"/>
                </a:solidFill>
                <a:latin typeface="Lucida Sans Unicode"/>
                <a:cs typeface="Lucida Sans Unicode"/>
              </a:rPr>
              <a:t>a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n</a:t>
            </a:r>
            <a:r>
              <a:rPr sz="2800" spc="-355" dirty="0">
                <a:solidFill>
                  <a:srgbClr val="B12E2F"/>
                </a:solidFill>
                <a:latin typeface="Lucida Sans Unicode"/>
                <a:cs typeface="Lucida Sans Unicode"/>
              </a:rPr>
              <a:t>k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75" dirty="0">
                <a:solidFill>
                  <a:srgbClr val="B12E2F"/>
                </a:solidFill>
                <a:latin typeface="Lucida Sans Unicode"/>
                <a:cs typeface="Lucida Sans Unicode"/>
              </a:rPr>
              <a:t>y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-190" dirty="0">
                <a:solidFill>
                  <a:srgbClr val="B12E2F"/>
                </a:solidFill>
                <a:latin typeface="Lucida Sans Unicode"/>
                <a:cs typeface="Lucida Sans Unicode"/>
              </a:rPr>
              <a:t>u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215" dirty="0">
                <a:solidFill>
                  <a:srgbClr val="B12E2F"/>
                </a:solidFill>
                <a:latin typeface="Lucida Sans Unicode"/>
                <a:cs typeface="Lucida Sans Unicode"/>
              </a:rPr>
              <a:t>f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95" dirty="0">
                <a:solidFill>
                  <a:srgbClr val="B12E2F"/>
                </a:solidFill>
                <a:latin typeface="Lucida Sans Unicode"/>
                <a:cs typeface="Lucida Sans Unicode"/>
              </a:rPr>
              <a:t>r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75" dirty="0">
                <a:solidFill>
                  <a:srgbClr val="B12E2F"/>
                </a:solidFill>
                <a:latin typeface="Lucida Sans Unicode"/>
                <a:cs typeface="Lucida Sans Unicode"/>
              </a:rPr>
              <a:t>y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u</a:t>
            </a:r>
            <a:r>
              <a:rPr sz="2800" spc="95" dirty="0">
                <a:solidFill>
                  <a:srgbClr val="B12E2F"/>
                </a:solidFill>
                <a:latin typeface="Lucida Sans Unicode"/>
                <a:cs typeface="Lucida Sans Unicode"/>
              </a:rPr>
              <a:t>r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120" dirty="0">
                <a:solidFill>
                  <a:srgbClr val="B12E2F"/>
                </a:solidFill>
                <a:latin typeface="Lucida Sans Unicode"/>
                <a:cs typeface="Lucida Sans Unicode"/>
              </a:rPr>
              <a:t>a</a:t>
            </a:r>
            <a:r>
              <a:rPr sz="2800" spc="210" dirty="0">
                <a:solidFill>
                  <a:srgbClr val="B12E2F"/>
                </a:solidFill>
                <a:latin typeface="Lucida Sans Unicode"/>
                <a:cs typeface="Lucida Sans Unicode"/>
              </a:rPr>
              <a:t>tt</a:t>
            </a:r>
            <a:r>
              <a:rPr sz="2800" spc="40" dirty="0">
                <a:solidFill>
                  <a:srgbClr val="B12E2F"/>
                </a:solidFill>
                <a:latin typeface="Lucida Sans Unicode"/>
                <a:cs typeface="Lucida Sans Unicode"/>
              </a:rPr>
              <a:t>e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n</a:t>
            </a:r>
            <a:r>
              <a:rPr sz="2800" spc="210" dirty="0">
                <a:solidFill>
                  <a:srgbClr val="B12E2F"/>
                </a:solidFill>
                <a:latin typeface="Lucida Sans Unicode"/>
                <a:cs typeface="Lucida Sans Unicode"/>
              </a:rPr>
              <a:t>t</a:t>
            </a:r>
            <a:r>
              <a:rPr sz="2800" spc="-270" dirty="0">
                <a:solidFill>
                  <a:srgbClr val="B12E2F"/>
                </a:solidFill>
                <a:latin typeface="Lucida Sans Unicode"/>
                <a:cs typeface="Lucida Sans Unicode"/>
              </a:rPr>
              <a:t>i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n</a:t>
            </a:r>
            <a:r>
              <a:rPr sz="2800" spc="-290" dirty="0">
                <a:solidFill>
                  <a:srgbClr val="B12E2F"/>
                </a:solidFill>
                <a:latin typeface="Lucida Sans Unicode"/>
                <a:cs typeface="Lucida Sans Unicode"/>
              </a:rPr>
              <a:t>!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405" dirty="0">
                <a:solidFill>
                  <a:srgbClr val="B12E2F"/>
                </a:solidFill>
                <a:latin typeface="Lucida Sans Unicode"/>
                <a:cs typeface="Lucida Sans Unicode"/>
              </a:rPr>
              <a:t>W</a:t>
            </a:r>
            <a:r>
              <a:rPr sz="2800" spc="45" dirty="0">
                <a:solidFill>
                  <a:srgbClr val="B12E2F"/>
                </a:solidFill>
                <a:latin typeface="Lucida Sans Unicode"/>
                <a:cs typeface="Lucida Sans Unicode"/>
              </a:rPr>
              <a:t>e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120" dirty="0">
                <a:solidFill>
                  <a:srgbClr val="B12E2F"/>
                </a:solidFill>
                <a:latin typeface="Lucida Sans Unicode"/>
                <a:cs typeface="Lucida Sans Unicode"/>
              </a:rPr>
              <a:t>a</a:t>
            </a:r>
            <a:r>
              <a:rPr sz="2800" spc="90" dirty="0">
                <a:solidFill>
                  <a:srgbClr val="B12E2F"/>
                </a:solidFill>
                <a:latin typeface="Lucida Sans Unicode"/>
                <a:cs typeface="Lucida Sans Unicode"/>
              </a:rPr>
              <a:t>r</a:t>
            </a:r>
            <a:r>
              <a:rPr sz="2800" spc="45" dirty="0">
                <a:solidFill>
                  <a:srgbClr val="B12E2F"/>
                </a:solidFill>
                <a:latin typeface="Lucida Sans Unicode"/>
                <a:cs typeface="Lucida Sans Unicode"/>
              </a:rPr>
              <a:t>e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n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70" dirty="0">
                <a:solidFill>
                  <a:srgbClr val="B12E2F"/>
                </a:solidFill>
                <a:latin typeface="Lucida Sans Unicode"/>
                <a:cs typeface="Lucida Sans Unicode"/>
              </a:rPr>
              <a:t>w  </a:t>
            </a:r>
            <a:r>
              <a:rPr sz="2800" spc="-65" dirty="0">
                <a:solidFill>
                  <a:srgbClr val="B12E2F"/>
                </a:solidFill>
                <a:latin typeface="Lucida Sans Unicode"/>
                <a:cs typeface="Lucida Sans Unicode"/>
              </a:rPr>
              <a:t>open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B12E2F"/>
                </a:solidFill>
                <a:latin typeface="Lucida Sans Unicode"/>
                <a:cs typeface="Lucida Sans Unicode"/>
              </a:rPr>
              <a:t>to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dirty="0">
                <a:solidFill>
                  <a:srgbClr val="B12E2F"/>
                </a:solidFill>
                <a:latin typeface="Lucida Sans Unicode"/>
                <a:cs typeface="Lucida Sans Unicode"/>
              </a:rPr>
              <a:t>any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-70" dirty="0">
                <a:solidFill>
                  <a:srgbClr val="B12E2F"/>
                </a:solidFill>
                <a:latin typeface="Lucida Sans Unicode"/>
                <a:cs typeface="Lucida Sans Unicode"/>
              </a:rPr>
              <a:t>questions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-55" dirty="0">
                <a:solidFill>
                  <a:srgbClr val="B12E2F"/>
                </a:solidFill>
                <a:latin typeface="Lucida Sans Unicode"/>
                <a:cs typeface="Lucida Sans Unicode"/>
              </a:rPr>
              <a:t>you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10" dirty="0">
                <a:solidFill>
                  <a:srgbClr val="B12E2F"/>
                </a:solidFill>
                <a:latin typeface="Lucida Sans Unicode"/>
                <a:cs typeface="Lucida Sans Unicode"/>
              </a:rPr>
              <a:t>may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-65" dirty="0">
                <a:solidFill>
                  <a:srgbClr val="B12E2F"/>
                </a:solidFill>
                <a:latin typeface="Lucida Sans Unicode"/>
                <a:cs typeface="Lucida Sans Unicode"/>
              </a:rPr>
              <a:t>have.”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43876" y="3917950"/>
            <a:ext cx="2600325" cy="1057341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32715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Q &amp; 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485D77-DA85-76A6-46BF-34AEB5FB5C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C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9254" y="3983918"/>
            <a:ext cx="4598745" cy="63027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8679" y="2822522"/>
            <a:ext cx="987693" cy="1066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98473" y="2395363"/>
            <a:ext cx="1065194" cy="10045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71222" y="2496295"/>
            <a:ext cx="216777" cy="5460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3100" y="1161851"/>
            <a:ext cx="5957775" cy="105285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90730" y="2905778"/>
            <a:ext cx="13349605" cy="7099300"/>
            <a:chOff x="290730" y="2905778"/>
            <a:chExt cx="13349605" cy="7099300"/>
          </a:xfrm>
        </p:grpSpPr>
        <p:sp>
          <p:nvSpPr>
            <p:cNvPr id="9" name="object 9"/>
            <p:cNvSpPr/>
            <p:nvPr/>
          </p:nvSpPr>
          <p:spPr>
            <a:xfrm>
              <a:off x="290730" y="2905778"/>
              <a:ext cx="13349605" cy="7099300"/>
            </a:xfrm>
            <a:custGeom>
              <a:avLst/>
              <a:gdLst/>
              <a:ahLst/>
              <a:cxnLst/>
              <a:rect l="l" t="t" r="r" b="b"/>
              <a:pathLst>
                <a:path w="13349605" h="7099300">
                  <a:moveTo>
                    <a:pt x="13326537" y="6692899"/>
                  </a:moveTo>
                  <a:lnTo>
                    <a:pt x="13329500" y="6692899"/>
                  </a:lnTo>
                  <a:lnTo>
                    <a:pt x="13331896" y="6705599"/>
                  </a:lnTo>
                  <a:lnTo>
                    <a:pt x="13335185" y="6743699"/>
                  </a:lnTo>
                  <a:lnTo>
                    <a:pt x="13336809" y="6807199"/>
                  </a:lnTo>
                  <a:lnTo>
                    <a:pt x="13337123" y="6845299"/>
                  </a:lnTo>
                  <a:lnTo>
                    <a:pt x="13337116" y="6896099"/>
                  </a:lnTo>
                  <a:lnTo>
                    <a:pt x="13337006" y="6921499"/>
                  </a:lnTo>
                  <a:lnTo>
                    <a:pt x="13336676" y="6972299"/>
                  </a:lnTo>
                  <a:lnTo>
                    <a:pt x="13336233" y="7023099"/>
                  </a:lnTo>
                  <a:lnTo>
                    <a:pt x="13335212" y="7099299"/>
                  </a:lnTo>
                  <a:lnTo>
                    <a:pt x="13121604" y="7099299"/>
                  </a:lnTo>
                  <a:lnTo>
                    <a:pt x="13124004" y="7086599"/>
                  </a:lnTo>
                  <a:lnTo>
                    <a:pt x="13309744" y="7086599"/>
                  </a:lnTo>
                  <a:lnTo>
                    <a:pt x="13313222" y="7023099"/>
                  </a:lnTo>
                  <a:lnTo>
                    <a:pt x="13317065" y="6972299"/>
                  </a:lnTo>
                  <a:lnTo>
                    <a:pt x="13320473" y="6908799"/>
                  </a:lnTo>
                  <a:lnTo>
                    <a:pt x="13322644" y="6845299"/>
                  </a:lnTo>
                  <a:lnTo>
                    <a:pt x="13322780" y="6794499"/>
                  </a:lnTo>
                  <a:lnTo>
                    <a:pt x="13320078" y="6769099"/>
                  </a:lnTo>
                  <a:lnTo>
                    <a:pt x="13313738" y="6756399"/>
                  </a:lnTo>
                  <a:lnTo>
                    <a:pt x="13318706" y="6730999"/>
                  </a:lnTo>
                  <a:lnTo>
                    <a:pt x="13322956" y="6705599"/>
                  </a:lnTo>
                  <a:lnTo>
                    <a:pt x="13326537" y="6692899"/>
                  </a:lnTo>
                  <a:close/>
                </a:path>
                <a:path w="13349605" h="7099300">
                  <a:moveTo>
                    <a:pt x="33943" y="7035799"/>
                  </a:moveTo>
                  <a:lnTo>
                    <a:pt x="13095934" y="7035799"/>
                  </a:lnTo>
                  <a:lnTo>
                    <a:pt x="13095934" y="7099299"/>
                  </a:lnTo>
                  <a:lnTo>
                    <a:pt x="30945" y="7099299"/>
                  </a:lnTo>
                  <a:lnTo>
                    <a:pt x="33943" y="7035799"/>
                  </a:lnTo>
                  <a:close/>
                </a:path>
                <a:path w="13349605" h="7099300">
                  <a:moveTo>
                    <a:pt x="13327561" y="5257799"/>
                  </a:moveTo>
                  <a:lnTo>
                    <a:pt x="13328483" y="5587999"/>
                  </a:lnTo>
                  <a:lnTo>
                    <a:pt x="13291926" y="5600699"/>
                  </a:lnTo>
                  <a:lnTo>
                    <a:pt x="13291931" y="5664199"/>
                  </a:lnTo>
                  <a:lnTo>
                    <a:pt x="13294730" y="5727699"/>
                  </a:lnTo>
                  <a:lnTo>
                    <a:pt x="13299659" y="5753099"/>
                  </a:lnTo>
                  <a:lnTo>
                    <a:pt x="13305683" y="5777011"/>
                  </a:lnTo>
                  <a:lnTo>
                    <a:pt x="13305443" y="5778499"/>
                  </a:lnTo>
                  <a:lnTo>
                    <a:pt x="13306058" y="5778499"/>
                  </a:lnTo>
                  <a:lnTo>
                    <a:pt x="13299384" y="5816599"/>
                  </a:lnTo>
                  <a:lnTo>
                    <a:pt x="13293904" y="5854699"/>
                  </a:lnTo>
                  <a:lnTo>
                    <a:pt x="13289471" y="5905499"/>
                  </a:lnTo>
                  <a:lnTo>
                    <a:pt x="13285937" y="5956299"/>
                  </a:lnTo>
                  <a:lnTo>
                    <a:pt x="13283158" y="5994399"/>
                  </a:lnTo>
                  <a:lnTo>
                    <a:pt x="13280987" y="6045199"/>
                  </a:lnTo>
                  <a:lnTo>
                    <a:pt x="13279277" y="6095999"/>
                  </a:lnTo>
                  <a:lnTo>
                    <a:pt x="13277883" y="6146799"/>
                  </a:lnTo>
                  <a:lnTo>
                    <a:pt x="13276657" y="6210299"/>
                  </a:lnTo>
                  <a:lnTo>
                    <a:pt x="13275453" y="6261099"/>
                  </a:lnTo>
                  <a:lnTo>
                    <a:pt x="13274126" y="6311899"/>
                  </a:lnTo>
                  <a:lnTo>
                    <a:pt x="13270515" y="6426199"/>
                  </a:lnTo>
                  <a:lnTo>
                    <a:pt x="13267939" y="6476999"/>
                  </a:lnTo>
                  <a:lnTo>
                    <a:pt x="13264653" y="6540499"/>
                  </a:lnTo>
                  <a:lnTo>
                    <a:pt x="13260512" y="6591299"/>
                  </a:lnTo>
                  <a:lnTo>
                    <a:pt x="13255370" y="6642099"/>
                  </a:lnTo>
                  <a:lnTo>
                    <a:pt x="13273144" y="6679462"/>
                  </a:lnTo>
                  <a:lnTo>
                    <a:pt x="13272880" y="6680199"/>
                  </a:lnTo>
                  <a:lnTo>
                    <a:pt x="13273320" y="6681411"/>
                  </a:lnTo>
                  <a:lnTo>
                    <a:pt x="13269832" y="6705599"/>
                  </a:lnTo>
                  <a:lnTo>
                    <a:pt x="13266314" y="6718299"/>
                  </a:lnTo>
                  <a:lnTo>
                    <a:pt x="13263083" y="6743699"/>
                  </a:lnTo>
                  <a:lnTo>
                    <a:pt x="13260285" y="6743699"/>
                  </a:lnTo>
                  <a:lnTo>
                    <a:pt x="13271553" y="6781799"/>
                  </a:lnTo>
                  <a:lnTo>
                    <a:pt x="13278957" y="6845299"/>
                  </a:lnTo>
                  <a:lnTo>
                    <a:pt x="13283975" y="6896099"/>
                  </a:lnTo>
                  <a:lnTo>
                    <a:pt x="13288085" y="6959599"/>
                  </a:lnTo>
                  <a:lnTo>
                    <a:pt x="13292765" y="7023099"/>
                  </a:lnTo>
                  <a:lnTo>
                    <a:pt x="13299492" y="7061199"/>
                  </a:lnTo>
                  <a:lnTo>
                    <a:pt x="13309744" y="7086599"/>
                  </a:lnTo>
                  <a:lnTo>
                    <a:pt x="13124004" y="7086599"/>
                  </a:lnTo>
                  <a:lnTo>
                    <a:pt x="13128804" y="7061199"/>
                  </a:lnTo>
                  <a:lnTo>
                    <a:pt x="13118830" y="7048499"/>
                  </a:lnTo>
                  <a:lnTo>
                    <a:pt x="13110296" y="7048499"/>
                  </a:lnTo>
                  <a:lnTo>
                    <a:pt x="13102798" y="7035799"/>
                  </a:lnTo>
                  <a:lnTo>
                    <a:pt x="33943" y="7035799"/>
                  </a:lnTo>
                  <a:lnTo>
                    <a:pt x="36941" y="6972299"/>
                  </a:lnTo>
                  <a:lnTo>
                    <a:pt x="39167" y="6921499"/>
                  </a:lnTo>
                  <a:lnTo>
                    <a:pt x="41329" y="6870699"/>
                  </a:lnTo>
                  <a:lnTo>
                    <a:pt x="43413" y="6819899"/>
                  </a:lnTo>
                  <a:lnTo>
                    <a:pt x="45401" y="6781799"/>
                  </a:lnTo>
                  <a:lnTo>
                    <a:pt x="47278" y="6730999"/>
                  </a:lnTo>
                  <a:lnTo>
                    <a:pt x="49053" y="6679462"/>
                  </a:lnTo>
                  <a:lnTo>
                    <a:pt x="50639" y="6629399"/>
                  </a:lnTo>
                  <a:lnTo>
                    <a:pt x="52091" y="6578599"/>
                  </a:lnTo>
                  <a:lnTo>
                    <a:pt x="53370" y="6527799"/>
                  </a:lnTo>
                  <a:lnTo>
                    <a:pt x="54460" y="6476999"/>
                  </a:lnTo>
                  <a:lnTo>
                    <a:pt x="55346" y="6426199"/>
                  </a:lnTo>
                  <a:lnTo>
                    <a:pt x="56012" y="6375399"/>
                  </a:lnTo>
                  <a:lnTo>
                    <a:pt x="56442" y="6324599"/>
                  </a:lnTo>
                  <a:lnTo>
                    <a:pt x="56486" y="6311899"/>
                  </a:lnTo>
                  <a:lnTo>
                    <a:pt x="56439" y="6210299"/>
                  </a:lnTo>
                  <a:lnTo>
                    <a:pt x="56161" y="6172199"/>
                  </a:lnTo>
                  <a:lnTo>
                    <a:pt x="55826" y="6146799"/>
                  </a:lnTo>
                  <a:lnTo>
                    <a:pt x="13112523" y="6146799"/>
                  </a:lnTo>
                  <a:lnTo>
                    <a:pt x="13115979" y="6134099"/>
                  </a:lnTo>
                  <a:lnTo>
                    <a:pt x="13118974" y="6121399"/>
                  </a:lnTo>
                  <a:lnTo>
                    <a:pt x="13121508" y="6108699"/>
                  </a:lnTo>
                  <a:lnTo>
                    <a:pt x="13123582" y="6095999"/>
                  </a:lnTo>
                  <a:lnTo>
                    <a:pt x="115084" y="6095999"/>
                  </a:lnTo>
                  <a:lnTo>
                    <a:pt x="117787" y="6070599"/>
                  </a:lnTo>
                  <a:lnTo>
                    <a:pt x="120748" y="6007099"/>
                  </a:lnTo>
                  <a:lnTo>
                    <a:pt x="121497" y="5956299"/>
                  </a:lnTo>
                  <a:lnTo>
                    <a:pt x="122131" y="5905499"/>
                  </a:lnTo>
                  <a:lnTo>
                    <a:pt x="122649" y="5854699"/>
                  </a:lnTo>
                  <a:lnTo>
                    <a:pt x="122342" y="5854699"/>
                  </a:lnTo>
                  <a:lnTo>
                    <a:pt x="121728" y="5841999"/>
                  </a:lnTo>
                  <a:lnTo>
                    <a:pt x="121420" y="5829299"/>
                  </a:lnTo>
                  <a:lnTo>
                    <a:pt x="119490" y="5816599"/>
                  </a:lnTo>
                  <a:lnTo>
                    <a:pt x="13282403" y="5816599"/>
                  </a:lnTo>
                  <a:lnTo>
                    <a:pt x="13284458" y="5791199"/>
                  </a:lnTo>
                  <a:lnTo>
                    <a:pt x="13285245" y="5765799"/>
                  </a:lnTo>
                  <a:lnTo>
                    <a:pt x="13284995" y="5740399"/>
                  </a:lnTo>
                  <a:lnTo>
                    <a:pt x="13283939" y="5727699"/>
                  </a:lnTo>
                  <a:lnTo>
                    <a:pt x="13286704" y="5575299"/>
                  </a:lnTo>
                  <a:lnTo>
                    <a:pt x="105836" y="5575299"/>
                  </a:lnTo>
                  <a:lnTo>
                    <a:pt x="102981" y="5537199"/>
                  </a:lnTo>
                  <a:lnTo>
                    <a:pt x="99880" y="5486399"/>
                  </a:lnTo>
                  <a:lnTo>
                    <a:pt x="99121" y="5435599"/>
                  </a:lnTo>
                  <a:lnTo>
                    <a:pt x="100791" y="5410199"/>
                  </a:lnTo>
                  <a:lnTo>
                    <a:pt x="13274416" y="5410199"/>
                  </a:lnTo>
                  <a:lnTo>
                    <a:pt x="13327561" y="5257799"/>
                  </a:lnTo>
                  <a:close/>
                </a:path>
                <a:path w="13349605" h="7099300">
                  <a:moveTo>
                    <a:pt x="13281520" y="6654799"/>
                  </a:moveTo>
                  <a:lnTo>
                    <a:pt x="13284760" y="6667499"/>
                  </a:lnTo>
                  <a:lnTo>
                    <a:pt x="13286704" y="6718299"/>
                  </a:lnTo>
                  <a:lnTo>
                    <a:pt x="13273320" y="6681411"/>
                  </a:lnTo>
                  <a:lnTo>
                    <a:pt x="13273495" y="6680199"/>
                  </a:lnTo>
                  <a:lnTo>
                    <a:pt x="13273144" y="6679462"/>
                  </a:lnTo>
                  <a:lnTo>
                    <a:pt x="13277416" y="6667499"/>
                  </a:lnTo>
                  <a:lnTo>
                    <a:pt x="13281520" y="6654799"/>
                  </a:lnTo>
                  <a:close/>
                </a:path>
                <a:path w="13349605" h="7099300">
                  <a:moveTo>
                    <a:pt x="13273144" y="6679462"/>
                  </a:moveTo>
                  <a:lnTo>
                    <a:pt x="13273495" y="6680199"/>
                  </a:lnTo>
                  <a:lnTo>
                    <a:pt x="13273320" y="6681411"/>
                  </a:lnTo>
                  <a:lnTo>
                    <a:pt x="13272880" y="6680199"/>
                  </a:lnTo>
                  <a:lnTo>
                    <a:pt x="13273144" y="6679462"/>
                  </a:lnTo>
                  <a:close/>
                </a:path>
                <a:path w="13349605" h="7099300">
                  <a:moveTo>
                    <a:pt x="115084" y="6095999"/>
                  </a:moveTo>
                  <a:lnTo>
                    <a:pt x="13123582" y="6095999"/>
                  </a:lnTo>
                  <a:lnTo>
                    <a:pt x="13120385" y="6108699"/>
                  </a:lnTo>
                  <a:lnTo>
                    <a:pt x="13117361" y="6121399"/>
                  </a:lnTo>
                  <a:lnTo>
                    <a:pt x="13114683" y="6134099"/>
                  </a:lnTo>
                  <a:lnTo>
                    <a:pt x="13112523" y="6146799"/>
                  </a:lnTo>
                  <a:lnTo>
                    <a:pt x="55826" y="6146799"/>
                  </a:lnTo>
                  <a:lnTo>
                    <a:pt x="55491" y="6121399"/>
                  </a:lnTo>
                  <a:lnTo>
                    <a:pt x="107289" y="6121399"/>
                  </a:lnTo>
                  <a:lnTo>
                    <a:pt x="111633" y="6108699"/>
                  </a:lnTo>
                  <a:lnTo>
                    <a:pt x="115084" y="6095999"/>
                  </a:lnTo>
                  <a:close/>
                </a:path>
                <a:path w="13349605" h="7099300">
                  <a:moveTo>
                    <a:pt x="105836" y="5575299"/>
                  </a:moveTo>
                  <a:lnTo>
                    <a:pt x="13286704" y="5575299"/>
                  </a:lnTo>
                  <a:lnTo>
                    <a:pt x="13275861" y="5600699"/>
                  </a:lnTo>
                  <a:lnTo>
                    <a:pt x="13274839" y="5626099"/>
                  </a:lnTo>
                  <a:lnTo>
                    <a:pt x="13279058" y="5676899"/>
                  </a:lnTo>
                  <a:lnTo>
                    <a:pt x="13283939" y="5727699"/>
                  </a:lnTo>
                  <a:lnTo>
                    <a:pt x="13282403" y="5816599"/>
                  </a:lnTo>
                  <a:lnTo>
                    <a:pt x="117001" y="5816599"/>
                  </a:lnTo>
                  <a:lnTo>
                    <a:pt x="114207" y="5829299"/>
                  </a:lnTo>
                  <a:lnTo>
                    <a:pt x="108710" y="5892799"/>
                  </a:lnTo>
                  <a:lnTo>
                    <a:pt x="106512" y="5943599"/>
                  </a:lnTo>
                  <a:lnTo>
                    <a:pt x="105019" y="5994399"/>
                  </a:lnTo>
                  <a:lnTo>
                    <a:pt x="104483" y="6032499"/>
                  </a:lnTo>
                  <a:lnTo>
                    <a:pt x="105155" y="6083299"/>
                  </a:lnTo>
                  <a:lnTo>
                    <a:pt x="107289" y="6121399"/>
                  </a:lnTo>
                  <a:lnTo>
                    <a:pt x="55491" y="6121399"/>
                  </a:lnTo>
                  <a:lnTo>
                    <a:pt x="54508" y="6070599"/>
                  </a:lnTo>
                  <a:lnTo>
                    <a:pt x="53195" y="6019799"/>
                  </a:lnTo>
                  <a:lnTo>
                    <a:pt x="51537" y="5968999"/>
                  </a:lnTo>
                  <a:lnTo>
                    <a:pt x="49519" y="5918199"/>
                  </a:lnTo>
                  <a:lnTo>
                    <a:pt x="47123" y="5867399"/>
                  </a:lnTo>
                  <a:lnTo>
                    <a:pt x="44336" y="5816599"/>
                  </a:lnTo>
                  <a:lnTo>
                    <a:pt x="41141" y="5765799"/>
                  </a:lnTo>
                  <a:lnTo>
                    <a:pt x="37523" y="5714999"/>
                  </a:lnTo>
                  <a:lnTo>
                    <a:pt x="87014" y="5714999"/>
                  </a:lnTo>
                  <a:lnTo>
                    <a:pt x="100442" y="5664199"/>
                  </a:lnTo>
                  <a:lnTo>
                    <a:pt x="105853" y="5626099"/>
                  </a:lnTo>
                  <a:lnTo>
                    <a:pt x="105836" y="5575299"/>
                  </a:lnTo>
                  <a:close/>
                </a:path>
                <a:path w="13349605" h="7099300">
                  <a:moveTo>
                    <a:pt x="13335549" y="5651499"/>
                  </a:moveTo>
                  <a:lnTo>
                    <a:pt x="13329592" y="5714999"/>
                  </a:lnTo>
                  <a:lnTo>
                    <a:pt x="13321993" y="5753099"/>
                  </a:lnTo>
                  <a:lnTo>
                    <a:pt x="13313646" y="5778499"/>
                  </a:lnTo>
                  <a:lnTo>
                    <a:pt x="13306058" y="5778499"/>
                  </a:lnTo>
                  <a:lnTo>
                    <a:pt x="13305683" y="5777011"/>
                  </a:lnTo>
                  <a:lnTo>
                    <a:pt x="13311573" y="5740399"/>
                  </a:lnTo>
                  <a:lnTo>
                    <a:pt x="13318537" y="5714999"/>
                  </a:lnTo>
                  <a:lnTo>
                    <a:pt x="13326481" y="5689599"/>
                  </a:lnTo>
                  <a:lnTo>
                    <a:pt x="13335549" y="5651499"/>
                  </a:lnTo>
                  <a:close/>
                </a:path>
                <a:path w="13349605" h="7099300">
                  <a:moveTo>
                    <a:pt x="46213" y="5321299"/>
                  </a:moveTo>
                  <a:lnTo>
                    <a:pt x="108211" y="5321299"/>
                  </a:lnTo>
                  <a:lnTo>
                    <a:pt x="106622" y="5333999"/>
                  </a:lnTo>
                  <a:lnTo>
                    <a:pt x="105408" y="5346699"/>
                  </a:lnTo>
                  <a:lnTo>
                    <a:pt x="104367" y="5359399"/>
                  </a:lnTo>
                  <a:lnTo>
                    <a:pt x="103296" y="5372099"/>
                  </a:lnTo>
                  <a:lnTo>
                    <a:pt x="95736" y="5410199"/>
                  </a:lnTo>
                  <a:lnTo>
                    <a:pt x="87090" y="5448299"/>
                  </a:lnTo>
                  <a:lnTo>
                    <a:pt x="79057" y="5499099"/>
                  </a:lnTo>
                  <a:lnTo>
                    <a:pt x="73335" y="5537199"/>
                  </a:lnTo>
                  <a:lnTo>
                    <a:pt x="71622" y="5600699"/>
                  </a:lnTo>
                  <a:lnTo>
                    <a:pt x="75616" y="5651499"/>
                  </a:lnTo>
                  <a:lnTo>
                    <a:pt x="87014" y="5714999"/>
                  </a:lnTo>
                  <a:lnTo>
                    <a:pt x="37523" y="5714999"/>
                  </a:lnTo>
                  <a:lnTo>
                    <a:pt x="33465" y="5664199"/>
                  </a:lnTo>
                  <a:lnTo>
                    <a:pt x="28953" y="5600699"/>
                  </a:lnTo>
                  <a:lnTo>
                    <a:pt x="23633" y="5600699"/>
                  </a:lnTo>
                  <a:lnTo>
                    <a:pt x="46213" y="5321299"/>
                  </a:lnTo>
                  <a:close/>
                </a:path>
                <a:path w="13349605" h="7099300">
                  <a:moveTo>
                    <a:pt x="23633" y="5600699"/>
                  </a:moveTo>
                  <a:lnTo>
                    <a:pt x="28953" y="5600699"/>
                  </a:lnTo>
                  <a:lnTo>
                    <a:pt x="21581" y="5626099"/>
                  </a:lnTo>
                  <a:lnTo>
                    <a:pt x="23633" y="5600699"/>
                  </a:lnTo>
                  <a:close/>
                </a:path>
                <a:path w="13349605" h="7099300">
                  <a:moveTo>
                    <a:pt x="13302064" y="3619499"/>
                  </a:moveTo>
                  <a:lnTo>
                    <a:pt x="13309844" y="3657599"/>
                  </a:lnTo>
                  <a:lnTo>
                    <a:pt x="13315355" y="3708399"/>
                  </a:lnTo>
                  <a:lnTo>
                    <a:pt x="13318890" y="3771899"/>
                  </a:lnTo>
                  <a:lnTo>
                    <a:pt x="13320740" y="3822699"/>
                  </a:lnTo>
                  <a:lnTo>
                    <a:pt x="13321197" y="3886199"/>
                  </a:lnTo>
                  <a:lnTo>
                    <a:pt x="13320553" y="3936999"/>
                  </a:lnTo>
                  <a:lnTo>
                    <a:pt x="13319099" y="4000499"/>
                  </a:lnTo>
                  <a:lnTo>
                    <a:pt x="13317126" y="4051299"/>
                  </a:lnTo>
                  <a:lnTo>
                    <a:pt x="13312795" y="4165599"/>
                  </a:lnTo>
                  <a:lnTo>
                    <a:pt x="13311019" y="4229099"/>
                  </a:lnTo>
                  <a:lnTo>
                    <a:pt x="13309892" y="4279899"/>
                  </a:lnTo>
                  <a:lnTo>
                    <a:pt x="13309705" y="4317999"/>
                  </a:lnTo>
                  <a:lnTo>
                    <a:pt x="13310751" y="4368799"/>
                  </a:lnTo>
                  <a:lnTo>
                    <a:pt x="13313321" y="4406899"/>
                  </a:lnTo>
                  <a:lnTo>
                    <a:pt x="13317706" y="4432299"/>
                  </a:lnTo>
                  <a:lnTo>
                    <a:pt x="13324199" y="4457699"/>
                  </a:lnTo>
                  <a:lnTo>
                    <a:pt x="13333091" y="4470399"/>
                  </a:lnTo>
                  <a:lnTo>
                    <a:pt x="13331273" y="4521199"/>
                  </a:lnTo>
                  <a:lnTo>
                    <a:pt x="13328705" y="4571999"/>
                  </a:lnTo>
                  <a:lnTo>
                    <a:pt x="13325495" y="4622799"/>
                  </a:lnTo>
                  <a:lnTo>
                    <a:pt x="13321749" y="4660899"/>
                  </a:lnTo>
                  <a:lnTo>
                    <a:pt x="13317575" y="4711699"/>
                  </a:lnTo>
                  <a:lnTo>
                    <a:pt x="13313081" y="4749799"/>
                  </a:lnTo>
                  <a:lnTo>
                    <a:pt x="13308374" y="4800599"/>
                  </a:lnTo>
                  <a:lnTo>
                    <a:pt x="13303562" y="4851399"/>
                  </a:lnTo>
                  <a:lnTo>
                    <a:pt x="13298751" y="4889499"/>
                  </a:lnTo>
                  <a:lnTo>
                    <a:pt x="13294051" y="4940299"/>
                  </a:lnTo>
                  <a:lnTo>
                    <a:pt x="13289568" y="4991099"/>
                  </a:lnTo>
                  <a:lnTo>
                    <a:pt x="13285409" y="5041899"/>
                  </a:lnTo>
                  <a:lnTo>
                    <a:pt x="13281682" y="5092699"/>
                  </a:lnTo>
                  <a:lnTo>
                    <a:pt x="13278495" y="5143499"/>
                  </a:lnTo>
                  <a:lnTo>
                    <a:pt x="13275955" y="5194299"/>
                  </a:lnTo>
                  <a:lnTo>
                    <a:pt x="13274170" y="5245099"/>
                  </a:lnTo>
                  <a:lnTo>
                    <a:pt x="13273247" y="5295899"/>
                  </a:lnTo>
                  <a:lnTo>
                    <a:pt x="13273293" y="5359399"/>
                  </a:lnTo>
                  <a:lnTo>
                    <a:pt x="13274416" y="5410199"/>
                  </a:lnTo>
                  <a:lnTo>
                    <a:pt x="100791" y="5410199"/>
                  </a:lnTo>
                  <a:lnTo>
                    <a:pt x="103296" y="5372099"/>
                  </a:lnTo>
                  <a:lnTo>
                    <a:pt x="104841" y="5359399"/>
                  </a:lnTo>
                  <a:lnTo>
                    <a:pt x="106214" y="5346699"/>
                  </a:lnTo>
                  <a:lnTo>
                    <a:pt x="107357" y="5333999"/>
                  </a:lnTo>
                  <a:lnTo>
                    <a:pt x="108211" y="5321299"/>
                  </a:lnTo>
                  <a:lnTo>
                    <a:pt x="46213" y="5321299"/>
                  </a:lnTo>
                  <a:lnTo>
                    <a:pt x="52370" y="5245099"/>
                  </a:lnTo>
                  <a:lnTo>
                    <a:pt x="13236938" y="5245099"/>
                  </a:lnTo>
                  <a:lnTo>
                    <a:pt x="13246211" y="5232399"/>
                  </a:lnTo>
                  <a:lnTo>
                    <a:pt x="13253609" y="5194299"/>
                  </a:lnTo>
                  <a:lnTo>
                    <a:pt x="13259701" y="5143499"/>
                  </a:lnTo>
                  <a:lnTo>
                    <a:pt x="13265057" y="5092699"/>
                  </a:lnTo>
                  <a:lnTo>
                    <a:pt x="13270246" y="5029199"/>
                  </a:lnTo>
                  <a:lnTo>
                    <a:pt x="13275838" y="4978399"/>
                  </a:lnTo>
                  <a:lnTo>
                    <a:pt x="13282403" y="4940299"/>
                  </a:lnTo>
                  <a:lnTo>
                    <a:pt x="13277650" y="4902199"/>
                  </a:lnTo>
                  <a:lnTo>
                    <a:pt x="13242708" y="4902199"/>
                  </a:lnTo>
                  <a:lnTo>
                    <a:pt x="13245847" y="4851399"/>
                  </a:lnTo>
                  <a:lnTo>
                    <a:pt x="25222" y="4851399"/>
                  </a:lnTo>
                  <a:lnTo>
                    <a:pt x="22700" y="4838699"/>
                  </a:lnTo>
                  <a:lnTo>
                    <a:pt x="16135" y="4775199"/>
                  </a:lnTo>
                  <a:lnTo>
                    <a:pt x="22669" y="4775199"/>
                  </a:lnTo>
                  <a:lnTo>
                    <a:pt x="28086" y="4762499"/>
                  </a:lnTo>
                  <a:lnTo>
                    <a:pt x="33482" y="4711699"/>
                  </a:lnTo>
                  <a:lnTo>
                    <a:pt x="34387" y="4673599"/>
                  </a:lnTo>
                  <a:lnTo>
                    <a:pt x="34714" y="4622799"/>
                  </a:lnTo>
                  <a:lnTo>
                    <a:pt x="34925" y="4559299"/>
                  </a:lnTo>
                  <a:lnTo>
                    <a:pt x="35485" y="4508499"/>
                  </a:lnTo>
                  <a:lnTo>
                    <a:pt x="36855" y="4457699"/>
                  </a:lnTo>
                  <a:lnTo>
                    <a:pt x="39498" y="4406899"/>
                  </a:lnTo>
                  <a:lnTo>
                    <a:pt x="43878" y="4368799"/>
                  </a:lnTo>
                  <a:lnTo>
                    <a:pt x="50458" y="4330699"/>
                  </a:lnTo>
                  <a:lnTo>
                    <a:pt x="43365" y="4292599"/>
                  </a:lnTo>
                  <a:lnTo>
                    <a:pt x="36930" y="4279899"/>
                  </a:lnTo>
                  <a:lnTo>
                    <a:pt x="6389" y="4279899"/>
                  </a:lnTo>
                  <a:lnTo>
                    <a:pt x="5747" y="4267199"/>
                  </a:lnTo>
                  <a:lnTo>
                    <a:pt x="3699" y="4216399"/>
                  </a:lnTo>
                  <a:lnTo>
                    <a:pt x="2137" y="4165599"/>
                  </a:lnTo>
                  <a:lnTo>
                    <a:pt x="1024" y="4114799"/>
                  </a:lnTo>
                  <a:lnTo>
                    <a:pt x="324" y="4076699"/>
                  </a:lnTo>
                  <a:lnTo>
                    <a:pt x="0" y="4025899"/>
                  </a:lnTo>
                  <a:lnTo>
                    <a:pt x="15" y="3975099"/>
                  </a:lnTo>
                  <a:lnTo>
                    <a:pt x="335" y="3924299"/>
                  </a:lnTo>
                  <a:lnTo>
                    <a:pt x="921" y="3873499"/>
                  </a:lnTo>
                  <a:lnTo>
                    <a:pt x="1194" y="3860799"/>
                  </a:lnTo>
                  <a:lnTo>
                    <a:pt x="13285475" y="3860799"/>
                  </a:lnTo>
                  <a:lnTo>
                    <a:pt x="13302064" y="3619499"/>
                  </a:lnTo>
                  <a:close/>
                </a:path>
                <a:path w="13349605" h="7099300">
                  <a:moveTo>
                    <a:pt x="25222" y="4851399"/>
                  </a:moveTo>
                  <a:lnTo>
                    <a:pt x="13245847" y="4851399"/>
                  </a:lnTo>
                  <a:lnTo>
                    <a:pt x="13232980" y="4876799"/>
                  </a:lnTo>
                  <a:lnTo>
                    <a:pt x="13227201" y="4902199"/>
                  </a:lnTo>
                  <a:lnTo>
                    <a:pt x="13226744" y="4927599"/>
                  </a:lnTo>
                  <a:lnTo>
                    <a:pt x="13229844" y="4965699"/>
                  </a:lnTo>
                  <a:lnTo>
                    <a:pt x="13234737" y="5016499"/>
                  </a:lnTo>
                  <a:lnTo>
                    <a:pt x="13239657" y="5067299"/>
                  </a:lnTo>
                  <a:lnTo>
                    <a:pt x="13242841" y="5118099"/>
                  </a:lnTo>
                  <a:lnTo>
                    <a:pt x="13242523" y="5181599"/>
                  </a:lnTo>
                  <a:lnTo>
                    <a:pt x="13236938" y="5245099"/>
                  </a:lnTo>
                  <a:lnTo>
                    <a:pt x="52370" y="5245099"/>
                  </a:lnTo>
                  <a:lnTo>
                    <a:pt x="66739" y="5067299"/>
                  </a:lnTo>
                  <a:lnTo>
                    <a:pt x="62061" y="5016499"/>
                  </a:lnTo>
                  <a:lnTo>
                    <a:pt x="53894" y="4978399"/>
                  </a:lnTo>
                  <a:lnTo>
                    <a:pt x="43661" y="4940299"/>
                  </a:lnTo>
                  <a:lnTo>
                    <a:pt x="32788" y="4889499"/>
                  </a:lnTo>
                  <a:lnTo>
                    <a:pt x="25222" y="4851399"/>
                  </a:lnTo>
                  <a:close/>
                </a:path>
                <a:path w="13349605" h="7099300">
                  <a:moveTo>
                    <a:pt x="13242708" y="4902199"/>
                  </a:moveTo>
                  <a:lnTo>
                    <a:pt x="13270037" y="4902199"/>
                  </a:lnTo>
                  <a:lnTo>
                    <a:pt x="13260683" y="4940299"/>
                  </a:lnTo>
                  <a:lnTo>
                    <a:pt x="13250710" y="4978399"/>
                  </a:lnTo>
                  <a:lnTo>
                    <a:pt x="13241239" y="5003799"/>
                  </a:lnTo>
                  <a:lnTo>
                    <a:pt x="13240231" y="4978399"/>
                  </a:lnTo>
                  <a:lnTo>
                    <a:pt x="13240778" y="4940299"/>
                  </a:lnTo>
                  <a:lnTo>
                    <a:pt x="13242708" y="4902199"/>
                  </a:lnTo>
                  <a:close/>
                </a:path>
                <a:path w="13349605" h="7099300">
                  <a:moveTo>
                    <a:pt x="14822" y="4762499"/>
                  </a:moveTo>
                  <a:lnTo>
                    <a:pt x="22669" y="4775199"/>
                  </a:lnTo>
                  <a:lnTo>
                    <a:pt x="16135" y="4775199"/>
                  </a:lnTo>
                  <a:lnTo>
                    <a:pt x="14822" y="4762499"/>
                  </a:lnTo>
                  <a:close/>
                </a:path>
                <a:path w="13349605" h="7099300">
                  <a:moveTo>
                    <a:pt x="6389" y="4279899"/>
                  </a:moveTo>
                  <a:lnTo>
                    <a:pt x="36930" y="4279899"/>
                  </a:lnTo>
                  <a:lnTo>
                    <a:pt x="30835" y="4292599"/>
                  </a:lnTo>
                  <a:lnTo>
                    <a:pt x="24767" y="4317999"/>
                  </a:lnTo>
                  <a:lnTo>
                    <a:pt x="18408" y="4343399"/>
                  </a:lnTo>
                  <a:lnTo>
                    <a:pt x="11444" y="4368799"/>
                  </a:lnTo>
                  <a:lnTo>
                    <a:pt x="8316" y="4317999"/>
                  </a:lnTo>
                  <a:lnTo>
                    <a:pt x="6389" y="4279899"/>
                  </a:lnTo>
                  <a:close/>
                </a:path>
                <a:path w="13349605" h="7099300">
                  <a:moveTo>
                    <a:pt x="62516" y="2793999"/>
                  </a:moveTo>
                  <a:lnTo>
                    <a:pt x="13280560" y="2793999"/>
                  </a:lnTo>
                  <a:lnTo>
                    <a:pt x="13277957" y="2857499"/>
                  </a:lnTo>
                  <a:lnTo>
                    <a:pt x="13276072" y="2920999"/>
                  </a:lnTo>
                  <a:lnTo>
                    <a:pt x="13274835" y="2971799"/>
                  </a:lnTo>
                  <a:lnTo>
                    <a:pt x="13274179" y="3022599"/>
                  </a:lnTo>
                  <a:lnTo>
                    <a:pt x="13274109" y="3086099"/>
                  </a:lnTo>
                  <a:lnTo>
                    <a:pt x="13274334" y="3124199"/>
                  </a:lnTo>
                  <a:lnTo>
                    <a:pt x="13275008" y="3162299"/>
                  </a:lnTo>
                  <a:lnTo>
                    <a:pt x="13275988" y="3213099"/>
                  </a:lnTo>
                  <a:lnTo>
                    <a:pt x="13277207" y="3251199"/>
                  </a:lnTo>
                  <a:lnTo>
                    <a:pt x="13278595" y="3289299"/>
                  </a:lnTo>
                  <a:lnTo>
                    <a:pt x="13281606" y="3365499"/>
                  </a:lnTo>
                  <a:lnTo>
                    <a:pt x="13283092" y="3416299"/>
                  </a:lnTo>
                  <a:lnTo>
                    <a:pt x="13284474" y="3454399"/>
                  </a:lnTo>
                  <a:lnTo>
                    <a:pt x="13285683" y="3505199"/>
                  </a:lnTo>
                  <a:lnTo>
                    <a:pt x="13286651" y="3555999"/>
                  </a:lnTo>
                  <a:lnTo>
                    <a:pt x="13287309" y="3606799"/>
                  </a:lnTo>
                  <a:lnTo>
                    <a:pt x="13287522" y="3682999"/>
                  </a:lnTo>
                  <a:lnTo>
                    <a:pt x="13287422" y="3721099"/>
                  </a:lnTo>
                  <a:lnTo>
                    <a:pt x="13286741" y="3784599"/>
                  </a:lnTo>
                  <a:lnTo>
                    <a:pt x="13285475" y="3860799"/>
                  </a:lnTo>
                  <a:lnTo>
                    <a:pt x="1194" y="3860799"/>
                  </a:lnTo>
                  <a:lnTo>
                    <a:pt x="1738" y="3835399"/>
                  </a:lnTo>
                  <a:lnTo>
                    <a:pt x="2244" y="3809999"/>
                  </a:lnTo>
                  <a:lnTo>
                    <a:pt x="68275" y="3809999"/>
                  </a:lnTo>
                  <a:lnTo>
                    <a:pt x="70877" y="3746499"/>
                  </a:lnTo>
                  <a:lnTo>
                    <a:pt x="71632" y="3721099"/>
                  </a:lnTo>
                  <a:lnTo>
                    <a:pt x="153369" y="3721099"/>
                  </a:lnTo>
                  <a:lnTo>
                    <a:pt x="153369" y="3708399"/>
                  </a:lnTo>
                  <a:lnTo>
                    <a:pt x="72009" y="3708399"/>
                  </a:lnTo>
                  <a:lnTo>
                    <a:pt x="72763" y="3682999"/>
                  </a:lnTo>
                  <a:lnTo>
                    <a:pt x="73999" y="3632199"/>
                  </a:lnTo>
                  <a:lnTo>
                    <a:pt x="74656" y="3581399"/>
                  </a:lnTo>
                  <a:lnTo>
                    <a:pt x="74800" y="3530599"/>
                  </a:lnTo>
                  <a:lnTo>
                    <a:pt x="74501" y="3479799"/>
                  </a:lnTo>
                  <a:lnTo>
                    <a:pt x="73827" y="3441699"/>
                  </a:lnTo>
                  <a:lnTo>
                    <a:pt x="72846" y="3390899"/>
                  </a:lnTo>
                  <a:lnTo>
                    <a:pt x="71628" y="3352799"/>
                  </a:lnTo>
                  <a:lnTo>
                    <a:pt x="70702" y="3327399"/>
                  </a:lnTo>
                  <a:lnTo>
                    <a:pt x="161048" y="3327399"/>
                  </a:lnTo>
                  <a:lnTo>
                    <a:pt x="161048" y="3314699"/>
                  </a:lnTo>
                  <a:lnTo>
                    <a:pt x="160741" y="3314699"/>
                  </a:lnTo>
                  <a:lnTo>
                    <a:pt x="160741" y="3301999"/>
                  </a:lnTo>
                  <a:lnTo>
                    <a:pt x="13187786" y="3301999"/>
                  </a:lnTo>
                  <a:lnTo>
                    <a:pt x="13198538" y="3276599"/>
                  </a:lnTo>
                  <a:lnTo>
                    <a:pt x="68949" y="3276599"/>
                  </a:lnTo>
                  <a:lnTo>
                    <a:pt x="67229" y="3225799"/>
                  </a:lnTo>
                  <a:lnTo>
                    <a:pt x="65743" y="3187699"/>
                  </a:lnTo>
                  <a:lnTo>
                    <a:pt x="64361" y="3136899"/>
                  </a:lnTo>
                  <a:lnTo>
                    <a:pt x="63152" y="3098799"/>
                  </a:lnTo>
                  <a:lnTo>
                    <a:pt x="62184" y="3047999"/>
                  </a:lnTo>
                  <a:lnTo>
                    <a:pt x="61526" y="2997199"/>
                  </a:lnTo>
                  <a:lnTo>
                    <a:pt x="61302" y="2946399"/>
                  </a:lnTo>
                  <a:lnTo>
                    <a:pt x="61371" y="2895599"/>
                  </a:lnTo>
                  <a:lnTo>
                    <a:pt x="13195159" y="2895599"/>
                  </a:lnTo>
                  <a:lnTo>
                    <a:pt x="13195159" y="2882899"/>
                  </a:lnTo>
                  <a:lnTo>
                    <a:pt x="61413" y="2882899"/>
                  </a:lnTo>
                  <a:lnTo>
                    <a:pt x="62094" y="2819399"/>
                  </a:lnTo>
                  <a:lnTo>
                    <a:pt x="62516" y="2793999"/>
                  </a:lnTo>
                  <a:close/>
                </a:path>
                <a:path w="13349605" h="7099300">
                  <a:moveTo>
                    <a:pt x="10522" y="2819399"/>
                  </a:moveTo>
                  <a:lnTo>
                    <a:pt x="17490" y="2908299"/>
                  </a:lnTo>
                  <a:lnTo>
                    <a:pt x="23602" y="2971799"/>
                  </a:lnTo>
                  <a:lnTo>
                    <a:pt x="28930" y="3047999"/>
                  </a:lnTo>
                  <a:lnTo>
                    <a:pt x="33545" y="3111499"/>
                  </a:lnTo>
                  <a:lnTo>
                    <a:pt x="37517" y="3162299"/>
                  </a:lnTo>
                  <a:lnTo>
                    <a:pt x="40918" y="3213099"/>
                  </a:lnTo>
                  <a:lnTo>
                    <a:pt x="43818" y="3263899"/>
                  </a:lnTo>
                  <a:lnTo>
                    <a:pt x="46290" y="3301999"/>
                  </a:lnTo>
                  <a:lnTo>
                    <a:pt x="48402" y="3340099"/>
                  </a:lnTo>
                  <a:lnTo>
                    <a:pt x="50227" y="3378199"/>
                  </a:lnTo>
                  <a:lnTo>
                    <a:pt x="51836" y="3416299"/>
                  </a:lnTo>
                  <a:lnTo>
                    <a:pt x="53299" y="3454399"/>
                  </a:lnTo>
                  <a:lnTo>
                    <a:pt x="54687" y="3492499"/>
                  </a:lnTo>
                  <a:lnTo>
                    <a:pt x="57523" y="3568699"/>
                  </a:lnTo>
                  <a:lnTo>
                    <a:pt x="59113" y="3606799"/>
                  </a:lnTo>
                  <a:lnTo>
                    <a:pt x="60912" y="3657599"/>
                  </a:lnTo>
                  <a:lnTo>
                    <a:pt x="62992" y="3695699"/>
                  </a:lnTo>
                  <a:lnTo>
                    <a:pt x="65422" y="3746499"/>
                  </a:lnTo>
                  <a:lnTo>
                    <a:pt x="68275" y="3809999"/>
                  </a:lnTo>
                  <a:lnTo>
                    <a:pt x="2244" y="3809999"/>
                  </a:lnTo>
                  <a:lnTo>
                    <a:pt x="2750" y="3784599"/>
                  </a:lnTo>
                  <a:lnTo>
                    <a:pt x="3920" y="3733799"/>
                  </a:lnTo>
                  <a:lnTo>
                    <a:pt x="5211" y="3682999"/>
                  </a:lnTo>
                  <a:lnTo>
                    <a:pt x="6588" y="3644899"/>
                  </a:lnTo>
                  <a:lnTo>
                    <a:pt x="10865" y="3492499"/>
                  </a:lnTo>
                  <a:lnTo>
                    <a:pt x="12219" y="3441699"/>
                  </a:lnTo>
                  <a:lnTo>
                    <a:pt x="13476" y="3390899"/>
                  </a:lnTo>
                  <a:lnTo>
                    <a:pt x="14600" y="3352799"/>
                  </a:lnTo>
                  <a:lnTo>
                    <a:pt x="15555" y="3301999"/>
                  </a:lnTo>
                  <a:lnTo>
                    <a:pt x="16304" y="3251199"/>
                  </a:lnTo>
                  <a:lnTo>
                    <a:pt x="16811" y="3200399"/>
                  </a:lnTo>
                  <a:lnTo>
                    <a:pt x="16925" y="3174999"/>
                  </a:lnTo>
                  <a:lnTo>
                    <a:pt x="16843" y="3073399"/>
                  </a:lnTo>
                  <a:lnTo>
                    <a:pt x="16515" y="3035299"/>
                  </a:lnTo>
                  <a:lnTo>
                    <a:pt x="15689" y="2984499"/>
                  </a:lnTo>
                  <a:lnTo>
                    <a:pt x="14439" y="2933699"/>
                  </a:lnTo>
                  <a:lnTo>
                    <a:pt x="12729" y="2870199"/>
                  </a:lnTo>
                  <a:lnTo>
                    <a:pt x="10522" y="2819399"/>
                  </a:lnTo>
                  <a:close/>
                </a:path>
                <a:path w="13349605" h="7099300">
                  <a:moveTo>
                    <a:pt x="13337699" y="2222499"/>
                  </a:moveTo>
                  <a:lnTo>
                    <a:pt x="13340827" y="2273299"/>
                  </a:lnTo>
                  <a:lnTo>
                    <a:pt x="13343396" y="2324099"/>
                  </a:lnTo>
                  <a:lnTo>
                    <a:pt x="13345444" y="2374899"/>
                  </a:lnTo>
                  <a:lnTo>
                    <a:pt x="13347006" y="2425699"/>
                  </a:lnTo>
                  <a:lnTo>
                    <a:pt x="13348119" y="2476499"/>
                  </a:lnTo>
                  <a:lnTo>
                    <a:pt x="13348819" y="2527299"/>
                  </a:lnTo>
                  <a:lnTo>
                    <a:pt x="13349143" y="2578099"/>
                  </a:lnTo>
                  <a:lnTo>
                    <a:pt x="13349127" y="2628899"/>
                  </a:lnTo>
                  <a:lnTo>
                    <a:pt x="13348808" y="2679699"/>
                  </a:lnTo>
                  <a:lnTo>
                    <a:pt x="13348222" y="2717799"/>
                  </a:lnTo>
                  <a:lnTo>
                    <a:pt x="13347404" y="2768599"/>
                  </a:lnTo>
                  <a:lnTo>
                    <a:pt x="13346393" y="2819399"/>
                  </a:lnTo>
                  <a:lnTo>
                    <a:pt x="13345223" y="2870199"/>
                  </a:lnTo>
                  <a:lnTo>
                    <a:pt x="13343932" y="2908299"/>
                  </a:lnTo>
                  <a:lnTo>
                    <a:pt x="13342555" y="2959099"/>
                  </a:lnTo>
                  <a:lnTo>
                    <a:pt x="13338278" y="3111499"/>
                  </a:lnTo>
                  <a:lnTo>
                    <a:pt x="13336924" y="3149599"/>
                  </a:lnTo>
                  <a:lnTo>
                    <a:pt x="13335667" y="3200399"/>
                  </a:lnTo>
                  <a:lnTo>
                    <a:pt x="13334542" y="3251199"/>
                  </a:lnTo>
                  <a:lnTo>
                    <a:pt x="13333588" y="3301999"/>
                  </a:lnTo>
                  <a:lnTo>
                    <a:pt x="13332839" y="3352799"/>
                  </a:lnTo>
                  <a:lnTo>
                    <a:pt x="13332332" y="3403599"/>
                  </a:lnTo>
                  <a:lnTo>
                    <a:pt x="13332190" y="3505199"/>
                  </a:lnTo>
                  <a:lnTo>
                    <a:pt x="13332628" y="3555999"/>
                  </a:lnTo>
                  <a:lnTo>
                    <a:pt x="13333454" y="3619499"/>
                  </a:lnTo>
                  <a:lnTo>
                    <a:pt x="13334703" y="3670299"/>
                  </a:lnTo>
                  <a:lnTo>
                    <a:pt x="13336414" y="3721099"/>
                  </a:lnTo>
                  <a:lnTo>
                    <a:pt x="13338621" y="3784599"/>
                  </a:lnTo>
                  <a:lnTo>
                    <a:pt x="13331565" y="3695699"/>
                  </a:lnTo>
                  <a:lnTo>
                    <a:pt x="13325374" y="3619499"/>
                  </a:lnTo>
                  <a:lnTo>
                    <a:pt x="13319977" y="3555999"/>
                  </a:lnTo>
                  <a:lnTo>
                    <a:pt x="13315301" y="3492499"/>
                  </a:lnTo>
                  <a:lnTo>
                    <a:pt x="13311275" y="3441699"/>
                  </a:lnTo>
                  <a:lnTo>
                    <a:pt x="13307829" y="3390899"/>
                  </a:lnTo>
                  <a:lnTo>
                    <a:pt x="13304891" y="3340099"/>
                  </a:lnTo>
                  <a:lnTo>
                    <a:pt x="13302391" y="3289299"/>
                  </a:lnTo>
                  <a:lnTo>
                    <a:pt x="13300256" y="3251199"/>
                  </a:lnTo>
                  <a:lnTo>
                    <a:pt x="13298416" y="3213099"/>
                  </a:lnTo>
                  <a:lnTo>
                    <a:pt x="13296799" y="3174999"/>
                  </a:lnTo>
                  <a:lnTo>
                    <a:pt x="13295335" y="3149599"/>
                  </a:lnTo>
                  <a:lnTo>
                    <a:pt x="13293952" y="3111499"/>
                  </a:lnTo>
                  <a:lnTo>
                    <a:pt x="13291144" y="3035299"/>
                  </a:lnTo>
                  <a:lnTo>
                    <a:pt x="13289577" y="2997199"/>
                  </a:lnTo>
                  <a:lnTo>
                    <a:pt x="13287806" y="2946399"/>
                  </a:lnTo>
                  <a:lnTo>
                    <a:pt x="13285761" y="2895599"/>
                  </a:lnTo>
                  <a:lnTo>
                    <a:pt x="13283369" y="2844799"/>
                  </a:lnTo>
                  <a:lnTo>
                    <a:pt x="13280560" y="2793999"/>
                  </a:lnTo>
                  <a:lnTo>
                    <a:pt x="62516" y="2793999"/>
                  </a:lnTo>
                  <a:lnTo>
                    <a:pt x="63359" y="2743199"/>
                  </a:lnTo>
                  <a:lnTo>
                    <a:pt x="27820" y="2743199"/>
                  </a:lnTo>
                  <a:lnTo>
                    <a:pt x="27637" y="2717799"/>
                  </a:lnTo>
                  <a:lnTo>
                    <a:pt x="28282" y="2666999"/>
                  </a:lnTo>
                  <a:lnTo>
                    <a:pt x="29736" y="2603499"/>
                  </a:lnTo>
                  <a:lnTo>
                    <a:pt x="31708" y="2539999"/>
                  </a:lnTo>
                  <a:lnTo>
                    <a:pt x="36040" y="2425699"/>
                  </a:lnTo>
                  <a:lnTo>
                    <a:pt x="37815" y="2374899"/>
                  </a:lnTo>
                  <a:lnTo>
                    <a:pt x="38943" y="2324099"/>
                  </a:lnTo>
                  <a:lnTo>
                    <a:pt x="13312213" y="2324099"/>
                  </a:lnTo>
                  <a:lnTo>
                    <a:pt x="13318307" y="2311399"/>
                  </a:lnTo>
                  <a:lnTo>
                    <a:pt x="13324376" y="2285999"/>
                  </a:lnTo>
                  <a:lnTo>
                    <a:pt x="13330734" y="2247899"/>
                  </a:lnTo>
                  <a:lnTo>
                    <a:pt x="13337699" y="2222499"/>
                  </a:lnTo>
                  <a:close/>
                </a:path>
                <a:path w="13349605" h="7099300">
                  <a:moveTo>
                    <a:pt x="72009" y="3708399"/>
                  </a:moveTo>
                  <a:lnTo>
                    <a:pt x="153369" y="3708399"/>
                  </a:lnTo>
                  <a:lnTo>
                    <a:pt x="153369" y="3721099"/>
                  </a:lnTo>
                  <a:lnTo>
                    <a:pt x="71632" y="3721099"/>
                  </a:lnTo>
                  <a:lnTo>
                    <a:pt x="72009" y="3708399"/>
                  </a:lnTo>
                  <a:close/>
                </a:path>
                <a:path w="13349605" h="7099300">
                  <a:moveTo>
                    <a:pt x="68949" y="3276599"/>
                  </a:moveTo>
                  <a:lnTo>
                    <a:pt x="13187479" y="3276599"/>
                  </a:lnTo>
                  <a:lnTo>
                    <a:pt x="13187479" y="3289299"/>
                  </a:lnTo>
                  <a:lnTo>
                    <a:pt x="13187786" y="3289299"/>
                  </a:lnTo>
                  <a:lnTo>
                    <a:pt x="13187786" y="3301999"/>
                  </a:lnTo>
                  <a:lnTo>
                    <a:pt x="160741" y="3301999"/>
                  </a:lnTo>
                  <a:lnTo>
                    <a:pt x="149990" y="3327399"/>
                  </a:lnTo>
                  <a:lnTo>
                    <a:pt x="70702" y="3327399"/>
                  </a:lnTo>
                  <a:lnTo>
                    <a:pt x="70240" y="3314699"/>
                  </a:lnTo>
                  <a:lnTo>
                    <a:pt x="68949" y="3276599"/>
                  </a:lnTo>
                  <a:close/>
                </a:path>
                <a:path w="13349605" h="7099300">
                  <a:moveTo>
                    <a:pt x="27820" y="2743199"/>
                  </a:moveTo>
                  <a:lnTo>
                    <a:pt x="63359" y="2743199"/>
                  </a:lnTo>
                  <a:lnTo>
                    <a:pt x="46770" y="2984499"/>
                  </a:lnTo>
                  <a:lnTo>
                    <a:pt x="38991" y="2933699"/>
                  </a:lnTo>
                  <a:lnTo>
                    <a:pt x="33479" y="2882899"/>
                  </a:lnTo>
                  <a:lnTo>
                    <a:pt x="29944" y="2832099"/>
                  </a:lnTo>
                  <a:lnTo>
                    <a:pt x="28094" y="2781299"/>
                  </a:lnTo>
                  <a:lnTo>
                    <a:pt x="27820" y="2743199"/>
                  </a:lnTo>
                  <a:close/>
                </a:path>
                <a:path w="13349605" h="7099300">
                  <a:moveTo>
                    <a:pt x="61413" y="2882899"/>
                  </a:moveTo>
                  <a:lnTo>
                    <a:pt x="13195159" y="2882899"/>
                  </a:lnTo>
                  <a:lnTo>
                    <a:pt x="13194545" y="2895599"/>
                  </a:lnTo>
                  <a:lnTo>
                    <a:pt x="61371" y="2895599"/>
                  </a:lnTo>
                  <a:lnTo>
                    <a:pt x="61413" y="2882899"/>
                  </a:lnTo>
                  <a:close/>
                </a:path>
                <a:path w="13349605" h="7099300">
                  <a:moveTo>
                    <a:pt x="37322" y="1828799"/>
                  </a:moveTo>
                  <a:lnTo>
                    <a:pt x="13321056" y="1828799"/>
                  </a:lnTo>
                  <a:lnTo>
                    <a:pt x="13317606" y="1854199"/>
                  </a:lnTo>
                  <a:lnTo>
                    <a:pt x="13315660" y="1892299"/>
                  </a:lnTo>
                  <a:lnTo>
                    <a:pt x="13314755" y="1930399"/>
                  </a:lnTo>
                  <a:lnTo>
                    <a:pt x="13314429" y="1981199"/>
                  </a:lnTo>
                  <a:lnTo>
                    <a:pt x="13314217" y="2031999"/>
                  </a:lnTo>
                  <a:lnTo>
                    <a:pt x="13313658" y="2095499"/>
                  </a:lnTo>
                  <a:lnTo>
                    <a:pt x="13312288" y="2146299"/>
                  </a:lnTo>
                  <a:lnTo>
                    <a:pt x="13309644" y="2197099"/>
                  </a:lnTo>
                  <a:lnTo>
                    <a:pt x="13305264" y="2235199"/>
                  </a:lnTo>
                  <a:lnTo>
                    <a:pt x="13298685" y="2260599"/>
                  </a:lnTo>
                  <a:lnTo>
                    <a:pt x="13305777" y="2311399"/>
                  </a:lnTo>
                  <a:lnTo>
                    <a:pt x="13312213" y="2324099"/>
                  </a:lnTo>
                  <a:lnTo>
                    <a:pt x="38943" y="2324099"/>
                  </a:lnTo>
                  <a:lnTo>
                    <a:pt x="39129" y="2273299"/>
                  </a:lnTo>
                  <a:lnTo>
                    <a:pt x="38083" y="2235199"/>
                  </a:lnTo>
                  <a:lnTo>
                    <a:pt x="35514" y="2197099"/>
                  </a:lnTo>
                  <a:lnTo>
                    <a:pt x="31128" y="2171699"/>
                  </a:lnTo>
                  <a:lnTo>
                    <a:pt x="24635" y="2146299"/>
                  </a:lnTo>
                  <a:lnTo>
                    <a:pt x="15743" y="2120899"/>
                  </a:lnTo>
                  <a:lnTo>
                    <a:pt x="17561" y="2082799"/>
                  </a:lnTo>
                  <a:lnTo>
                    <a:pt x="20129" y="2031999"/>
                  </a:lnTo>
                  <a:lnTo>
                    <a:pt x="23339" y="1981199"/>
                  </a:lnTo>
                  <a:lnTo>
                    <a:pt x="27085" y="1943099"/>
                  </a:lnTo>
                  <a:lnTo>
                    <a:pt x="31259" y="1892299"/>
                  </a:lnTo>
                  <a:lnTo>
                    <a:pt x="35753" y="1841499"/>
                  </a:lnTo>
                  <a:lnTo>
                    <a:pt x="37322" y="1828799"/>
                  </a:lnTo>
                  <a:close/>
                </a:path>
                <a:path w="13349605" h="7099300">
                  <a:moveTo>
                    <a:pt x="13327561" y="977899"/>
                  </a:moveTo>
                  <a:lnTo>
                    <a:pt x="13282403" y="1536699"/>
                  </a:lnTo>
                  <a:lnTo>
                    <a:pt x="13287081" y="1587499"/>
                  </a:lnTo>
                  <a:lnTo>
                    <a:pt x="13295249" y="1625599"/>
                  </a:lnTo>
                  <a:lnTo>
                    <a:pt x="13305482" y="1663699"/>
                  </a:lnTo>
                  <a:lnTo>
                    <a:pt x="13316354" y="1701799"/>
                  </a:lnTo>
                  <a:lnTo>
                    <a:pt x="13326442" y="1765299"/>
                  </a:lnTo>
                  <a:lnTo>
                    <a:pt x="13334320" y="1841499"/>
                  </a:lnTo>
                  <a:lnTo>
                    <a:pt x="13326473" y="1828799"/>
                  </a:lnTo>
                  <a:lnTo>
                    <a:pt x="37322" y="1828799"/>
                  </a:lnTo>
                  <a:lnTo>
                    <a:pt x="40460" y="1803399"/>
                  </a:lnTo>
                  <a:lnTo>
                    <a:pt x="46474" y="1739899"/>
                  </a:lnTo>
                  <a:lnTo>
                    <a:pt x="102374" y="1739899"/>
                  </a:lnTo>
                  <a:lnTo>
                    <a:pt x="115241" y="1727199"/>
                  </a:lnTo>
                  <a:lnTo>
                    <a:pt x="121020" y="1701799"/>
                  </a:lnTo>
                  <a:lnTo>
                    <a:pt x="121477" y="1676399"/>
                  </a:lnTo>
                  <a:lnTo>
                    <a:pt x="118377" y="1638299"/>
                  </a:lnTo>
                  <a:lnTo>
                    <a:pt x="113484" y="1587499"/>
                  </a:lnTo>
                  <a:lnTo>
                    <a:pt x="108564" y="1536699"/>
                  </a:lnTo>
                  <a:lnTo>
                    <a:pt x="105380" y="1485899"/>
                  </a:lnTo>
                  <a:lnTo>
                    <a:pt x="105698" y="1422399"/>
                  </a:lnTo>
                  <a:lnTo>
                    <a:pt x="111283" y="1358899"/>
                  </a:lnTo>
                  <a:lnTo>
                    <a:pt x="74664" y="1358899"/>
                  </a:lnTo>
                  <a:lnTo>
                    <a:pt x="75588" y="1308099"/>
                  </a:lnTo>
                  <a:lnTo>
                    <a:pt x="75560" y="1269999"/>
                  </a:lnTo>
                  <a:lnTo>
                    <a:pt x="13240317" y="1269999"/>
                  </a:lnTo>
                  <a:lnTo>
                    <a:pt x="13241906" y="1257299"/>
                  </a:lnTo>
                  <a:lnTo>
                    <a:pt x="13243120" y="1257299"/>
                  </a:lnTo>
                  <a:lnTo>
                    <a:pt x="13244162" y="1244599"/>
                  </a:lnTo>
                  <a:lnTo>
                    <a:pt x="13245232" y="1231899"/>
                  </a:lnTo>
                  <a:lnTo>
                    <a:pt x="13252792" y="1193799"/>
                  </a:lnTo>
                  <a:lnTo>
                    <a:pt x="13261438" y="1155699"/>
                  </a:lnTo>
                  <a:lnTo>
                    <a:pt x="13269471" y="1104899"/>
                  </a:lnTo>
                  <a:lnTo>
                    <a:pt x="13275193" y="1054099"/>
                  </a:lnTo>
                  <a:lnTo>
                    <a:pt x="13276906" y="1003299"/>
                  </a:lnTo>
                  <a:lnTo>
                    <a:pt x="13275908" y="990599"/>
                  </a:lnTo>
                  <a:lnTo>
                    <a:pt x="13319266" y="990599"/>
                  </a:lnTo>
                  <a:lnTo>
                    <a:pt x="13327561" y="977899"/>
                  </a:lnTo>
                  <a:close/>
                </a:path>
                <a:path w="13349605" h="7099300">
                  <a:moveTo>
                    <a:pt x="106982" y="1587499"/>
                  </a:moveTo>
                  <a:lnTo>
                    <a:pt x="107990" y="1625599"/>
                  </a:lnTo>
                  <a:lnTo>
                    <a:pt x="107443" y="1663699"/>
                  </a:lnTo>
                  <a:lnTo>
                    <a:pt x="105513" y="1701799"/>
                  </a:lnTo>
                  <a:lnTo>
                    <a:pt x="102374" y="1739899"/>
                  </a:lnTo>
                  <a:lnTo>
                    <a:pt x="46474" y="1739899"/>
                  </a:lnTo>
                  <a:lnTo>
                    <a:pt x="50083" y="1701799"/>
                  </a:lnTo>
                  <a:lnTo>
                    <a:pt x="75602" y="1701799"/>
                  </a:lnTo>
                  <a:lnTo>
                    <a:pt x="82944" y="1676399"/>
                  </a:lnTo>
                  <a:lnTo>
                    <a:pt x="91053" y="1650999"/>
                  </a:lnTo>
                  <a:lnTo>
                    <a:pt x="99282" y="1612899"/>
                  </a:lnTo>
                  <a:lnTo>
                    <a:pt x="106982" y="1587499"/>
                  </a:lnTo>
                  <a:close/>
                </a:path>
                <a:path w="13349605" h="7099300">
                  <a:moveTo>
                    <a:pt x="74664" y="1358899"/>
                  </a:moveTo>
                  <a:lnTo>
                    <a:pt x="111283" y="1358899"/>
                  </a:lnTo>
                  <a:lnTo>
                    <a:pt x="102010" y="1371599"/>
                  </a:lnTo>
                  <a:lnTo>
                    <a:pt x="94612" y="1409699"/>
                  </a:lnTo>
                  <a:lnTo>
                    <a:pt x="88520" y="1460499"/>
                  </a:lnTo>
                  <a:lnTo>
                    <a:pt x="83164" y="1511299"/>
                  </a:lnTo>
                  <a:lnTo>
                    <a:pt x="77975" y="1574799"/>
                  </a:lnTo>
                  <a:lnTo>
                    <a:pt x="72383" y="1625599"/>
                  </a:lnTo>
                  <a:lnTo>
                    <a:pt x="65818" y="1663699"/>
                  </a:lnTo>
                  <a:lnTo>
                    <a:pt x="69677" y="1701799"/>
                  </a:lnTo>
                  <a:lnTo>
                    <a:pt x="50083" y="1701799"/>
                  </a:lnTo>
                  <a:lnTo>
                    <a:pt x="54783" y="1663699"/>
                  </a:lnTo>
                  <a:lnTo>
                    <a:pt x="59267" y="1612899"/>
                  </a:lnTo>
                  <a:lnTo>
                    <a:pt x="63425" y="1562099"/>
                  </a:lnTo>
                  <a:lnTo>
                    <a:pt x="67152" y="1511299"/>
                  </a:lnTo>
                  <a:lnTo>
                    <a:pt x="70339" y="1460499"/>
                  </a:lnTo>
                  <a:lnTo>
                    <a:pt x="72879" y="1409699"/>
                  </a:lnTo>
                  <a:lnTo>
                    <a:pt x="74664" y="1358899"/>
                  </a:lnTo>
                  <a:close/>
                </a:path>
                <a:path w="13349605" h="7099300">
                  <a:moveTo>
                    <a:pt x="20863" y="1193799"/>
                  </a:moveTo>
                  <a:lnTo>
                    <a:pt x="74418" y="1193799"/>
                  </a:lnTo>
                  <a:lnTo>
                    <a:pt x="21272" y="1346199"/>
                  </a:lnTo>
                  <a:lnTo>
                    <a:pt x="20863" y="1193799"/>
                  </a:lnTo>
                  <a:close/>
                </a:path>
                <a:path w="13349605" h="7099300">
                  <a:moveTo>
                    <a:pt x="64589" y="876299"/>
                  </a:moveTo>
                  <a:lnTo>
                    <a:pt x="13261514" y="876299"/>
                  </a:lnTo>
                  <a:lnTo>
                    <a:pt x="13248086" y="939799"/>
                  </a:lnTo>
                  <a:lnTo>
                    <a:pt x="13242675" y="977899"/>
                  </a:lnTo>
                  <a:lnTo>
                    <a:pt x="13242692" y="1028699"/>
                  </a:lnTo>
                  <a:lnTo>
                    <a:pt x="13245547" y="1066799"/>
                  </a:lnTo>
                  <a:lnTo>
                    <a:pt x="13248648" y="1117599"/>
                  </a:lnTo>
                  <a:lnTo>
                    <a:pt x="13249407" y="1168399"/>
                  </a:lnTo>
                  <a:lnTo>
                    <a:pt x="13245232" y="1231899"/>
                  </a:lnTo>
                  <a:lnTo>
                    <a:pt x="13243687" y="1244599"/>
                  </a:lnTo>
                  <a:lnTo>
                    <a:pt x="13242314" y="1257299"/>
                  </a:lnTo>
                  <a:lnTo>
                    <a:pt x="13241172" y="1257299"/>
                  </a:lnTo>
                  <a:lnTo>
                    <a:pt x="13240317" y="1269999"/>
                  </a:lnTo>
                  <a:lnTo>
                    <a:pt x="75560" y="1269999"/>
                  </a:lnTo>
                  <a:lnTo>
                    <a:pt x="75541" y="1244599"/>
                  </a:lnTo>
                  <a:lnTo>
                    <a:pt x="74418" y="1193799"/>
                  </a:lnTo>
                  <a:lnTo>
                    <a:pt x="20863" y="1193799"/>
                  </a:lnTo>
                  <a:lnTo>
                    <a:pt x="20419" y="1028699"/>
                  </a:lnTo>
                  <a:lnTo>
                    <a:pt x="61824" y="1028699"/>
                  </a:lnTo>
                  <a:lnTo>
                    <a:pt x="72667" y="1003299"/>
                  </a:lnTo>
                  <a:lnTo>
                    <a:pt x="73689" y="977899"/>
                  </a:lnTo>
                  <a:lnTo>
                    <a:pt x="69470" y="927099"/>
                  </a:lnTo>
                  <a:lnTo>
                    <a:pt x="64589" y="876299"/>
                  </a:lnTo>
                  <a:close/>
                </a:path>
                <a:path w="13349605" h="7099300">
                  <a:moveTo>
                    <a:pt x="231052" y="482599"/>
                  </a:moveTo>
                  <a:lnTo>
                    <a:pt x="13236895" y="482599"/>
                  </a:lnTo>
                  <a:lnTo>
                    <a:pt x="13233444" y="507999"/>
                  </a:lnTo>
                  <a:lnTo>
                    <a:pt x="13230741" y="520699"/>
                  </a:lnTo>
                  <a:lnTo>
                    <a:pt x="13228644" y="546099"/>
                  </a:lnTo>
                  <a:lnTo>
                    <a:pt x="13227780" y="596899"/>
                  </a:lnTo>
                  <a:lnTo>
                    <a:pt x="13227031" y="647699"/>
                  </a:lnTo>
                  <a:lnTo>
                    <a:pt x="13226397" y="698499"/>
                  </a:lnTo>
                  <a:lnTo>
                    <a:pt x="13225879" y="749299"/>
                  </a:lnTo>
                  <a:lnTo>
                    <a:pt x="13226186" y="749299"/>
                  </a:lnTo>
                  <a:lnTo>
                    <a:pt x="13226800" y="761999"/>
                  </a:lnTo>
                  <a:lnTo>
                    <a:pt x="13227108" y="761999"/>
                  </a:lnTo>
                  <a:lnTo>
                    <a:pt x="13229038" y="787399"/>
                  </a:lnTo>
                  <a:lnTo>
                    <a:pt x="66124" y="787399"/>
                  </a:lnTo>
                  <a:lnTo>
                    <a:pt x="64070" y="812799"/>
                  </a:lnTo>
                  <a:lnTo>
                    <a:pt x="63283" y="838199"/>
                  </a:lnTo>
                  <a:lnTo>
                    <a:pt x="63533" y="850899"/>
                  </a:lnTo>
                  <a:lnTo>
                    <a:pt x="64589" y="876299"/>
                  </a:lnTo>
                  <a:lnTo>
                    <a:pt x="61824" y="1028699"/>
                  </a:lnTo>
                  <a:lnTo>
                    <a:pt x="20419" y="1028699"/>
                  </a:lnTo>
                  <a:lnTo>
                    <a:pt x="20351" y="1003299"/>
                  </a:lnTo>
                  <a:lnTo>
                    <a:pt x="56908" y="1003299"/>
                  </a:lnTo>
                  <a:lnTo>
                    <a:pt x="56903" y="927099"/>
                  </a:lnTo>
                  <a:lnTo>
                    <a:pt x="54104" y="876299"/>
                  </a:lnTo>
                  <a:lnTo>
                    <a:pt x="49175" y="838199"/>
                  </a:lnTo>
                  <a:lnTo>
                    <a:pt x="42985" y="825913"/>
                  </a:lnTo>
                  <a:lnTo>
                    <a:pt x="43085" y="825499"/>
                  </a:lnTo>
                  <a:lnTo>
                    <a:pt x="42777" y="825499"/>
                  </a:lnTo>
                  <a:lnTo>
                    <a:pt x="49450" y="787399"/>
                  </a:lnTo>
                  <a:lnTo>
                    <a:pt x="54930" y="736599"/>
                  </a:lnTo>
                  <a:lnTo>
                    <a:pt x="59364" y="698499"/>
                  </a:lnTo>
                  <a:lnTo>
                    <a:pt x="62897" y="647699"/>
                  </a:lnTo>
                  <a:lnTo>
                    <a:pt x="65676" y="596899"/>
                  </a:lnTo>
                  <a:lnTo>
                    <a:pt x="67847" y="546099"/>
                  </a:lnTo>
                  <a:lnTo>
                    <a:pt x="69130" y="507999"/>
                  </a:lnTo>
                  <a:lnTo>
                    <a:pt x="224947" y="507999"/>
                  </a:lnTo>
                  <a:lnTo>
                    <a:pt x="228100" y="495299"/>
                  </a:lnTo>
                  <a:lnTo>
                    <a:pt x="231052" y="482599"/>
                  </a:lnTo>
                  <a:close/>
                </a:path>
                <a:path w="13349605" h="7099300">
                  <a:moveTo>
                    <a:pt x="89189" y="0"/>
                  </a:moveTo>
                  <a:lnTo>
                    <a:pt x="13296800" y="0"/>
                  </a:lnTo>
                  <a:lnTo>
                    <a:pt x="13296128" y="25399"/>
                  </a:lnTo>
                  <a:lnTo>
                    <a:pt x="13294849" y="76199"/>
                  </a:lnTo>
                  <a:lnTo>
                    <a:pt x="13293759" y="126999"/>
                  </a:lnTo>
                  <a:lnTo>
                    <a:pt x="13292874" y="177799"/>
                  </a:lnTo>
                  <a:lnTo>
                    <a:pt x="13292208" y="228599"/>
                  </a:lnTo>
                  <a:lnTo>
                    <a:pt x="13291778" y="279399"/>
                  </a:lnTo>
                  <a:lnTo>
                    <a:pt x="13291688" y="368299"/>
                  </a:lnTo>
                  <a:lnTo>
                    <a:pt x="13292059" y="419099"/>
                  </a:lnTo>
                  <a:lnTo>
                    <a:pt x="13292728" y="469899"/>
                  </a:lnTo>
                  <a:lnTo>
                    <a:pt x="13293712" y="520699"/>
                  </a:lnTo>
                  <a:lnTo>
                    <a:pt x="13295024" y="584199"/>
                  </a:lnTo>
                  <a:lnTo>
                    <a:pt x="13296682" y="634999"/>
                  </a:lnTo>
                  <a:lnTo>
                    <a:pt x="13298701" y="685799"/>
                  </a:lnTo>
                  <a:lnTo>
                    <a:pt x="13301096" y="736599"/>
                  </a:lnTo>
                  <a:lnTo>
                    <a:pt x="13303883" y="787399"/>
                  </a:lnTo>
                  <a:lnTo>
                    <a:pt x="13307078" y="838199"/>
                  </a:lnTo>
                  <a:lnTo>
                    <a:pt x="13310697" y="888999"/>
                  </a:lnTo>
                  <a:lnTo>
                    <a:pt x="13314754" y="939799"/>
                  </a:lnTo>
                  <a:lnTo>
                    <a:pt x="13319266" y="990599"/>
                  </a:lnTo>
                  <a:lnTo>
                    <a:pt x="13275908" y="990599"/>
                  </a:lnTo>
                  <a:lnTo>
                    <a:pt x="13272912" y="952499"/>
                  </a:lnTo>
                  <a:lnTo>
                    <a:pt x="13261514" y="876299"/>
                  </a:lnTo>
                  <a:lnTo>
                    <a:pt x="64589" y="876299"/>
                  </a:lnTo>
                  <a:lnTo>
                    <a:pt x="66124" y="787399"/>
                  </a:lnTo>
                  <a:lnTo>
                    <a:pt x="13231526" y="787399"/>
                  </a:lnTo>
                  <a:lnTo>
                    <a:pt x="13234321" y="774699"/>
                  </a:lnTo>
                  <a:lnTo>
                    <a:pt x="13237169" y="749299"/>
                  </a:lnTo>
                  <a:lnTo>
                    <a:pt x="13239818" y="698499"/>
                  </a:lnTo>
                  <a:lnTo>
                    <a:pt x="13242015" y="660399"/>
                  </a:lnTo>
                  <a:lnTo>
                    <a:pt x="13243509" y="609599"/>
                  </a:lnTo>
                  <a:lnTo>
                    <a:pt x="13244045" y="558799"/>
                  </a:lnTo>
                  <a:lnTo>
                    <a:pt x="13243373" y="520699"/>
                  </a:lnTo>
                  <a:lnTo>
                    <a:pt x="13241239" y="482599"/>
                  </a:lnTo>
                  <a:lnTo>
                    <a:pt x="231052" y="482599"/>
                  </a:lnTo>
                  <a:lnTo>
                    <a:pt x="233716" y="469899"/>
                  </a:lnTo>
                  <a:lnTo>
                    <a:pt x="236005" y="457199"/>
                  </a:lnTo>
                  <a:lnTo>
                    <a:pt x="70603" y="457199"/>
                  </a:lnTo>
                  <a:lnTo>
                    <a:pt x="70952" y="444499"/>
                  </a:lnTo>
                  <a:lnTo>
                    <a:pt x="73381" y="342899"/>
                  </a:lnTo>
                  <a:lnTo>
                    <a:pt x="74708" y="292099"/>
                  </a:lnTo>
                  <a:lnTo>
                    <a:pt x="76305" y="228599"/>
                  </a:lnTo>
                  <a:lnTo>
                    <a:pt x="78319" y="177799"/>
                  </a:lnTo>
                  <a:lnTo>
                    <a:pt x="80895" y="126999"/>
                  </a:lnTo>
                  <a:lnTo>
                    <a:pt x="84181" y="63499"/>
                  </a:lnTo>
                  <a:lnTo>
                    <a:pt x="88322" y="12699"/>
                  </a:lnTo>
                  <a:lnTo>
                    <a:pt x="89189" y="0"/>
                  </a:lnTo>
                  <a:close/>
                </a:path>
                <a:path w="13349605" h="7099300">
                  <a:moveTo>
                    <a:pt x="34882" y="825499"/>
                  </a:moveTo>
                  <a:lnTo>
                    <a:pt x="42777" y="825499"/>
                  </a:lnTo>
                  <a:lnTo>
                    <a:pt x="42985" y="825913"/>
                  </a:lnTo>
                  <a:lnTo>
                    <a:pt x="36956" y="850899"/>
                  </a:lnTo>
                  <a:lnTo>
                    <a:pt x="29991" y="888999"/>
                  </a:lnTo>
                  <a:lnTo>
                    <a:pt x="22047" y="914399"/>
                  </a:lnTo>
                  <a:lnTo>
                    <a:pt x="12979" y="939799"/>
                  </a:lnTo>
                  <a:lnTo>
                    <a:pt x="18936" y="888999"/>
                  </a:lnTo>
                  <a:lnTo>
                    <a:pt x="26534" y="838199"/>
                  </a:lnTo>
                  <a:lnTo>
                    <a:pt x="34882" y="825499"/>
                  </a:lnTo>
                  <a:close/>
                </a:path>
                <a:path w="13349605" h="7099300">
                  <a:moveTo>
                    <a:pt x="70603" y="457199"/>
                  </a:moveTo>
                  <a:lnTo>
                    <a:pt x="236005" y="457199"/>
                  </a:lnTo>
                  <a:lnTo>
                    <a:pt x="232549" y="469899"/>
                  </a:lnTo>
                  <a:lnTo>
                    <a:pt x="229554" y="482599"/>
                  </a:lnTo>
                  <a:lnTo>
                    <a:pt x="227020" y="495299"/>
                  </a:lnTo>
                  <a:lnTo>
                    <a:pt x="224947" y="507999"/>
                  </a:lnTo>
                  <a:lnTo>
                    <a:pt x="69130" y="507999"/>
                  </a:lnTo>
                  <a:lnTo>
                    <a:pt x="69557" y="495299"/>
                  </a:lnTo>
                  <a:lnTo>
                    <a:pt x="70603" y="457199"/>
                  </a:lnTo>
                  <a:close/>
                </a:path>
              </a:pathLst>
            </a:custGeom>
            <a:solidFill>
              <a:srgbClr val="FFF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3733799"/>
              <a:ext cx="85725" cy="857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4571999"/>
              <a:ext cx="85725" cy="857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6248399"/>
              <a:ext cx="85725" cy="85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7924799"/>
              <a:ext cx="85725" cy="857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8762999"/>
              <a:ext cx="85725" cy="857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6000" y="3079781"/>
            <a:ext cx="10687050" cy="673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b="1" dirty="0">
                <a:solidFill>
                  <a:srgbClr val="A2262B"/>
                </a:solidFill>
                <a:latin typeface="Arial"/>
                <a:cs typeface="Arial"/>
              </a:rPr>
              <a:t>Leukemia</a:t>
            </a:r>
            <a:r>
              <a:rPr sz="2800" b="1" spc="-175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85" dirty="0">
                <a:solidFill>
                  <a:srgbClr val="A2262B"/>
                </a:solidFill>
                <a:latin typeface="Arial"/>
                <a:cs typeface="Arial"/>
              </a:rPr>
              <a:t>Overview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:</a:t>
            </a:r>
            <a:endParaRPr sz="2800">
              <a:latin typeface="Lucida Sans Unicode"/>
              <a:cs typeface="Lucida Sans Unicode"/>
            </a:endParaRPr>
          </a:p>
          <a:p>
            <a:pPr marL="616585" marR="5080">
              <a:lnSpc>
                <a:spcPts val="3300"/>
              </a:lnSpc>
              <a:spcBef>
                <a:spcPts val="130"/>
              </a:spcBef>
            </a:pP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Leukemia </a:t>
            </a:r>
            <a:r>
              <a:rPr sz="2800" spc="-160" dirty="0">
                <a:solidFill>
                  <a:srgbClr val="A2262B"/>
                </a:solidFill>
                <a:latin typeface="Lucida Sans Unicode"/>
                <a:cs typeface="Lucida Sans Unicode"/>
              </a:rPr>
              <a:t>is </a:t>
            </a:r>
            <a:r>
              <a:rPr sz="2800" spc="125" dirty="0">
                <a:solidFill>
                  <a:srgbClr val="A2262B"/>
                </a:solidFill>
                <a:latin typeface="Lucida Sans Unicode"/>
                <a:cs typeface="Lucida Sans Unicode"/>
              </a:rPr>
              <a:t>a </a:t>
            </a:r>
            <a:r>
              <a:rPr sz="2800" spc="65" dirty="0">
                <a:solidFill>
                  <a:srgbClr val="A2262B"/>
                </a:solidFill>
                <a:latin typeface="Lucida Sans Unicode"/>
                <a:cs typeface="Lucida Sans Unicode"/>
              </a:rPr>
              <a:t>cancer </a:t>
            </a:r>
            <a:r>
              <a:rPr sz="2800" spc="50" dirty="0">
                <a:solidFill>
                  <a:srgbClr val="A2262B"/>
                </a:solidFill>
                <a:latin typeface="Lucida Sans Unicode"/>
                <a:cs typeface="Lucida Sans Unicode"/>
              </a:rPr>
              <a:t>affecting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blood </a:t>
            </a: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and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bone </a:t>
            </a:r>
            <a:r>
              <a:rPr sz="2800" spc="-15" dirty="0">
                <a:solidFill>
                  <a:srgbClr val="A2262B"/>
                </a:solidFill>
                <a:latin typeface="Lucida Sans Unicode"/>
                <a:cs typeface="Lucida Sans Unicode"/>
              </a:rPr>
              <a:t>marrow, </a:t>
            </a:r>
            <a:r>
              <a:rPr sz="28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leading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20" dirty="0">
                <a:solidFill>
                  <a:srgbClr val="A2262B"/>
                </a:solidFill>
                <a:latin typeface="Lucida Sans Unicode"/>
                <a:cs typeface="Lucida Sans Unicode"/>
              </a:rPr>
              <a:t>the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5" dirty="0">
                <a:solidFill>
                  <a:srgbClr val="A2262B"/>
                </a:solidFill>
                <a:latin typeface="Lucida Sans Unicode"/>
                <a:cs typeface="Lucida Sans Unicode"/>
              </a:rPr>
              <a:t>overproduction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of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abnormal</a:t>
            </a:r>
            <a:r>
              <a:rPr sz="2800" spc="-114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A2262B"/>
                </a:solidFill>
                <a:latin typeface="Lucida Sans Unicode"/>
                <a:cs typeface="Lucida Sans Unicode"/>
              </a:rPr>
              <a:t>white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blood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cells. </a:t>
            </a:r>
            <a:r>
              <a:rPr sz="2800" spc="-869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70" dirty="0">
                <a:solidFill>
                  <a:srgbClr val="A2262B"/>
                </a:solidFill>
                <a:latin typeface="Lucida Sans Unicode"/>
                <a:cs typeface="Lucida Sans Unicode"/>
              </a:rPr>
              <a:t>This 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disrupts </a:t>
            </a:r>
            <a:r>
              <a:rPr sz="2800" spc="-90" dirty="0">
                <a:solidFill>
                  <a:srgbClr val="A2262B"/>
                </a:solidFill>
                <a:latin typeface="Lucida Sans Unicode"/>
                <a:cs typeface="Lucida Sans Unicode"/>
              </a:rPr>
              <a:t>normal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blood cell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production, </a:t>
            </a:r>
            <a:r>
              <a:rPr sz="28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causing serious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health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00" dirty="0">
                <a:solidFill>
                  <a:srgbClr val="A2262B"/>
                </a:solidFill>
                <a:latin typeface="Lucida Sans Unicode"/>
                <a:cs typeface="Lucida Sans Unicode"/>
              </a:rPr>
              <a:t>issues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like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A2262B"/>
                </a:solidFill>
                <a:latin typeface="Lucida Sans Unicode"/>
                <a:cs typeface="Lucida Sans Unicode"/>
              </a:rPr>
              <a:t>anemia,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infections,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and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bleeding.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3329"/>
              </a:lnSpc>
            </a:pPr>
            <a:r>
              <a:rPr sz="2800" b="1" spc="114" dirty="0">
                <a:solidFill>
                  <a:srgbClr val="A2262B"/>
                </a:solidFill>
                <a:latin typeface="Arial"/>
                <a:cs typeface="Arial"/>
              </a:rPr>
              <a:t>Importance</a:t>
            </a:r>
            <a:r>
              <a:rPr sz="2800" b="1" spc="-18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195" dirty="0">
                <a:solidFill>
                  <a:srgbClr val="A2262B"/>
                </a:solidFill>
                <a:latin typeface="Arial"/>
                <a:cs typeface="Arial"/>
              </a:rPr>
              <a:t>of</a:t>
            </a:r>
            <a:r>
              <a:rPr sz="2800" b="1" spc="-175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50" dirty="0">
                <a:solidFill>
                  <a:srgbClr val="A2262B"/>
                </a:solidFill>
                <a:latin typeface="Arial"/>
                <a:cs typeface="Arial"/>
              </a:rPr>
              <a:t>Early</a:t>
            </a:r>
            <a:r>
              <a:rPr sz="2800" b="1" spc="-175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85" dirty="0">
                <a:solidFill>
                  <a:srgbClr val="A2262B"/>
                </a:solidFill>
                <a:latin typeface="Arial"/>
                <a:cs typeface="Arial"/>
              </a:rPr>
              <a:t>Detection:</a:t>
            </a:r>
            <a:endParaRPr sz="2800">
              <a:latin typeface="Arial"/>
              <a:cs typeface="Arial"/>
            </a:endParaRPr>
          </a:p>
          <a:p>
            <a:pPr marL="616585" marR="1071245">
              <a:lnSpc>
                <a:spcPts val="3300"/>
              </a:lnSpc>
              <a:spcBef>
                <a:spcPts val="130"/>
              </a:spcBef>
            </a:pPr>
            <a:r>
              <a:rPr sz="2800" spc="15" dirty="0">
                <a:solidFill>
                  <a:srgbClr val="A2262B"/>
                </a:solidFill>
                <a:latin typeface="Lucida Sans Unicode"/>
                <a:cs typeface="Lucida Sans Unicode"/>
              </a:rPr>
              <a:t>Early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10" dirty="0">
                <a:solidFill>
                  <a:srgbClr val="A2262B"/>
                </a:solidFill>
                <a:latin typeface="Lucida Sans Unicode"/>
                <a:cs typeface="Lucida Sans Unicode"/>
              </a:rPr>
              <a:t>detection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60" dirty="0">
                <a:solidFill>
                  <a:srgbClr val="A2262B"/>
                </a:solidFill>
                <a:latin typeface="Lucida Sans Unicode"/>
                <a:cs typeface="Lucida Sans Unicode"/>
              </a:rPr>
              <a:t>is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5" dirty="0">
                <a:solidFill>
                  <a:srgbClr val="A2262B"/>
                </a:solidFill>
                <a:latin typeface="Lucida Sans Unicode"/>
                <a:cs typeface="Lucida Sans Unicode"/>
              </a:rPr>
              <a:t>critical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for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70" dirty="0">
                <a:solidFill>
                  <a:srgbClr val="A2262B"/>
                </a:solidFill>
                <a:latin typeface="Lucida Sans Unicode"/>
                <a:cs typeface="Lucida Sans Unicode"/>
              </a:rPr>
              <a:t>effective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60" dirty="0">
                <a:solidFill>
                  <a:srgbClr val="A2262B"/>
                </a:solidFill>
                <a:latin typeface="Lucida Sans Unicode"/>
                <a:cs typeface="Lucida Sans Unicode"/>
              </a:rPr>
              <a:t>treatment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and </a:t>
            </a:r>
            <a:r>
              <a:rPr sz="2800" spc="-87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significantly</a:t>
            </a:r>
            <a:r>
              <a:rPr sz="2800" spc="-13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improves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5" dirty="0">
                <a:solidFill>
                  <a:srgbClr val="A2262B"/>
                </a:solidFill>
                <a:latin typeface="Lucida Sans Unicode"/>
                <a:cs typeface="Lucida Sans Unicode"/>
              </a:rPr>
              <a:t>patient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outcomes.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3329"/>
              </a:lnSpc>
            </a:pPr>
            <a:r>
              <a:rPr sz="2800" b="1" spc="190" dirty="0">
                <a:solidFill>
                  <a:srgbClr val="A2262B"/>
                </a:solidFill>
                <a:latin typeface="Arial"/>
                <a:cs typeface="Arial"/>
              </a:rPr>
              <a:t>O</a:t>
            </a:r>
            <a:r>
              <a:rPr sz="2800" b="1" spc="25" dirty="0">
                <a:solidFill>
                  <a:srgbClr val="A2262B"/>
                </a:solidFill>
                <a:latin typeface="Arial"/>
                <a:cs typeface="Arial"/>
              </a:rPr>
              <a:t>b</a:t>
            </a:r>
            <a:r>
              <a:rPr sz="2800" b="1" spc="-105" dirty="0">
                <a:solidFill>
                  <a:srgbClr val="A2262B"/>
                </a:solidFill>
                <a:latin typeface="Arial"/>
                <a:cs typeface="Arial"/>
              </a:rPr>
              <a:t>j</a:t>
            </a:r>
            <a:r>
              <a:rPr sz="2800" b="1" spc="100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75" dirty="0">
                <a:solidFill>
                  <a:srgbClr val="A2262B"/>
                </a:solidFill>
                <a:latin typeface="Arial"/>
                <a:cs typeface="Arial"/>
              </a:rPr>
              <a:t>c</a:t>
            </a:r>
            <a:r>
              <a:rPr sz="2800" b="1" spc="450" dirty="0">
                <a:solidFill>
                  <a:srgbClr val="A2262B"/>
                </a:solidFill>
                <a:latin typeface="Arial"/>
                <a:cs typeface="Arial"/>
              </a:rPr>
              <a:t>t</a:t>
            </a:r>
            <a:r>
              <a:rPr sz="2800" b="1" spc="-105" dirty="0">
                <a:solidFill>
                  <a:srgbClr val="A2262B"/>
                </a:solidFill>
                <a:latin typeface="Arial"/>
                <a:cs typeface="Arial"/>
              </a:rPr>
              <a:t>i</a:t>
            </a:r>
            <a:r>
              <a:rPr sz="2800" b="1" spc="85" dirty="0">
                <a:solidFill>
                  <a:srgbClr val="A2262B"/>
                </a:solidFill>
                <a:latin typeface="Arial"/>
                <a:cs typeface="Arial"/>
              </a:rPr>
              <a:t>v</a:t>
            </a:r>
            <a:r>
              <a:rPr sz="2800" b="1" spc="100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-260" dirty="0">
                <a:solidFill>
                  <a:srgbClr val="A2262B"/>
                </a:solidFill>
                <a:latin typeface="Arial"/>
                <a:cs typeface="Arial"/>
              </a:rPr>
              <a:t>: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30" dirty="0">
                <a:solidFill>
                  <a:srgbClr val="A2262B"/>
                </a:solidFill>
                <a:latin typeface="Arial"/>
                <a:cs typeface="Arial"/>
              </a:rPr>
              <a:t>U</a:t>
            </a:r>
            <a:r>
              <a:rPr sz="2800" b="1" spc="-65" dirty="0">
                <a:solidFill>
                  <a:srgbClr val="A2262B"/>
                </a:solidFill>
                <a:latin typeface="Arial"/>
                <a:cs typeface="Arial"/>
              </a:rPr>
              <a:t>s</a:t>
            </a:r>
            <a:r>
              <a:rPr sz="2800" b="1" spc="-105" dirty="0">
                <a:solidFill>
                  <a:srgbClr val="A2262B"/>
                </a:solidFill>
                <a:latin typeface="Arial"/>
                <a:cs typeface="Arial"/>
              </a:rPr>
              <a:t>i</a:t>
            </a:r>
            <a:r>
              <a:rPr sz="2800" b="1" spc="-90" dirty="0">
                <a:solidFill>
                  <a:srgbClr val="A2262B"/>
                </a:solidFill>
                <a:latin typeface="Arial"/>
                <a:cs typeface="Arial"/>
              </a:rPr>
              <a:t>n</a:t>
            </a:r>
            <a:r>
              <a:rPr sz="2800" b="1" spc="20" dirty="0">
                <a:solidFill>
                  <a:srgbClr val="A2262B"/>
                </a:solidFill>
                <a:latin typeface="Arial"/>
                <a:cs typeface="Arial"/>
              </a:rPr>
              <a:t>g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215" dirty="0">
                <a:solidFill>
                  <a:srgbClr val="A2262B"/>
                </a:solidFill>
                <a:latin typeface="Arial"/>
                <a:cs typeface="Arial"/>
              </a:rPr>
              <a:t>C</a:t>
            </a:r>
            <a:r>
              <a:rPr sz="2800" b="1" spc="110" dirty="0">
                <a:solidFill>
                  <a:srgbClr val="A2262B"/>
                </a:solidFill>
                <a:latin typeface="Arial"/>
                <a:cs typeface="Arial"/>
              </a:rPr>
              <a:t>NN</a:t>
            </a:r>
            <a:r>
              <a:rPr sz="2800" b="1" spc="-60" dirty="0">
                <a:solidFill>
                  <a:srgbClr val="A2262B"/>
                </a:solidFill>
                <a:latin typeface="Arial"/>
                <a:cs typeface="Arial"/>
              </a:rPr>
              <a:t>s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385" dirty="0">
                <a:solidFill>
                  <a:srgbClr val="A2262B"/>
                </a:solidFill>
                <a:latin typeface="Arial"/>
                <a:cs typeface="Arial"/>
              </a:rPr>
              <a:t>f</a:t>
            </a:r>
            <a:r>
              <a:rPr sz="2800" b="1" dirty="0">
                <a:solidFill>
                  <a:srgbClr val="A2262B"/>
                </a:solidFill>
                <a:latin typeface="Arial"/>
                <a:cs typeface="Arial"/>
              </a:rPr>
              <a:t>o</a:t>
            </a:r>
            <a:r>
              <a:rPr sz="2800" b="1" spc="330" dirty="0">
                <a:solidFill>
                  <a:srgbClr val="A2262B"/>
                </a:solidFill>
                <a:latin typeface="Arial"/>
                <a:cs typeface="Arial"/>
              </a:rPr>
              <a:t>r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25" dirty="0">
                <a:solidFill>
                  <a:srgbClr val="A2262B"/>
                </a:solidFill>
                <a:latin typeface="Arial"/>
                <a:cs typeface="Arial"/>
              </a:rPr>
              <a:t>A</a:t>
            </a:r>
            <a:r>
              <a:rPr sz="2800" b="1" spc="75" dirty="0">
                <a:solidFill>
                  <a:srgbClr val="A2262B"/>
                </a:solidFill>
                <a:latin typeface="Arial"/>
                <a:cs typeface="Arial"/>
              </a:rPr>
              <a:t>cc</a:t>
            </a:r>
            <a:r>
              <a:rPr sz="2800" b="1" spc="-90" dirty="0">
                <a:solidFill>
                  <a:srgbClr val="A2262B"/>
                </a:solidFill>
                <a:latin typeface="Arial"/>
                <a:cs typeface="Arial"/>
              </a:rPr>
              <a:t>u</a:t>
            </a:r>
            <a:r>
              <a:rPr sz="2800" b="1" spc="325" dirty="0">
                <a:solidFill>
                  <a:srgbClr val="A2262B"/>
                </a:solidFill>
                <a:latin typeface="Arial"/>
                <a:cs typeface="Arial"/>
              </a:rPr>
              <a:t>r</a:t>
            </a:r>
            <a:r>
              <a:rPr sz="2800" b="1" spc="215" dirty="0">
                <a:solidFill>
                  <a:srgbClr val="A2262B"/>
                </a:solidFill>
                <a:latin typeface="Arial"/>
                <a:cs typeface="Arial"/>
              </a:rPr>
              <a:t>a</a:t>
            </a:r>
            <a:r>
              <a:rPr sz="2800" b="1" spc="450" dirty="0">
                <a:solidFill>
                  <a:srgbClr val="A2262B"/>
                </a:solidFill>
                <a:latin typeface="Arial"/>
                <a:cs typeface="Arial"/>
              </a:rPr>
              <a:t>t</a:t>
            </a:r>
            <a:r>
              <a:rPr sz="2800" b="1" spc="105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105" dirty="0">
                <a:solidFill>
                  <a:srgbClr val="A2262B"/>
                </a:solidFill>
                <a:latin typeface="Arial"/>
                <a:cs typeface="Arial"/>
              </a:rPr>
              <a:t>D</a:t>
            </a:r>
            <a:r>
              <a:rPr sz="2800" b="1" spc="100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450" dirty="0">
                <a:solidFill>
                  <a:srgbClr val="A2262B"/>
                </a:solidFill>
                <a:latin typeface="Arial"/>
                <a:cs typeface="Arial"/>
              </a:rPr>
              <a:t>t</a:t>
            </a:r>
            <a:r>
              <a:rPr sz="2800" b="1" spc="100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75" dirty="0">
                <a:solidFill>
                  <a:srgbClr val="A2262B"/>
                </a:solidFill>
                <a:latin typeface="Arial"/>
                <a:cs typeface="Arial"/>
              </a:rPr>
              <a:t>c</a:t>
            </a:r>
            <a:r>
              <a:rPr sz="2800" b="1" spc="450" dirty="0">
                <a:solidFill>
                  <a:srgbClr val="A2262B"/>
                </a:solidFill>
                <a:latin typeface="Arial"/>
                <a:cs typeface="Arial"/>
              </a:rPr>
              <a:t>t</a:t>
            </a:r>
            <a:r>
              <a:rPr sz="2800" b="1" spc="-105" dirty="0">
                <a:solidFill>
                  <a:srgbClr val="A2262B"/>
                </a:solidFill>
                <a:latin typeface="Arial"/>
                <a:cs typeface="Arial"/>
              </a:rPr>
              <a:t>i</a:t>
            </a:r>
            <a:r>
              <a:rPr sz="2800" b="1" dirty="0">
                <a:solidFill>
                  <a:srgbClr val="A2262B"/>
                </a:solidFill>
                <a:latin typeface="Arial"/>
                <a:cs typeface="Arial"/>
              </a:rPr>
              <a:t>o</a:t>
            </a:r>
            <a:r>
              <a:rPr sz="2800" b="1" spc="-90" dirty="0">
                <a:solidFill>
                  <a:srgbClr val="A2262B"/>
                </a:solidFill>
                <a:latin typeface="Arial"/>
                <a:cs typeface="Arial"/>
              </a:rPr>
              <a:t>n</a:t>
            </a:r>
            <a:r>
              <a:rPr sz="2800" b="1" spc="-260" dirty="0">
                <a:solidFill>
                  <a:srgbClr val="A2262B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616585" marR="62865">
              <a:lnSpc>
                <a:spcPts val="3300"/>
              </a:lnSpc>
              <a:spcBef>
                <a:spcPts val="130"/>
              </a:spcBef>
            </a:pPr>
            <a:r>
              <a:rPr sz="2800" spc="225" dirty="0">
                <a:solidFill>
                  <a:srgbClr val="A2262B"/>
                </a:solidFill>
                <a:latin typeface="Lucida Sans Unicode"/>
                <a:cs typeface="Lucida Sans Unicode"/>
              </a:rPr>
              <a:t>We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aim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develop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85" dirty="0">
                <a:solidFill>
                  <a:srgbClr val="A2262B"/>
                </a:solidFill>
                <a:latin typeface="Lucida Sans Unicode"/>
                <a:cs typeface="Lucida Sans Unicode"/>
              </a:rPr>
              <a:t>Convolutional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Neural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5" dirty="0">
                <a:solidFill>
                  <a:srgbClr val="A2262B"/>
                </a:solidFill>
                <a:latin typeface="Lucida Sans Unicode"/>
                <a:cs typeface="Lucida Sans Unicode"/>
              </a:rPr>
              <a:t>Networks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(CNNs)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 </a:t>
            </a:r>
            <a:r>
              <a:rPr sz="2800" spc="-869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5" dirty="0">
                <a:solidFill>
                  <a:srgbClr val="A2262B"/>
                </a:solidFill>
                <a:latin typeface="Lucida Sans Unicode"/>
                <a:cs typeface="Lucida Sans Unicode"/>
              </a:rPr>
              <a:t>automatically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detect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leukemia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20" dirty="0">
                <a:solidFill>
                  <a:srgbClr val="A2262B"/>
                </a:solidFill>
                <a:latin typeface="Lucida Sans Unicode"/>
                <a:cs typeface="Lucida Sans Unicode"/>
              </a:rPr>
              <a:t>from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blood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5" dirty="0">
                <a:solidFill>
                  <a:srgbClr val="A2262B"/>
                </a:solidFill>
                <a:latin typeface="Lucida Sans Unicode"/>
                <a:cs typeface="Lucida Sans Unicode"/>
              </a:rPr>
              <a:t>smear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images.</a:t>
            </a:r>
            <a:endParaRPr sz="2800">
              <a:latin typeface="Lucida Sans Unicode"/>
              <a:cs typeface="Lucida Sans Unicode"/>
            </a:endParaRPr>
          </a:p>
          <a:p>
            <a:pPr marL="616585" marR="727710">
              <a:lnSpc>
                <a:spcPts val="3300"/>
              </a:lnSpc>
            </a:pP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CNNs 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are </a:t>
            </a:r>
            <a:r>
              <a:rPr sz="2800" spc="-100" dirty="0">
                <a:solidFill>
                  <a:srgbClr val="A2262B"/>
                </a:solidFill>
                <a:latin typeface="Lucida Sans Unicode"/>
                <a:cs typeface="Lucida Sans Unicode"/>
              </a:rPr>
              <a:t>ideal 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for </a:t>
            </a:r>
            <a:r>
              <a:rPr sz="28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this </a:t>
            </a:r>
            <a:r>
              <a:rPr sz="2800" spc="-20" dirty="0">
                <a:solidFill>
                  <a:srgbClr val="A2262B"/>
                </a:solidFill>
                <a:latin typeface="Lucida Sans Unicode"/>
                <a:cs typeface="Lucida Sans Unicode"/>
              </a:rPr>
              <a:t>task </a:t>
            </a:r>
            <a:r>
              <a:rPr sz="28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due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 </a:t>
            </a:r>
            <a:r>
              <a:rPr sz="2800" spc="-25" dirty="0">
                <a:solidFill>
                  <a:srgbClr val="A2262B"/>
                </a:solidFill>
                <a:latin typeface="Lucida Sans Unicode"/>
                <a:cs typeface="Lucida Sans Unicode"/>
              </a:rPr>
              <a:t>their </a:t>
            </a:r>
            <a:r>
              <a:rPr sz="28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ability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 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learn </a:t>
            </a:r>
            <a:r>
              <a:rPr sz="2800" spc="-87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complex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patterns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29" dirty="0">
                <a:solidFill>
                  <a:srgbClr val="A2262B"/>
                </a:solidFill>
                <a:latin typeface="Lucida Sans Unicode"/>
                <a:cs typeface="Lucida Sans Unicode"/>
              </a:rPr>
              <a:t>in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00" dirty="0">
                <a:solidFill>
                  <a:srgbClr val="A2262B"/>
                </a:solidFill>
                <a:latin typeface="Lucida Sans Unicode"/>
                <a:cs typeface="Lucida Sans Unicode"/>
              </a:rPr>
              <a:t>images,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5" dirty="0">
                <a:solidFill>
                  <a:srgbClr val="A2262B"/>
                </a:solidFill>
                <a:latin typeface="Lucida Sans Unicode"/>
                <a:cs typeface="Lucida Sans Unicode"/>
              </a:rPr>
              <a:t>offering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80" dirty="0">
                <a:solidFill>
                  <a:srgbClr val="A2262B"/>
                </a:solidFill>
                <a:latin typeface="Lucida Sans Unicode"/>
                <a:cs typeface="Lucida Sans Unicode"/>
              </a:rPr>
              <a:t>high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accuracy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and </a:t>
            </a:r>
            <a:r>
              <a:rPr sz="2800" spc="-869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28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u</a:t>
            </a:r>
            <a:r>
              <a:rPr sz="2800" spc="16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2800" spc="-270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g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28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2800" spc="-32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2800" spc="-270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2800" spc="12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2800" spc="16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28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2800" spc="-190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75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2800" spc="12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nu</a:t>
            </a:r>
            <a:r>
              <a:rPr sz="2800" spc="12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2800" spc="-32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75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28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2800" spc="21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28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2800" spc="-350" dirty="0">
                <a:solidFill>
                  <a:srgbClr val="A2262B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9A67704-4713-8285-4E6C-6D261EE65C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2850668" cy="457343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69200" y="0"/>
            <a:ext cx="10718800" cy="10287000"/>
            <a:chOff x="7569200" y="0"/>
            <a:chExt cx="107188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4118" y="8239124"/>
              <a:ext cx="2855631" cy="2044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69200" y="0"/>
              <a:ext cx="10718800" cy="10287000"/>
            </a:xfrm>
            <a:custGeom>
              <a:avLst/>
              <a:gdLst/>
              <a:ahLst/>
              <a:cxnLst/>
              <a:rect l="l" t="t" r="r" b="b"/>
              <a:pathLst>
                <a:path w="10718800" h="10287000">
                  <a:moveTo>
                    <a:pt x="63500" y="6196670"/>
                  </a:moveTo>
                  <a:lnTo>
                    <a:pt x="63500" y="0"/>
                  </a:lnTo>
                  <a:lnTo>
                    <a:pt x="10718800" y="0"/>
                  </a:lnTo>
                  <a:lnTo>
                    <a:pt x="10718800" y="10287000"/>
                  </a:lnTo>
                  <a:lnTo>
                    <a:pt x="101600" y="10287000"/>
                  </a:lnTo>
                  <a:lnTo>
                    <a:pt x="101600" y="6043892"/>
                  </a:lnTo>
                  <a:lnTo>
                    <a:pt x="88900" y="6048964"/>
                  </a:lnTo>
                  <a:lnTo>
                    <a:pt x="88900" y="6038762"/>
                  </a:lnTo>
                  <a:lnTo>
                    <a:pt x="76200" y="6084450"/>
                  </a:lnTo>
                  <a:lnTo>
                    <a:pt x="76200" y="6160482"/>
                  </a:lnTo>
                  <a:lnTo>
                    <a:pt x="63500" y="6196670"/>
                  </a:lnTo>
                  <a:close/>
                </a:path>
                <a:path w="10718800" h="10287000">
                  <a:moveTo>
                    <a:pt x="88900" y="9232853"/>
                  </a:moveTo>
                  <a:lnTo>
                    <a:pt x="88900" y="6159268"/>
                  </a:lnTo>
                  <a:lnTo>
                    <a:pt x="101600" y="6107753"/>
                  </a:lnTo>
                  <a:lnTo>
                    <a:pt x="101600" y="9217392"/>
                  </a:lnTo>
                  <a:lnTo>
                    <a:pt x="88900" y="9232853"/>
                  </a:lnTo>
                  <a:close/>
                </a:path>
                <a:path w="10718800" h="10287000">
                  <a:moveTo>
                    <a:pt x="88900" y="9785287"/>
                  </a:moveTo>
                  <a:lnTo>
                    <a:pt x="88900" y="9606100"/>
                  </a:lnTo>
                  <a:lnTo>
                    <a:pt x="101600" y="9553671"/>
                  </a:lnTo>
                  <a:lnTo>
                    <a:pt x="101600" y="9776918"/>
                  </a:lnTo>
                  <a:lnTo>
                    <a:pt x="88900" y="9785287"/>
                  </a:lnTo>
                  <a:close/>
                </a:path>
                <a:path w="10718800" h="10287000">
                  <a:moveTo>
                    <a:pt x="88900" y="9851699"/>
                  </a:moveTo>
                  <a:lnTo>
                    <a:pt x="88900" y="9804184"/>
                  </a:lnTo>
                  <a:lnTo>
                    <a:pt x="101600" y="9776918"/>
                  </a:lnTo>
                  <a:lnTo>
                    <a:pt x="101600" y="9837233"/>
                  </a:lnTo>
                  <a:lnTo>
                    <a:pt x="88900" y="9851699"/>
                  </a:lnTo>
                  <a:close/>
                </a:path>
                <a:path w="10718800" h="10287000">
                  <a:moveTo>
                    <a:pt x="88900" y="10287000"/>
                  </a:moveTo>
                  <a:lnTo>
                    <a:pt x="88900" y="10103850"/>
                  </a:lnTo>
                  <a:lnTo>
                    <a:pt x="101600" y="10052526"/>
                  </a:lnTo>
                  <a:lnTo>
                    <a:pt x="101600" y="10287000"/>
                  </a:lnTo>
                  <a:lnTo>
                    <a:pt x="88900" y="10287000"/>
                  </a:lnTo>
                  <a:close/>
                </a:path>
                <a:path w="10718800" h="10287000">
                  <a:moveTo>
                    <a:pt x="76200" y="8297135"/>
                  </a:moveTo>
                  <a:lnTo>
                    <a:pt x="76200" y="6300086"/>
                  </a:lnTo>
                  <a:lnTo>
                    <a:pt x="88900" y="6268848"/>
                  </a:lnTo>
                  <a:lnTo>
                    <a:pt x="88900" y="8339006"/>
                  </a:lnTo>
                  <a:lnTo>
                    <a:pt x="76200" y="8297135"/>
                  </a:lnTo>
                  <a:close/>
                </a:path>
                <a:path w="10718800" h="10287000">
                  <a:moveTo>
                    <a:pt x="76200" y="9387458"/>
                  </a:moveTo>
                  <a:lnTo>
                    <a:pt x="88900" y="9320716"/>
                  </a:lnTo>
                  <a:lnTo>
                    <a:pt x="88900" y="9436490"/>
                  </a:lnTo>
                  <a:lnTo>
                    <a:pt x="76200" y="9387458"/>
                  </a:lnTo>
                  <a:close/>
                </a:path>
                <a:path w="10718800" h="10287000">
                  <a:moveTo>
                    <a:pt x="63500" y="7720727"/>
                  </a:moveTo>
                  <a:lnTo>
                    <a:pt x="63500" y="6418687"/>
                  </a:lnTo>
                  <a:lnTo>
                    <a:pt x="76200" y="6372096"/>
                  </a:lnTo>
                  <a:lnTo>
                    <a:pt x="76200" y="7763648"/>
                  </a:lnTo>
                  <a:lnTo>
                    <a:pt x="63500" y="7720727"/>
                  </a:lnTo>
                  <a:close/>
                </a:path>
                <a:path w="10718800" h="10287000">
                  <a:moveTo>
                    <a:pt x="63500" y="8329822"/>
                  </a:moveTo>
                  <a:lnTo>
                    <a:pt x="63500" y="8018916"/>
                  </a:lnTo>
                  <a:lnTo>
                    <a:pt x="76200" y="7962928"/>
                  </a:lnTo>
                  <a:lnTo>
                    <a:pt x="76200" y="8376888"/>
                  </a:lnTo>
                  <a:lnTo>
                    <a:pt x="63500" y="8329822"/>
                  </a:lnTo>
                  <a:close/>
                </a:path>
                <a:path w="10718800" h="10287000">
                  <a:moveTo>
                    <a:pt x="25400" y="1071213"/>
                  </a:moveTo>
                  <a:lnTo>
                    <a:pt x="25400" y="179315"/>
                  </a:lnTo>
                  <a:lnTo>
                    <a:pt x="63500" y="21039"/>
                  </a:lnTo>
                  <a:lnTo>
                    <a:pt x="63500" y="4695622"/>
                  </a:lnTo>
                  <a:lnTo>
                    <a:pt x="50800" y="4717727"/>
                  </a:lnTo>
                  <a:lnTo>
                    <a:pt x="50800" y="2027181"/>
                  </a:lnTo>
                  <a:lnTo>
                    <a:pt x="38100" y="2102221"/>
                  </a:lnTo>
                  <a:lnTo>
                    <a:pt x="38100" y="1113864"/>
                  </a:lnTo>
                  <a:lnTo>
                    <a:pt x="25400" y="1071213"/>
                  </a:lnTo>
                  <a:close/>
                </a:path>
                <a:path w="10718800" h="10287000">
                  <a:moveTo>
                    <a:pt x="38100" y="5296116"/>
                  </a:moveTo>
                  <a:lnTo>
                    <a:pt x="63500" y="4695622"/>
                  </a:lnTo>
                  <a:lnTo>
                    <a:pt x="63500" y="4952087"/>
                  </a:lnTo>
                  <a:lnTo>
                    <a:pt x="38100" y="5296116"/>
                  </a:lnTo>
                  <a:close/>
                </a:path>
                <a:path w="10718800" h="10287000">
                  <a:moveTo>
                    <a:pt x="50800" y="7047036"/>
                  </a:moveTo>
                  <a:lnTo>
                    <a:pt x="50800" y="5633366"/>
                  </a:lnTo>
                  <a:lnTo>
                    <a:pt x="63500" y="5568865"/>
                  </a:lnTo>
                  <a:lnTo>
                    <a:pt x="63500" y="6958372"/>
                  </a:lnTo>
                  <a:lnTo>
                    <a:pt x="50800" y="7047036"/>
                  </a:lnTo>
                  <a:close/>
                </a:path>
                <a:path w="10718800" h="10287000">
                  <a:moveTo>
                    <a:pt x="25400" y="3289830"/>
                  </a:moveTo>
                  <a:lnTo>
                    <a:pt x="38100" y="2947633"/>
                  </a:lnTo>
                  <a:lnTo>
                    <a:pt x="38100" y="2515811"/>
                  </a:lnTo>
                  <a:lnTo>
                    <a:pt x="50800" y="2463291"/>
                  </a:lnTo>
                  <a:lnTo>
                    <a:pt x="50800" y="3285800"/>
                  </a:lnTo>
                  <a:lnTo>
                    <a:pt x="25400" y="3289830"/>
                  </a:lnTo>
                  <a:close/>
                </a:path>
                <a:path w="10718800" h="10287000">
                  <a:moveTo>
                    <a:pt x="25400" y="4761937"/>
                  </a:moveTo>
                  <a:lnTo>
                    <a:pt x="38100" y="4738744"/>
                  </a:lnTo>
                  <a:lnTo>
                    <a:pt x="38100" y="4575210"/>
                  </a:lnTo>
                  <a:lnTo>
                    <a:pt x="50800" y="4534079"/>
                  </a:lnTo>
                  <a:lnTo>
                    <a:pt x="50800" y="4717727"/>
                  </a:lnTo>
                  <a:lnTo>
                    <a:pt x="25400" y="4761937"/>
                  </a:lnTo>
                  <a:close/>
                </a:path>
                <a:path w="10718800" h="10287000">
                  <a:moveTo>
                    <a:pt x="38100" y="6795334"/>
                  </a:moveTo>
                  <a:lnTo>
                    <a:pt x="38100" y="6620490"/>
                  </a:lnTo>
                  <a:lnTo>
                    <a:pt x="50800" y="6352756"/>
                  </a:lnTo>
                  <a:lnTo>
                    <a:pt x="50800" y="6734515"/>
                  </a:lnTo>
                  <a:lnTo>
                    <a:pt x="38100" y="6795334"/>
                  </a:lnTo>
                  <a:close/>
                </a:path>
                <a:path w="10718800" h="10287000">
                  <a:moveTo>
                    <a:pt x="0" y="2220007"/>
                  </a:moveTo>
                  <a:lnTo>
                    <a:pt x="38100" y="1193416"/>
                  </a:lnTo>
                  <a:lnTo>
                    <a:pt x="38100" y="2157579"/>
                  </a:lnTo>
                  <a:lnTo>
                    <a:pt x="25400" y="2195146"/>
                  </a:lnTo>
                  <a:lnTo>
                    <a:pt x="25400" y="2216813"/>
                  </a:lnTo>
                  <a:lnTo>
                    <a:pt x="12700" y="2224469"/>
                  </a:lnTo>
                  <a:lnTo>
                    <a:pt x="0" y="2220007"/>
                  </a:lnTo>
                  <a:close/>
                </a:path>
                <a:path w="10718800" h="10287000">
                  <a:moveTo>
                    <a:pt x="25400" y="3063409"/>
                  </a:moveTo>
                  <a:lnTo>
                    <a:pt x="25400" y="2872297"/>
                  </a:lnTo>
                  <a:lnTo>
                    <a:pt x="38100" y="2822870"/>
                  </a:lnTo>
                  <a:lnTo>
                    <a:pt x="38100" y="2947633"/>
                  </a:lnTo>
                  <a:lnTo>
                    <a:pt x="25400" y="3063409"/>
                  </a:lnTo>
                  <a:close/>
                </a:path>
                <a:path w="10718800" h="10287000">
                  <a:moveTo>
                    <a:pt x="12700" y="662534"/>
                  </a:moveTo>
                  <a:lnTo>
                    <a:pt x="12700" y="287726"/>
                  </a:lnTo>
                  <a:lnTo>
                    <a:pt x="25400" y="233338"/>
                  </a:lnTo>
                  <a:lnTo>
                    <a:pt x="25400" y="631392"/>
                  </a:lnTo>
                  <a:lnTo>
                    <a:pt x="12700" y="662534"/>
                  </a:lnTo>
                  <a:close/>
                </a:path>
                <a:path w="10718800" h="10287000">
                  <a:moveTo>
                    <a:pt x="14425" y="922977"/>
                  </a:moveTo>
                  <a:lnTo>
                    <a:pt x="25400" y="631392"/>
                  </a:lnTo>
                  <a:lnTo>
                    <a:pt x="25400" y="929562"/>
                  </a:lnTo>
                  <a:lnTo>
                    <a:pt x="14425" y="922977"/>
                  </a:lnTo>
                  <a:close/>
                </a:path>
                <a:path w="10718800" h="10287000">
                  <a:moveTo>
                    <a:pt x="12700" y="968826"/>
                  </a:moveTo>
                  <a:lnTo>
                    <a:pt x="12700" y="921941"/>
                  </a:lnTo>
                  <a:lnTo>
                    <a:pt x="14425" y="922977"/>
                  </a:lnTo>
                  <a:lnTo>
                    <a:pt x="12700" y="968826"/>
                  </a:lnTo>
                  <a:close/>
                </a:path>
                <a:path w="10718800" h="10287000">
                  <a:moveTo>
                    <a:pt x="5119" y="1005779"/>
                  </a:moveTo>
                  <a:lnTo>
                    <a:pt x="12700" y="967725"/>
                  </a:lnTo>
                  <a:lnTo>
                    <a:pt x="12700" y="995753"/>
                  </a:lnTo>
                  <a:lnTo>
                    <a:pt x="5119" y="1005779"/>
                  </a:lnTo>
                  <a:close/>
                </a:path>
                <a:path w="10718800" h="10287000">
                  <a:moveTo>
                    <a:pt x="0" y="1031475"/>
                  </a:moveTo>
                  <a:lnTo>
                    <a:pt x="0" y="1012549"/>
                  </a:lnTo>
                  <a:lnTo>
                    <a:pt x="5119" y="1005779"/>
                  </a:lnTo>
                  <a:lnTo>
                    <a:pt x="0" y="1031475"/>
                  </a:lnTo>
                  <a:close/>
                </a:path>
              </a:pathLst>
            </a:custGeom>
            <a:solidFill>
              <a:srgbClr val="F7C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5633" y="2399493"/>
              <a:ext cx="10432366" cy="58388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3954507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4926057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5897607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6869157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7840707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74338" y="3675088"/>
            <a:ext cx="5768975" cy="4397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11835">
              <a:lnSpc>
                <a:spcPct val="106300"/>
              </a:lnSpc>
              <a:spcBef>
                <a:spcPts val="95"/>
              </a:spcBef>
            </a:pPr>
            <a:r>
              <a:rPr sz="30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00" b="1" spc="-9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000" b="1" spc="3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b="1" spc="8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b="1" spc="11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0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gg</a:t>
            </a:r>
            <a:r>
              <a:rPr sz="30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30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y  </a:t>
            </a:r>
            <a:r>
              <a:rPr sz="3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Mehradaria</a:t>
            </a:r>
            <a:endParaRPr sz="3000">
              <a:latin typeface="Lucida Sans Unicode"/>
              <a:cs typeface="Lucida Sans Unicode"/>
            </a:endParaRPr>
          </a:p>
          <a:p>
            <a:pPr marL="12700" marR="1365250">
              <a:lnSpc>
                <a:spcPts val="3829"/>
              </a:lnSpc>
              <a:spcBef>
                <a:spcPts val="165"/>
              </a:spcBef>
            </a:pPr>
            <a:r>
              <a:rPr sz="3000" b="1" spc="22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sz="30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10" dirty="0">
                <a:solidFill>
                  <a:srgbClr val="FFFFFF"/>
                </a:solidFill>
                <a:latin typeface="Arial"/>
                <a:cs typeface="Arial"/>
              </a:rPr>
              <a:t>Parts</a:t>
            </a:r>
            <a:r>
              <a:rPr sz="30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Original, </a:t>
            </a:r>
            <a:r>
              <a:rPr sz="3000" spc="-9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Segmented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000" b="1" spc="229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b="1" spc="-14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000" b="1" spc="229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b="1" spc="-70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3000" b="1" spc="1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b="1" spc="-6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0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0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0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0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-335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30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0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Pre-B,</a:t>
            </a:r>
            <a:r>
              <a:rPr sz="30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Pro-B</a:t>
            </a:r>
            <a:endParaRPr sz="3000">
              <a:latin typeface="Lucida Sans Unicode"/>
              <a:cs typeface="Lucida Sans Unicode"/>
            </a:endParaRPr>
          </a:p>
          <a:p>
            <a:pPr marL="12700" marR="655320">
              <a:lnSpc>
                <a:spcPct val="106200"/>
              </a:lnSpc>
              <a:spcBef>
                <a:spcPts val="5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Split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 </a:t>
            </a:r>
            <a:r>
              <a:rPr sz="3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Validation </a:t>
            </a:r>
            <a:r>
              <a:rPr sz="3000" spc="-9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Sets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Sample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1517" y="1449688"/>
            <a:ext cx="6710045" cy="197618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DATASET OVERVIEW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9CF2A0-DC13-A886-4294-71B3D80EAB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17929498" cy="102970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40353" y="808568"/>
            <a:ext cx="5651647" cy="105285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METHEDOLOGY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895636" y="4455794"/>
            <a:ext cx="95250" cy="2952750"/>
            <a:chOff x="3895636" y="4455794"/>
            <a:chExt cx="95250" cy="29527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636" y="4455794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636" y="5884544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636" y="7313294"/>
              <a:ext cx="95250" cy="952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pc="254" dirty="0"/>
              <a:t>Data</a:t>
            </a:r>
            <a:r>
              <a:rPr spc="-190" dirty="0"/>
              <a:t> </a:t>
            </a:r>
            <a:r>
              <a:rPr spc="30" dirty="0"/>
              <a:t>Preprocessing:</a:t>
            </a:r>
          </a:p>
          <a:p>
            <a:pPr marL="638175" marR="293370">
              <a:lnSpc>
                <a:spcPts val="3750"/>
              </a:lnSpc>
              <a:spcBef>
                <a:spcPts val="170"/>
              </a:spcBef>
            </a:pPr>
            <a:r>
              <a:rPr spc="-75" dirty="0"/>
              <a:t>Resizing</a:t>
            </a:r>
            <a:r>
              <a:rPr b="0" spc="-75" dirty="0">
                <a:latin typeface="Trebuchet MS"/>
                <a:cs typeface="Trebuchet MS"/>
              </a:rPr>
              <a:t>:</a:t>
            </a:r>
            <a:r>
              <a:rPr b="0" spc="-110" dirty="0">
                <a:latin typeface="Trebuchet MS"/>
                <a:cs typeface="Trebuchet MS"/>
              </a:rPr>
              <a:t> </a:t>
            </a:r>
            <a:r>
              <a:rPr b="0" spc="120" dirty="0">
                <a:latin typeface="Trebuchet MS"/>
                <a:cs typeface="Trebuchet MS"/>
              </a:rPr>
              <a:t>Images</a:t>
            </a:r>
            <a:r>
              <a:rPr b="0" spc="-105" dirty="0">
                <a:latin typeface="Trebuchet MS"/>
                <a:cs typeface="Trebuchet MS"/>
              </a:rPr>
              <a:t> </a:t>
            </a:r>
            <a:r>
              <a:rPr b="0" spc="145" dirty="0">
                <a:latin typeface="Trebuchet MS"/>
                <a:cs typeface="Trebuchet MS"/>
              </a:rPr>
              <a:t>are</a:t>
            </a:r>
            <a:r>
              <a:rPr b="0" spc="-110" dirty="0">
                <a:latin typeface="Trebuchet MS"/>
                <a:cs typeface="Trebuchet MS"/>
              </a:rPr>
              <a:t> </a:t>
            </a:r>
            <a:r>
              <a:rPr b="0" spc="70" dirty="0">
                <a:latin typeface="Trebuchet MS"/>
                <a:cs typeface="Trebuchet MS"/>
              </a:rPr>
              <a:t>resized</a:t>
            </a:r>
            <a:r>
              <a:rPr b="0" spc="-105" dirty="0">
                <a:latin typeface="Trebuchet MS"/>
                <a:cs typeface="Trebuchet MS"/>
              </a:rPr>
              <a:t> </a:t>
            </a:r>
            <a:r>
              <a:rPr b="0" spc="165" dirty="0">
                <a:latin typeface="Trebuchet MS"/>
                <a:cs typeface="Trebuchet MS"/>
              </a:rPr>
              <a:t>to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100" dirty="0">
                <a:latin typeface="Trebuchet MS"/>
                <a:cs typeface="Trebuchet MS"/>
              </a:rPr>
              <a:t>224x224 </a:t>
            </a:r>
            <a:r>
              <a:rPr b="0" spc="-30" dirty="0">
                <a:latin typeface="Trebuchet MS"/>
                <a:cs typeface="Trebuchet MS"/>
              </a:rPr>
              <a:t>pixels </a:t>
            </a:r>
            <a:r>
              <a:rPr b="0" spc="185" dirty="0">
                <a:latin typeface="Trebuchet MS"/>
                <a:cs typeface="Trebuchet MS"/>
              </a:rPr>
              <a:t>for </a:t>
            </a:r>
            <a:r>
              <a:rPr b="0" spc="100" dirty="0">
                <a:latin typeface="Trebuchet MS"/>
                <a:cs typeface="Trebuchet MS"/>
              </a:rPr>
              <a:t>consistent </a:t>
            </a:r>
            <a:r>
              <a:rPr b="0" spc="105" dirty="0">
                <a:latin typeface="Trebuchet MS"/>
                <a:cs typeface="Trebuchet MS"/>
              </a:rPr>
              <a:t> </a:t>
            </a:r>
            <a:r>
              <a:rPr b="0" spc="10" dirty="0">
                <a:latin typeface="Trebuchet MS"/>
                <a:cs typeface="Trebuchet MS"/>
              </a:rPr>
              <a:t>input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-5" dirty="0">
                <a:latin typeface="Trebuchet MS"/>
                <a:cs typeface="Trebuchet MS"/>
              </a:rPr>
              <a:t>dimensions.</a:t>
            </a:r>
          </a:p>
          <a:p>
            <a:pPr marL="638175" marR="353060">
              <a:lnSpc>
                <a:spcPts val="3750"/>
              </a:lnSpc>
            </a:pPr>
            <a:r>
              <a:rPr spc="35" dirty="0"/>
              <a:t>Normalization</a:t>
            </a:r>
            <a:r>
              <a:rPr b="0" spc="35" dirty="0">
                <a:latin typeface="Trebuchet MS"/>
                <a:cs typeface="Trebuchet MS"/>
              </a:rPr>
              <a:t>:</a:t>
            </a:r>
            <a:r>
              <a:rPr b="0" spc="-105" dirty="0">
                <a:latin typeface="Trebuchet MS"/>
                <a:cs typeface="Trebuchet MS"/>
              </a:rPr>
              <a:t> </a:t>
            </a:r>
            <a:r>
              <a:rPr b="0" spc="-80" dirty="0">
                <a:latin typeface="Trebuchet MS"/>
                <a:cs typeface="Trebuchet MS"/>
              </a:rPr>
              <a:t>Pixel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45" dirty="0">
                <a:latin typeface="Trebuchet MS"/>
                <a:cs typeface="Trebuchet MS"/>
              </a:rPr>
              <a:t>values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145" dirty="0">
                <a:latin typeface="Trebuchet MS"/>
                <a:cs typeface="Trebuchet MS"/>
              </a:rPr>
              <a:t>are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250" dirty="0">
                <a:latin typeface="Trebuchet MS"/>
                <a:cs typeface="Trebuchet MS"/>
              </a:rPr>
              <a:t>s</a:t>
            </a:r>
            <a:r>
              <a:rPr b="0" spc="220" dirty="0">
                <a:latin typeface="Trebuchet MS"/>
                <a:cs typeface="Trebuchet MS"/>
              </a:rPr>
              <a:t>c</a:t>
            </a:r>
            <a:r>
              <a:rPr b="0" spc="204" dirty="0">
                <a:latin typeface="Trebuchet MS"/>
                <a:cs typeface="Trebuchet MS"/>
              </a:rPr>
              <a:t>a</a:t>
            </a:r>
            <a:r>
              <a:rPr b="0" spc="-345" dirty="0">
                <a:latin typeface="Trebuchet MS"/>
                <a:cs typeface="Trebuchet MS"/>
              </a:rPr>
              <a:t>l</a:t>
            </a:r>
            <a:r>
              <a:rPr b="0" spc="75" dirty="0">
                <a:latin typeface="Trebuchet MS"/>
                <a:cs typeface="Trebuchet MS"/>
              </a:rPr>
              <a:t>e</a:t>
            </a:r>
            <a:r>
              <a:rPr b="0" spc="150" dirty="0">
                <a:latin typeface="Trebuchet MS"/>
                <a:cs typeface="Trebuchet MS"/>
              </a:rPr>
              <a:t>d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45" dirty="0">
                <a:latin typeface="Trebuchet MS"/>
                <a:cs typeface="Trebuchet MS"/>
              </a:rPr>
              <a:t>b</a:t>
            </a:r>
            <a:r>
              <a:rPr b="0" spc="75" dirty="0">
                <a:latin typeface="Trebuchet MS"/>
                <a:cs typeface="Trebuchet MS"/>
              </a:rPr>
              <a:t>e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190" dirty="0">
                <a:latin typeface="Trebuchet MS"/>
                <a:cs typeface="Trebuchet MS"/>
              </a:rPr>
              <a:t>w</a:t>
            </a:r>
            <a:r>
              <a:rPr b="0" spc="75" dirty="0">
                <a:latin typeface="Trebuchet MS"/>
                <a:cs typeface="Trebuchet MS"/>
              </a:rPr>
              <a:t>ee</a:t>
            </a:r>
            <a:r>
              <a:rPr b="0" spc="15" dirty="0">
                <a:latin typeface="Trebuchet MS"/>
                <a:cs typeface="Trebuchet MS"/>
              </a:rPr>
              <a:t>n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505" dirty="0">
                <a:latin typeface="Trebuchet MS"/>
                <a:cs typeface="Trebuchet MS"/>
              </a:rPr>
              <a:t>0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204" dirty="0">
                <a:latin typeface="Trebuchet MS"/>
                <a:cs typeface="Trebuchet MS"/>
              </a:rPr>
              <a:t>a</a:t>
            </a:r>
            <a:r>
              <a:rPr b="0" spc="10" dirty="0">
                <a:latin typeface="Trebuchet MS"/>
                <a:cs typeface="Trebuchet MS"/>
              </a:rPr>
              <a:t>n</a:t>
            </a:r>
            <a:r>
              <a:rPr b="0" spc="150" dirty="0">
                <a:latin typeface="Trebuchet MS"/>
                <a:cs typeface="Trebuchet MS"/>
              </a:rPr>
              <a:t>d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-150" dirty="0">
                <a:latin typeface="Trebuchet MS"/>
                <a:cs typeface="Trebuchet MS"/>
              </a:rPr>
              <a:t>1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215" dirty="0">
                <a:latin typeface="Trebuchet MS"/>
                <a:cs typeface="Trebuchet MS"/>
              </a:rPr>
              <a:t>f</a:t>
            </a:r>
            <a:r>
              <a:rPr b="0" spc="175" dirty="0">
                <a:latin typeface="Trebuchet MS"/>
                <a:cs typeface="Trebuchet MS"/>
              </a:rPr>
              <a:t>o</a:t>
            </a:r>
            <a:r>
              <a:rPr b="0" spc="135" dirty="0">
                <a:latin typeface="Trebuchet MS"/>
                <a:cs typeface="Trebuchet MS"/>
              </a:rPr>
              <a:t>r  </a:t>
            </a:r>
            <a:r>
              <a:rPr b="0" spc="75" dirty="0">
                <a:latin typeface="Trebuchet MS"/>
                <a:cs typeface="Trebuchet MS"/>
              </a:rPr>
              <a:t>improved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35" dirty="0">
                <a:latin typeface="Trebuchet MS"/>
                <a:cs typeface="Trebuchet MS"/>
              </a:rPr>
              <a:t>training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30" dirty="0">
                <a:latin typeface="Trebuchet MS"/>
                <a:cs typeface="Trebuchet MS"/>
              </a:rPr>
              <a:t>speed.</a:t>
            </a:r>
          </a:p>
          <a:p>
            <a:pPr marL="638175" marR="5080">
              <a:lnSpc>
                <a:spcPts val="3750"/>
              </a:lnSpc>
            </a:pPr>
            <a:r>
              <a:rPr spc="254" dirty="0"/>
              <a:t>Data </a:t>
            </a:r>
            <a:r>
              <a:rPr spc="35" dirty="0"/>
              <a:t>Augmentation</a:t>
            </a:r>
            <a:r>
              <a:rPr b="0" spc="35" dirty="0">
                <a:latin typeface="Trebuchet MS"/>
                <a:cs typeface="Trebuchet MS"/>
              </a:rPr>
              <a:t>: </a:t>
            </a:r>
            <a:r>
              <a:rPr b="0" spc="15" dirty="0">
                <a:latin typeface="Trebuchet MS"/>
                <a:cs typeface="Trebuchet MS"/>
              </a:rPr>
              <a:t>Applied </a:t>
            </a:r>
            <a:r>
              <a:rPr b="0" spc="20" dirty="0">
                <a:latin typeface="Trebuchet MS"/>
                <a:cs typeface="Trebuchet MS"/>
              </a:rPr>
              <a:t> 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75" dirty="0">
                <a:latin typeface="Trebuchet MS"/>
                <a:cs typeface="Trebuchet MS"/>
              </a:rPr>
              <a:t>e</a:t>
            </a:r>
            <a:r>
              <a:rPr b="0" spc="220" dirty="0">
                <a:latin typeface="Trebuchet MS"/>
                <a:cs typeface="Trebuchet MS"/>
              </a:rPr>
              <a:t>c</a:t>
            </a:r>
            <a:r>
              <a:rPr b="0" spc="10" dirty="0">
                <a:latin typeface="Trebuchet MS"/>
                <a:cs typeface="Trebuchet MS"/>
              </a:rPr>
              <a:t>hn</a:t>
            </a:r>
            <a:r>
              <a:rPr b="0" spc="-275" dirty="0">
                <a:latin typeface="Trebuchet MS"/>
                <a:cs typeface="Trebuchet MS"/>
              </a:rPr>
              <a:t>i</a:t>
            </a:r>
            <a:r>
              <a:rPr b="0" spc="145" dirty="0">
                <a:latin typeface="Trebuchet MS"/>
                <a:cs typeface="Trebuchet MS"/>
              </a:rPr>
              <a:t>q</a:t>
            </a:r>
            <a:r>
              <a:rPr b="0" spc="10" dirty="0">
                <a:latin typeface="Trebuchet MS"/>
                <a:cs typeface="Trebuchet MS"/>
              </a:rPr>
              <a:t>u</a:t>
            </a:r>
            <a:r>
              <a:rPr b="0" spc="75" dirty="0">
                <a:latin typeface="Trebuchet MS"/>
                <a:cs typeface="Trebuchet MS"/>
              </a:rPr>
              <a:t>e</a:t>
            </a:r>
            <a:r>
              <a:rPr b="0" spc="254" dirty="0">
                <a:latin typeface="Trebuchet MS"/>
                <a:cs typeface="Trebuchet MS"/>
              </a:rPr>
              <a:t>s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-345" dirty="0">
                <a:latin typeface="Trebuchet MS"/>
                <a:cs typeface="Trebuchet MS"/>
              </a:rPr>
              <a:t>l</a:t>
            </a:r>
            <a:r>
              <a:rPr b="0" spc="-275" dirty="0">
                <a:latin typeface="Trebuchet MS"/>
                <a:cs typeface="Trebuchet MS"/>
              </a:rPr>
              <a:t>i</a:t>
            </a:r>
            <a:r>
              <a:rPr b="0" spc="-140" dirty="0">
                <a:latin typeface="Trebuchet MS"/>
                <a:cs typeface="Trebuchet MS"/>
              </a:rPr>
              <a:t>k</a:t>
            </a:r>
            <a:r>
              <a:rPr b="0" spc="80" dirty="0">
                <a:latin typeface="Trebuchet MS"/>
                <a:cs typeface="Trebuchet MS"/>
              </a:rPr>
              <a:t>e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55" dirty="0">
                <a:latin typeface="Trebuchet MS"/>
                <a:cs typeface="Trebuchet MS"/>
              </a:rPr>
              <a:t>r</a:t>
            </a:r>
            <a:r>
              <a:rPr b="0" spc="175" dirty="0">
                <a:latin typeface="Trebuchet MS"/>
                <a:cs typeface="Trebuchet MS"/>
              </a:rPr>
              <a:t>o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204" dirty="0">
                <a:latin typeface="Trebuchet MS"/>
                <a:cs typeface="Trebuchet MS"/>
              </a:rPr>
              <a:t>a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-275" dirty="0">
                <a:latin typeface="Trebuchet MS"/>
                <a:cs typeface="Trebuchet MS"/>
              </a:rPr>
              <a:t>i</a:t>
            </a:r>
            <a:r>
              <a:rPr b="0" spc="175" dirty="0">
                <a:latin typeface="Trebuchet MS"/>
                <a:cs typeface="Trebuchet MS"/>
              </a:rPr>
              <a:t>o</a:t>
            </a:r>
            <a:r>
              <a:rPr b="0" spc="10" dirty="0">
                <a:latin typeface="Trebuchet MS"/>
                <a:cs typeface="Trebuchet MS"/>
              </a:rPr>
              <a:t>n</a:t>
            </a:r>
            <a:r>
              <a:rPr b="0" spc="250" dirty="0">
                <a:latin typeface="Trebuchet MS"/>
                <a:cs typeface="Trebuchet MS"/>
              </a:rPr>
              <a:t>s</a:t>
            </a:r>
            <a:r>
              <a:rPr b="0" spc="-434" dirty="0">
                <a:latin typeface="Trebuchet MS"/>
                <a:cs typeface="Trebuchet MS"/>
              </a:rPr>
              <a:t>,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250" dirty="0">
                <a:latin typeface="Trebuchet MS"/>
                <a:cs typeface="Trebuchet MS"/>
              </a:rPr>
              <a:t>s</a:t>
            </a:r>
            <a:r>
              <a:rPr b="0" spc="10" dirty="0">
                <a:latin typeface="Trebuchet MS"/>
                <a:cs typeface="Trebuchet MS"/>
              </a:rPr>
              <a:t>h</a:t>
            </a:r>
            <a:r>
              <a:rPr b="0" spc="-275" dirty="0">
                <a:latin typeface="Trebuchet MS"/>
                <a:cs typeface="Trebuchet MS"/>
              </a:rPr>
              <a:t>i</a:t>
            </a:r>
            <a:r>
              <a:rPr b="0" spc="215" dirty="0">
                <a:latin typeface="Trebuchet MS"/>
                <a:cs typeface="Trebuchet MS"/>
              </a:rPr>
              <a:t>f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250" dirty="0">
                <a:latin typeface="Trebuchet MS"/>
                <a:cs typeface="Trebuchet MS"/>
              </a:rPr>
              <a:t>s</a:t>
            </a:r>
            <a:r>
              <a:rPr b="0" spc="-385" dirty="0">
                <a:latin typeface="Trebuchet MS"/>
                <a:cs typeface="Trebuchet MS"/>
              </a:rPr>
              <a:t>,  </a:t>
            </a:r>
            <a:r>
              <a:rPr b="0" spc="120" dirty="0">
                <a:latin typeface="Trebuchet MS"/>
                <a:cs typeface="Trebuchet MS"/>
              </a:rPr>
              <a:t>and </a:t>
            </a:r>
            <a:r>
              <a:rPr b="0" dirty="0">
                <a:latin typeface="Trebuchet MS"/>
                <a:cs typeface="Trebuchet MS"/>
              </a:rPr>
              <a:t>flips </a:t>
            </a:r>
            <a:r>
              <a:rPr b="0" spc="165" dirty="0">
                <a:latin typeface="Trebuchet MS"/>
                <a:cs typeface="Trebuchet MS"/>
              </a:rPr>
              <a:t>to </a:t>
            </a:r>
            <a:r>
              <a:rPr b="0" spc="90" dirty="0">
                <a:latin typeface="Trebuchet MS"/>
                <a:cs typeface="Trebuchet MS"/>
              </a:rPr>
              <a:t>increase </a:t>
            </a:r>
            <a:r>
              <a:rPr b="0" spc="175" dirty="0">
                <a:latin typeface="Trebuchet MS"/>
                <a:cs typeface="Trebuchet MS"/>
              </a:rPr>
              <a:t>data </a:t>
            </a:r>
            <a:r>
              <a:rPr b="0" spc="180" dirty="0">
                <a:latin typeface="Trebuchet MS"/>
                <a:cs typeface="Trebuchet MS"/>
              </a:rPr>
              <a:t> </a:t>
            </a:r>
            <a:r>
              <a:rPr b="0" spc="50" dirty="0">
                <a:latin typeface="Trebuchet MS"/>
                <a:cs typeface="Trebuchet MS"/>
              </a:rPr>
              <a:t>diversity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120" dirty="0">
                <a:latin typeface="Trebuchet MS"/>
                <a:cs typeface="Trebuchet MS"/>
              </a:rPr>
              <a:t>and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170" dirty="0">
                <a:latin typeface="Trebuchet MS"/>
                <a:cs typeface="Trebuchet MS"/>
              </a:rPr>
              <a:t>combat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20" dirty="0">
                <a:latin typeface="Trebuchet MS"/>
                <a:cs typeface="Trebuchet MS"/>
              </a:rPr>
              <a:t>overfitting.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3567" y="3800085"/>
            <a:ext cx="895350" cy="9042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616529" y="3930550"/>
            <a:ext cx="193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7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21263" y="3807459"/>
            <a:ext cx="895349" cy="90423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243956" y="3937925"/>
            <a:ext cx="253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369151" y="4145028"/>
            <a:ext cx="95250" cy="4381500"/>
            <a:chOff x="11369151" y="4145028"/>
            <a:chExt cx="95250" cy="43815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151" y="4145028"/>
              <a:ext cx="95250" cy="95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151" y="7002528"/>
              <a:ext cx="95250" cy="952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151" y="8431278"/>
              <a:ext cx="95250" cy="9524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pc="80" dirty="0"/>
              <a:t>Model</a:t>
            </a:r>
            <a:r>
              <a:rPr spc="-185" dirty="0"/>
              <a:t> </a:t>
            </a:r>
            <a:r>
              <a:rPr spc="95" dirty="0"/>
              <a:t>Architectures:</a:t>
            </a:r>
          </a:p>
          <a:p>
            <a:pPr marL="638175" marR="215265">
              <a:lnSpc>
                <a:spcPts val="3750"/>
              </a:lnSpc>
              <a:spcBef>
                <a:spcPts val="170"/>
              </a:spcBef>
            </a:pPr>
            <a:r>
              <a:rPr spc="40" dirty="0"/>
              <a:t>Original </a:t>
            </a:r>
            <a:r>
              <a:rPr spc="-20" dirty="0"/>
              <a:t>Model</a:t>
            </a:r>
            <a:r>
              <a:rPr b="0" spc="-20" dirty="0">
                <a:latin typeface="Trebuchet MS"/>
                <a:cs typeface="Trebuchet MS"/>
              </a:rPr>
              <a:t>: </a:t>
            </a:r>
            <a:r>
              <a:rPr b="0" spc="220" dirty="0">
                <a:latin typeface="Trebuchet MS"/>
                <a:cs typeface="Trebuchet MS"/>
              </a:rPr>
              <a:t>A </a:t>
            </a:r>
            <a:r>
              <a:rPr b="0" spc="20" dirty="0">
                <a:latin typeface="Trebuchet MS"/>
                <a:cs typeface="Trebuchet MS"/>
              </a:rPr>
              <a:t>baseline </a:t>
            </a:r>
            <a:r>
              <a:rPr b="0" spc="240" dirty="0">
                <a:latin typeface="Trebuchet MS"/>
                <a:cs typeface="Trebuchet MS"/>
              </a:rPr>
              <a:t>CNN </a:t>
            </a:r>
            <a:r>
              <a:rPr b="0" spc="245" dirty="0">
                <a:latin typeface="Trebuchet MS"/>
                <a:cs typeface="Trebuchet MS"/>
              </a:rPr>
              <a:t> </a:t>
            </a:r>
            <a:r>
              <a:rPr b="0" spc="20" dirty="0">
                <a:latin typeface="Trebuchet MS"/>
                <a:cs typeface="Trebuchet MS"/>
              </a:rPr>
              <a:t>with </a:t>
            </a:r>
            <a:r>
              <a:rPr b="0" spc="85" dirty="0">
                <a:latin typeface="Trebuchet MS"/>
                <a:cs typeface="Trebuchet MS"/>
              </a:rPr>
              <a:t>layers </a:t>
            </a:r>
            <a:r>
              <a:rPr b="0" spc="185" dirty="0">
                <a:latin typeface="Trebuchet MS"/>
                <a:cs typeface="Trebuchet MS"/>
              </a:rPr>
              <a:t>for </a:t>
            </a:r>
            <a:r>
              <a:rPr b="0" spc="-5" dirty="0">
                <a:latin typeface="Trebuchet MS"/>
                <a:cs typeface="Trebuchet MS"/>
              </a:rPr>
              <a:t>convolution, </a:t>
            </a:r>
            <a:r>
              <a:rPr b="0" spc="145" dirty="0">
                <a:latin typeface="Trebuchet MS"/>
                <a:cs typeface="Trebuchet MS"/>
              </a:rPr>
              <a:t>max- </a:t>
            </a:r>
            <a:r>
              <a:rPr b="0" spc="150" dirty="0">
                <a:latin typeface="Trebuchet MS"/>
                <a:cs typeface="Trebuchet MS"/>
              </a:rPr>
              <a:t> </a:t>
            </a:r>
            <a:r>
              <a:rPr b="0" spc="-35" dirty="0">
                <a:latin typeface="Trebuchet MS"/>
                <a:cs typeface="Trebuchet MS"/>
              </a:rPr>
              <a:t>pooling,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20" dirty="0">
                <a:latin typeface="Trebuchet MS"/>
                <a:cs typeface="Trebuchet MS"/>
              </a:rPr>
              <a:t>and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10" dirty="0">
                <a:latin typeface="Trebuchet MS"/>
                <a:cs typeface="Trebuchet MS"/>
              </a:rPr>
              <a:t>dense</a:t>
            </a:r>
            <a:r>
              <a:rPr b="0" spc="-85" dirty="0">
                <a:latin typeface="Trebuchet MS"/>
                <a:cs typeface="Trebuchet MS"/>
              </a:rPr>
              <a:t> </a:t>
            </a:r>
            <a:r>
              <a:rPr b="0" spc="30" dirty="0">
                <a:latin typeface="Trebuchet MS"/>
                <a:cs typeface="Trebuchet MS"/>
              </a:rPr>
              <a:t>output,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-75" dirty="0">
                <a:latin typeface="Trebuchet MS"/>
                <a:cs typeface="Trebuchet MS"/>
              </a:rPr>
              <a:t>utilizing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170" dirty="0">
                <a:latin typeface="Trebuchet MS"/>
                <a:cs typeface="Trebuchet MS"/>
              </a:rPr>
              <a:t>Batch </a:t>
            </a:r>
            <a:r>
              <a:rPr b="0" spc="35" dirty="0">
                <a:latin typeface="Trebuchet MS"/>
                <a:cs typeface="Trebuchet MS"/>
              </a:rPr>
              <a:t>Normalization </a:t>
            </a:r>
            <a:r>
              <a:rPr b="0" spc="120" dirty="0">
                <a:latin typeface="Trebuchet MS"/>
                <a:cs typeface="Trebuchet MS"/>
              </a:rPr>
              <a:t>and </a:t>
            </a:r>
            <a:r>
              <a:rPr b="0" spc="70" dirty="0">
                <a:latin typeface="Trebuchet MS"/>
                <a:cs typeface="Trebuchet MS"/>
              </a:rPr>
              <a:t>L2 </a:t>
            </a:r>
            <a:r>
              <a:rPr b="0" spc="75" dirty="0">
                <a:latin typeface="Trebuchet MS"/>
                <a:cs typeface="Trebuchet MS"/>
              </a:rPr>
              <a:t> </a:t>
            </a:r>
            <a:r>
              <a:rPr b="0" spc="40" dirty="0">
                <a:latin typeface="Trebuchet MS"/>
                <a:cs typeface="Trebuchet MS"/>
              </a:rPr>
              <a:t>regularization </a:t>
            </a:r>
            <a:r>
              <a:rPr b="0" spc="165" dirty="0">
                <a:latin typeface="Trebuchet MS"/>
                <a:cs typeface="Trebuchet MS"/>
              </a:rPr>
              <a:t>to </a:t>
            </a:r>
            <a:r>
              <a:rPr b="0" spc="20" dirty="0">
                <a:latin typeface="Trebuchet MS"/>
                <a:cs typeface="Trebuchet MS"/>
              </a:rPr>
              <a:t>maintain </a:t>
            </a:r>
            <a:r>
              <a:rPr b="0" spc="30" dirty="0">
                <a:latin typeface="Trebuchet MS"/>
                <a:cs typeface="Trebuchet MS"/>
              </a:rPr>
              <a:t>model </a:t>
            </a:r>
            <a:r>
              <a:rPr b="0" spc="35" dirty="0">
                <a:latin typeface="Trebuchet MS"/>
                <a:cs typeface="Trebuchet MS"/>
              </a:rPr>
              <a:t> </a:t>
            </a:r>
            <a:r>
              <a:rPr b="0" spc="-35" dirty="0">
                <a:latin typeface="Trebuchet MS"/>
                <a:cs typeface="Trebuchet MS"/>
              </a:rPr>
              <a:t>stability.</a:t>
            </a:r>
          </a:p>
          <a:p>
            <a:pPr marL="638175" marR="554355" algn="just">
              <a:lnSpc>
                <a:spcPts val="3750"/>
              </a:lnSpc>
            </a:pPr>
            <a:r>
              <a:rPr spc="85" dirty="0"/>
              <a:t>Segmented </a:t>
            </a:r>
            <a:r>
              <a:rPr spc="-20" dirty="0"/>
              <a:t>Model</a:t>
            </a:r>
            <a:r>
              <a:rPr b="0" spc="-20" dirty="0">
                <a:latin typeface="Trebuchet MS"/>
                <a:cs typeface="Trebuchet MS"/>
              </a:rPr>
              <a:t>: </a:t>
            </a:r>
            <a:r>
              <a:rPr b="0" spc="85" dirty="0">
                <a:latin typeface="Trebuchet MS"/>
                <a:cs typeface="Trebuchet MS"/>
              </a:rPr>
              <a:t>Modified </a:t>
            </a:r>
            <a:r>
              <a:rPr b="0" spc="165" dirty="0">
                <a:latin typeface="Trebuchet MS"/>
                <a:cs typeface="Trebuchet MS"/>
              </a:rPr>
              <a:t>to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90" dirty="0">
                <a:latin typeface="Trebuchet MS"/>
                <a:cs typeface="Trebuchet MS"/>
              </a:rPr>
              <a:t>enhance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125" dirty="0">
                <a:latin typeface="Trebuchet MS"/>
                <a:cs typeface="Trebuchet MS"/>
              </a:rPr>
              <a:t>feature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80" dirty="0">
                <a:latin typeface="Trebuchet MS"/>
                <a:cs typeface="Trebuchet MS"/>
              </a:rPr>
              <a:t>extraction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120" dirty="0">
                <a:latin typeface="Trebuchet MS"/>
                <a:cs typeface="Trebuchet MS"/>
              </a:rPr>
              <a:t>and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dirty="0">
                <a:latin typeface="Trebuchet MS"/>
                <a:cs typeface="Trebuchet MS"/>
              </a:rPr>
              <a:t>generalization.</a:t>
            </a:r>
          </a:p>
          <a:p>
            <a:pPr marL="638175" marR="5080">
              <a:lnSpc>
                <a:spcPts val="3750"/>
              </a:lnSpc>
            </a:pPr>
            <a:r>
              <a:rPr spc="25" dirty="0"/>
              <a:t>Combined</a:t>
            </a:r>
            <a:r>
              <a:rPr spc="-175" dirty="0"/>
              <a:t> </a:t>
            </a:r>
            <a:r>
              <a:rPr spc="-55" dirty="0"/>
              <a:t>Mode</a:t>
            </a:r>
            <a:r>
              <a:rPr b="0" spc="-55" dirty="0">
                <a:latin typeface="Trebuchet MS"/>
                <a:cs typeface="Trebuchet MS"/>
              </a:rPr>
              <a:t>l: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220" dirty="0">
                <a:latin typeface="Trebuchet MS"/>
                <a:cs typeface="Trebuchet MS"/>
              </a:rPr>
              <a:t>Merges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40" dirty="0">
                <a:latin typeface="Trebuchet MS"/>
                <a:cs typeface="Trebuchet MS"/>
              </a:rPr>
              <a:t>features </a:t>
            </a:r>
            <a:r>
              <a:rPr b="0" spc="-855" dirty="0">
                <a:latin typeface="Trebuchet MS"/>
                <a:cs typeface="Trebuchet MS"/>
              </a:rPr>
              <a:t> </a:t>
            </a:r>
            <a:r>
              <a:rPr b="0" spc="165" dirty="0">
                <a:latin typeface="Trebuchet MS"/>
                <a:cs typeface="Trebuchet MS"/>
              </a:rPr>
              <a:t>from </a:t>
            </a:r>
            <a:r>
              <a:rPr b="0" spc="120" dirty="0">
                <a:latin typeface="Trebuchet MS"/>
                <a:cs typeface="Trebuchet MS"/>
              </a:rPr>
              <a:t>both </a:t>
            </a:r>
            <a:r>
              <a:rPr b="0" spc="-10" dirty="0">
                <a:latin typeface="Trebuchet MS"/>
                <a:cs typeface="Trebuchet MS"/>
              </a:rPr>
              <a:t>original </a:t>
            </a:r>
            <a:r>
              <a:rPr b="0" spc="120" dirty="0">
                <a:latin typeface="Trebuchet MS"/>
                <a:cs typeface="Trebuchet MS"/>
              </a:rPr>
              <a:t>and </a:t>
            </a:r>
            <a:r>
              <a:rPr b="0" spc="130" dirty="0">
                <a:latin typeface="Trebuchet MS"/>
                <a:cs typeface="Trebuchet MS"/>
              </a:rPr>
              <a:t>segmented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70" dirty="0">
                <a:latin typeface="Trebuchet MS"/>
                <a:cs typeface="Trebuchet MS"/>
              </a:rPr>
              <a:t>models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165" dirty="0">
                <a:latin typeface="Trebuchet MS"/>
                <a:cs typeface="Trebuchet MS"/>
              </a:rPr>
              <a:t>to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-5" dirty="0">
                <a:latin typeface="Trebuchet MS"/>
                <a:cs typeface="Trebuchet MS"/>
              </a:rPr>
              <a:t>maximize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85" dirty="0">
                <a:latin typeface="Trebuchet MS"/>
                <a:cs typeface="Trebuchet MS"/>
              </a:rPr>
              <a:t>performance.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FB61FA6-7473-D252-0098-8BFC3A607A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17929498" cy="102970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0353" y="808568"/>
            <a:ext cx="5575447" cy="105285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METHEDOLOGY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15498" y="3724584"/>
            <a:ext cx="3484879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40" dirty="0">
                <a:latin typeface="Arial"/>
                <a:cs typeface="Arial"/>
              </a:rPr>
              <a:t>T</a:t>
            </a:r>
            <a:r>
              <a:rPr sz="2900" b="1" spc="335" dirty="0">
                <a:latin typeface="Arial"/>
                <a:cs typeface="Arial"/>
              </a:rPr>
              <a:t>r</a:t>
            </a:r>
            <a:r>
              <a:rPr sz="2900" b="1" spc="220" dirty="0">
                <a:latin typeface="Arial"/>
                <a:cs typeface="Arial"/>
              </a:rPr>
              <a:t>a</a:t>
            </a:r>
            <a:r>
              <a:rPr sz="2900" b="1" spc="-114" dirty="0">
                <a:latin typeface="Arial"/>
                <a:cs typeface="Arial"/>
              </a:rPr>
              <a:t>i</a:t>
            </a:r>
            <a:r>
              <a:rPr sz="2900" b="1" spc="-95" dirty="0">
                <a:latin typeface="Arial"/>
                <a:cs typeface="Arial"/>
              </a:rPr>
              <a:t>n</a:t>
            </a:r>
            <a:r>
              <a:rPr sz="2900" b="1" spc="-114" dirty="0">
                <a:latin typeface="Arial"/>
                <a:cs typeface="Arial"/>
              </a:rPr>
              <a:t>i</a:t>
            </a:r>
            <a:r>
              <a:rPr sz="2900" b="1" spc="-95" dirty="0">
                <a:latin typeface="Arial"/>
                <a:cs typeface="Arial"/>
              </a:rPr>
              <a:t>n</a:t>
            </a:r>
            <a:r>
              <a:rPr sz="2900" b="1" spc="20" dirty="0">
                <a:latin typeface="Arial"/>
                <a:cs typeface="Arial"/>
              </a:rPr>
              <a:t>g</a:t>
            </a:r>
            <a:r>
              <a:rPr sz="2900" b="1" spc="-170" dirty="0">
                <a:latin typeface="Arial"/>
                <a:cs typeface="Arial"/>
              </a:rPr>
              <a:t> </a:t>
            </a:r>
            <a:r>
              <a:rPr sz="2900" b="1" spc="25" dirty="0">
                <a:latin typeface="Arial"/>
                <a:cs typeface="Arial"/>
              </a:rPr>
              <a:t>App</a:t>
            </a:r>
            <a:r>
              <a:rPr sz="2900" b="1" spc="335" dirty="0">
                <a:latin typeface="Arial"/>
                <a:cs typeface="Arial"/>
              </a:rPr>
              <a:t>r</a:t>
            </a:r>
            <a:r>
              <a:rPr sz="2900" b="1" dirty="0">
                <a:latin typeface="Arial"/>
                <a:cs typeface="Arial"/>
              </a:rPr>
              <a:t>o</a:t>
            </a:r>
            <a:r>
              <a:rPr sz="2900" b="1" spc="220" dirty="0">
                <a:latin typeface="Arial"/>
                <a:cs typeface="Arial"/>
              </a:rPr>
              <a:t>a</a:t>
            </a:r>
            <a:r>
              <a:rPr sz="2900" b="1" spc="80" dirty="0">
                <a:latin typeface="Arial"/>
                <a:cs typeface="Arial"/>
              </a:rPr>
              <a:t>c</a:t>
            </a:r>
            <a:r>
              <a:rPr sz="2900" b="1" spc="-95" dirty="0">
                <a:latin typeface="Arial"/>
                <a:cs typeface="Arial"/>
              </a:rPr>
              <a:t>h</a:t>
            </a:r>
            <a:r>
              <a:rPr sz="2900" b="1" spc="-270" dirty="0"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1414" y="3800085"/>
            <a:ext cx="1773555" cy="4077335"/>
            <a:chOff x="5331414" y="3800085"/>
            <a:chExt cx="1773555" cy="40773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9198" y="4924670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9198" y="6353420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9198" y="7782170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1414" y="3800085"/>
              <a:ext cx="895349" cy="90423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241469" y="4642718"/>
            <a:ext cx="5902325" cy="431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57935" algn="just">
              <a:lnSpc>
                <a:spcPct val="107800"/>
              </a:lnSpc>
              <a:spcBef>
                <a:spcPts val="95"/>
              </a:spcBef>
            </a:pPr>
            <a:r>
              <a:rPr sz="2900" b="1" spc="75" dirty="0">
                <a:latin typeface="Arial"/>
                <a:cs typeface="Arial"/>
              </a:rPr>
              <a:t>Adam</a:t>
            </a:r>
            <a:r>
              <a:rPr sz="2900" b="1" spc="-175" dirty="0">
                <a:latin typeface="Arial"/>
                <a:cs typeface="Arial"/>
              </a:rPr>
              <a:t> </a:t>
            </a:r>
            <a:r>
              <a:rPr sz="2900" b="1" spc="70" dirty="0">
                <a:latin typeface="Arial"/>
                <a:cs typeface="Arial"/>
              </a:rPr>
              <a:t>Optimizer:</a:t>
            </a:r>
            <a:r>
              <a:rPr sz="2900" b="1" spc="-170" dirty="0">
                <a:latin typeface="Arial"/>
                <a:cs typeface="Arial"/>
              </a:rPr>
              <a:t> </a:t>
            </a:r>
            <a:r>
              <a:rPr sz="2900" spc="20" dirty="0">
                <a:latin typeface="Lucida Sans Unicode"/>
                <a:cs typeface="Lucida Sans Unicode"/>
              </a:rPr>
              <a:t>Efficient </a:t>
            </a:r>
            <a:r>
              <a:rPr sz="2900" spc="-905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o</a:t>
            </a:r>
            <a:r>
              <a:rPr sz="2900" spc="-65" dirty="0">
                <a:latin typeface="Lucida Sans Unicode"/>
                <a:cs typeface="Lucida Sans Unicode"/>
              </a:rPr>
              <a:t>p</a:t>
            </a:r>
            <a:r>
              <a:rPr sz="2900" spc="215" dirty="0">
                <a:latin typeface="Lucida Sans Unicode"/>
                <a:cs typeface="Lucida Sans Unicode"/>
              </a:rPr>
              <a:t>t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185" dirty="0">
                <a:latin typeface="Lucida Sans Unicode"/>
                <a:cs typeface="Lucida Sans Unicode"/>
              </a:rPr>
              <a:t>m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235" dirty="0">
                <a:latin typeface="Lucida Sans Unicode"/>
                <a:cs typeface="Lucida Sans Unicode"/>
              </a:rPr>
              <a:t>z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215" dirty="0">
                <a:latin typeface="Lucida Sans Unicode"/>
                <a:cs typeface="Lucida Sans Unicode"/>
              </a:rPr>
              <a:t>t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50" dirty="0">
                <a:latin typeface="Lucida Sans Unicode"/>
                <a:cs typeface="Lucida Sans Unicode"/>
              </a:rPr>
              <a:t>o</a:t>
            </a:r>
            <a:r>
              <a:rPr sz="2900" spc="-200" dirty="0">
                <a:latin typeface="Lucida Sans Unicode"/>
                <a:cs typeface="Lucida Sans Unicode"/>
              </a:rPr>
              <a:t>n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114" dirty="0">
                <a:latin typeface="Lucida Sans Unicode"/>
                <a:cs typeface="Lucida Sans Unicode"/>
              </a:rPr>
              <a:t>w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215" dirty="0">
                <a:latin typeface="Lucida Sans Unicode"/>
                <a:cs typeface="Lucida Sans Unicode"/>
              </a:rPr>
              <a:t>t</a:t>
            </a:r>
            <a:r>
              <a:rPr sz="2900" spc="-200" dirty="0">
                <a:latin typeface="Lucida Sans Unicode"/>
                <a:cs typeface="Lucida Sans Unicode"/>
              </a:rPr>
              <a:t>h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70" dirty="0">
                <a:latin typeface="Lucida Sans Unicode"/>
                <a:cs typeface="Lucida Sans Unicode"/>
              </a:rPr>
              <a:t>g</a:t>
            </a:r>
            <a:r>
              <a:rPr sz="2900" spc="95" dirty="0">
                <a:latin typeface="Lucida Sans Unicode"/>
                <a:cs typeface="Lucida Sans Unicode"/>
              </a:rPr>
              <a:t>r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-65" dirty="0">
                <a:latin typeface="Lucida Sans Unicode"/>
                <a:cs typeface="Lucida Sans Unicode"/>
              </a:rPr>
              <a:t>d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-204" dirty="0">
                <a:latin typeface="Lucida Sans Unicode"/>
                <a:cs typeface="Lucida Sans Unicode"/>
              </a:rPr>
              <a:t>n</a:t>
            </a:r>
            <a:r>
              <a:rPr sz="2900" spc="200" dirty="0">
                <a:latin typeface="Lucida Sans Unicode"/>
                <a:cs typeface="Lucida Sans Unicode"/>
              </a:rPr>
              <a:t>t  </a:t>
            </a:r>
            <a:r>
              <a:rPr sz="2900" spc="-25" dirty="0">
                <a:latin typeface="Lucida Sans Unicode"/>
                <a:cs typeface="Lucida Sans Unicode"/>
              </a:rPr>
              <a:t>descent.</a:t>
            </a:r>
            <a:endParaRPr sz="2900" dirty="0">
              <a:latin typeface="Lucida Sans Unicode"/>
              <a:cs typeface="Lucida Sans Unicode"/>
            </a:endParaRPr>
          </a:p>
          <a:p>
            <a:pPr marL="12700" marR="5080">
              <a:lnSpc>
                <a:spcPts val="3750"/>
              </a:lnSpc>
              <a:spcBef>
                <a:spcPts val="170"/>
              </a:spcBef>
            </a:pPr>
            <a:r>
              <a:rPr sz="2900" b="1" spc="40" dirty="0">
                <a:latin typeface="Arial"/>
                <a:cs typeface="Arial"/>
              </a:rPr>
              <a:t>ReduceLROnPlateau: </a:t>
            </a:r>
            <a:r>
              <a:rPr sz="2900" b="1" spc="45" dirty="0">
                <a:latin typeface="Arial"/>
                <a:cs typeface="Arial"/>
              </a:rPr>
              <a:t> </a:t>
            </a:r>
            <a:r>
              <a:rPr sz="2900" spc="-90" dirty="0">
                <a:latin typeface="Lucida Sans Unicode"/>
                <a:cs typeface="Lucida Sans Unicode"/>
              </a:rPr>
              <a:t>D</a:t>
            </a:r>
            <a:r>
              <a:rPr sz="2900" spc="80" dirty="0">
                <a:latin typeface="Lucida Sans Unicode"/>
                <a:cs typeface="Lucida Sans Unicode"/>
              </a:rPr>
              <a:t>y</a:t>
            </a:r>
            <a:r>
              <a:rPr sz="2900" spc="-204" dirty="0">
                <a:latin typeface="Lucida Sans Unicode"/>
                <a:cs typeface="Lucida Sans Unicode"/>
              </a:rPr>
              <a:t>n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-185" dirty="0">
                <a:latin typeface="Lucida Sans Unicode"/>
                <a:cs typeface="Lucida Sans Unicode"/>
              </a:rPr>
              <a:t>m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170" dirty="0">
                <a:latin typeface="Lucida Sans Unicode"/>
                <a:cs typeface="Lucida Sans Unicode"/>
              </a:rPr>
              <a:t>c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-330" dirty="0">
                <a:latin typeface="Lucida Sans Unicode"/>
                <a:cs typeface="Lucida Sans Unicode"/>
              </a:rPr>
              <a:t>ll</a:t>
            </a:r>
            <a:r>
              <a:rPr sz="2900" spc="85" dirty="0">
                <a:latin typeface="Lucida Sans Unicode"/>
                <a:cs typeface="Lucida Sans Unicode"/>
              </a:rPr>
              <a:t>y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95" dirty="0">
                <a:latin typeface="Lucida Sans Unicode"/>
                <a:cs typeface="Lucida Sans Unicode"/>
              </a:rPr>
              <a:t>r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-65" dirty="0">
                <a:latin typeface="Lucida Sans Unicode"/>
                <a:cs typeface="Lucida Sans Unicode"/>
              </a:rPr>
              <a:t>d</a:t>
            </a:r>
            <a:r>
              <a:rPr sz="2900" spc="-204" dirty="0">
                <a:latin typeface="Lucida Sans Unicode"/>
                <a:cs typeface="Lucida Sans Unicode"/>
              </a:rPr>
              <a:t>u</a:t>
            </a:r>
            <a:r>
              <a:rPr sz="2900" spc="170" dirty="0">
                <a:latin typeface="Lucida Sans Unicode"/>
                <a:cs typeface="Lucida Sans Unicode"/>
              </a:rPr>
              <a:t>c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-50" dirty="0">
                <a:latin typeface="Lucida Sans Unicode"/>
                <a:cs typeface="Lucida Sans Unicode"/>
              </a:rPr>
              <a:t>s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330" dirty="0">
                <a:latin typeface="Lucida Sans Unicode"/>
                <a:cs typeface="Lucida Sans Unicode"/>
              </a:rPr>
              <a:t>l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95" dirty="0">
                <a:latin typeface="Lucida Sans Unicode"/>
                <a:cs typeface="Lucida Sans Unicode"/>
              </a:rPr>
              <a:t>r</a:t>
            </a:r>
            <a:r>
              <a:rPr sz="2900" spc="-204" dirty="0">
                <a:latin typeface="Lucida Sans Unicode"/>
                <a:cs typeface="Lucida Sans Unicode"/>
              </a:rPr>
              <a:t>n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204" dirty="0">
                <a:latin typeface="Lucida Sans Unicode"/>
                <a:cs typeface="Lucida Sans Unicode"/>
              </a:rPr>
              <a:t>n</a:t>
            </a:r>
            <a:r>
              <a:rPr sz="2900" spc="-65" dirty="0">
                <a:latin typeface="Lucida Sans Unicode"/>
                <a:cs typeface="Lucida Sans Unicode"/>
              </a:rPr>
              <a:t>g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95" dirty="0">
                <a:latin typeface="Lucida Sans Unicode"/>
                <a:cs typeface="Lucida Sans Unicode"/>
              </a:rPr>
              <a:t>r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215" dirty="0">
                <a:latin typeface="Lucida Sans Unicode"/>
                <a:cs typeface="Lucida Sans Unicode"/>
              </a:rPr>
              <a:t>t</a:t>
            </a:r>
            <a:r>
              <a:rPr sz="2900" spc="30" dirty="0">
                <a:latin typeface="Lucida Sans Unicode"/>
                <a:cs typeface="Lucida Sans Unicode"/>
              </a:rPr>
              <a:t>e  </a:t>
            </a:r>
            <a:r>
              <a:rPr sz="2900" spc="114" dirty="0">
                <a:latin typeface="Lucida Sans Unicode"/>
                <a:cs typeface="Lucida Sans Unicode"/>
              </a:rPr>
              <a:t>w</a:t>
            </a:r>
            <a:r>
              <a:rPr sz="2900" spc="-204" dirty="0">
                <a:latin typeface="Lucida Sans Unicode"/>
                <a:cs typeface="Lucida Sans Unicode"/>
              </a:rPr>
              <a:t>h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-200" dirty="0">
                <a:latin typeface="Lucida Sans Unicode"/>
                <a:cs typeface="Lucida Sans Unicode"/>
              </a:rPr>
              <a:t>n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5" dirty="0">
                <a:latin typeface="Lucida Sans Unicode"/>
                <a:cs typeface="Lucida Sans Unicode"/>
              </a:rPr>
              <a:t>v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-330" dirty="0">
                <a:latin typeface="Lucida Sans Unicode"/>
                <a:cs typeface="Lucida Sans Unicode"/>
              </a:rPr>
              <a:t>l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65" dirty="0">
                <a:latin typeface="Lucida Sans Unicode"/>
                <a:cs typeface="Lucida Sans Unicode"/>
              </a:rPr>
              <a:t>d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215" dirty="0">
                <a:latin typeface="Lucida Sans Unicode"/>
                <a:cs typeface="Lucida Sans Unicode"/>
              </a:rPr>
              <a:t>t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50" dirty="0">
                <a:latin typeface="Lucida Sans Unicode"/>
                <a:cs typeface="Lucida Sans Unicode"/>
              </a:rPr>
              <a:t>o</a:t>
            </a:r>
            <a:r>
              <a:rPr sz="2900" spc="-200" dirty="0">
                <a:latin typeface="Lucida Sans Unicode"/>
                <a:cs typeface="Lucida Sans Unicode"/>
              </a:rPr>
              <a:t>n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330" dirty="0">
                <a:latin typeface="Lucida Sans Unicode"/>
                <a:cs typeface="Lucida Sans Unicode"/>
              </a:rPr>
              <a:t>l</a:t>
            </a:r>
            <a:r>
              <a:rPr sz="2900" spc="-50" dirty="0">
                <a:latin typeface="Lucida Sans Unicode"/>
                <a:cs typeface="Lucida Sans Unicode"/>
              </a:rPr>
              <a:t>o</a:t>
            </a:r>
            <a:r>
              <a:rPr sz="2900" spc="-55" dirty="0">
                <a:latin typeface="Lucida Sans Unicode"/>
                <a:cs typeface="Lucida Sans Unicode"/>
              </a:rPr>
              <a:t>s</a:t>
            </a:r>
            <a:r>
              <a:rPr sz="2900" spc="-50" dirty="0">
                <a:latin typeface="Lucida Sans Unicode"/>
                <a:cs typeface="Lucida Sans Unicode"/>
              </a:rPr>
              <a:t>s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55" dirty="0">
                <a:latin typeface="Lucida Sans Unicode"/>
                <a:cs typeface="Lucida Sans Unicode"/>
              </a:rPr>
              <a:t>s</a:t>
            </a:r>
            <a:r>
              <a:rPr sz="2900" spc="215" dirty="0">
                <a:latin typeface="Lucida Sans Unicode"/>
                <a:cs typeface="Lucida Sans Unicode"/>
              </a:rPr>
              <a:t>t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-70" dirty="0">
                <a:latin typeface="Lucida Sans Unicode"/>
                <a:cs typeface="Lucida Sans Unicode"/>
              </a:rPr>
              <a:t>g</a:t>
            </a:r>
            <a:r>
              <a:rPr sz="2900" spc="-204" dirty="0">
                <a:latin typeface="Lucida Sans Unicode"/>
                <a:cs typeface="Lucida Sans Unicode"/>
              </a:rPr>
              <a:t>n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215" dirty="0">
                <a:latin typeface="Lucida Sans Unicode"/>
                <a:cs typeface="Lucida Sans Unicode"/>
              </a:rPr>
              <a:t>t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-55" dirty="0">
                <a:latin typeface="Lucida Sans Unicode"/>
                <a:cs typeface="Lucida Sans Unicode"/>
              </a:rPr>
              <a:t>s</a:t>
            </a:r>
            <a:r>
              <a:rPr sz="2900" spc="-360" dirty="0">
                <a:latin typeface="Lucida Sans Unicode"/>
                <a:cs typeface="Lucida Sans Unicode"/>
              </a:rPr>
              <a:t>.</a:t>
            </a:r>
            <a:endParaRPr sz="2900" dirty="0">
              <a:latin typeface="Lucida Sans Unicode"/>
              <a:cs typeface="Lucida Sans Unicode"/>
            </a:endParaRPr>
          </a:p>
          <a:p>
            <a:pPr marL="12700" marR="282575">
              <a:lnSpc>
                <a:spcPts val="3750"/>
              </a:lnSpc>
            </a:pPr>
            <a:r>
              <a:rPr sz="2900" b="1" spc="50" dirty="0">
                <a:latin typeface="Arial"/>
                <a:cs typeface="Arial"/>
              </a:rPr>
              <a:t>Early </a:t>
            </a:r>
            <a:r>
              <a:rPr sz="2900" b="1" spc="5" dirty="0">
                <a:latin typeface="Arial"/>
                <a:cs typeface="Arial"/>
              </a:rPr>
              <a:t>Stopping: </a:t>
            </a:r>
            <a:r>
              <a:rPr sz="2900" spc="-45" dirty="0">
                <a:latin typeface="Lucida Sans Unicode"/>
                <a:cs typeface="Lucida Sans Unicode"/>
              </a:rPr>
              <a:t>Halts </a:t>
            </a:r>
            <a:r>
              <a:rPr sz="2900" spc="-75" dirty="0">
                <a:latin typeface="Lucida Sans Unicode"/>
                <a:cs typeface="Lucida Sans Unicode"/>
              </a:rPr>
              <a:t>training </a:t>
            </a:r>
            <a:r>
              <a:rPr sz="2900" spc="-70" dirty="0">
                <a:latin typeface="Lucida Sans Unicode"/>
                <a:cs typeface="Lucida Sans Unicode"/>
              </a:rPr>
              <a:t> </a:t>
            </a:r>
            <a:r>
              <a:rPr sz="2900" spc="114" dirty="0">
                <a:latin typeface="Lucida Sans Unicode"/>
                <a:cs typeface="Lucida Sans Unicode"/>
              </a:rPr>
              <a:t>w</a:t>
            </a:r>
            <a:r>
              <a:rPr sz="2900" spc="-204" dirty="0">
                <a:latin typeface="Lucida Sans Unicode"/>
                <a:cs typeface="Lucida Sans Unicode"/>
              </a:rPr>
              <a:t>h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-200" dirty="0">
                <a:latin typeface="Lucida Sans Unicode"/>
                <a:cs typeface="Lucida Sans Unicode"/>
              </a:rPr>
              <a:t>n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204" dirty="0">
                <a:latin typeface="Lucida Sans Unicode"/>
                <a:cs typeface="Lucida Sans Unicode"/>
              </a:rPr>
              <a:t>n</a:t>
            </a:r>
            <a:r>
              <a:rPr sz="2900" spc="-45" dirty="0">
                <a:latin typeface="Lucida Sans Unicode"/>
                <a:cs typeface="Lucida Sans Unicode"/>
              </a:rPr>
              <a:t>o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225" dirty="0">
                <a:latin typeface="Lucida Sans Unicode"/>
                <a:cs typeface="Lucida Sans Unicode"/>
              </a:rPr>
              <a:t>f</a:t>
            </a:r>
            <a:r>
              <a:rPr sz="2900" spc="-204" dirty="0">
                <a:latin typeface="Lucida Sans Unicode"/>
                <a:cs typeface="Lucida Sans Unicode"/>
              </a:rPr>
              <a:t>u</a:t>
            </a:r>
            <a:r>
              <a:rPr sz="2900" spc="95" dirty="0">
                <a:latin typeface="Lucida Sans Unicode"/>
                <a:cs typeface="Lucida Sans Unicode"/>
              </a:rPr>
              <a:t>r</a:t>
            </a:r>
            <a:r>
              <a:rPr sz="2900" spc="215" dirty="0">
                <a:latin typeface="Lucida Sans Unicode"/>
                <a:cs typeface="Lucida Sans Unicode"/>
              </a:rPr>
              <a:t>t</a:t>
            </a:r>
            <a:r>
              <a:rPr sz="2900" spc="-204" dirty="0">
                <a:latin typeface="Lucida Sans Unicode"/>
                <a:cs typeface="Lucida Sans Unicode"/>
              </a:rPr>
              <a:t>h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100" dirty="0">
                <a:latin typeface="Lucida Sans Unicode"/>
                <a:cs typeface="Lucida Sans Unicode"/>
              </a:rPr>
              <a:t>r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185" dirty="0">
                <a:latin typeface="Lucida Sans Unicode"/>
                <a:cs typeface="Lucida Sans Unicode"/>
              </a:rPr>
              <a:t>m</a:t>
            </a:r>
            <a:r>
              <a:rPr sz="2900" spc="-65" dirty="0">
                <a:latin typeface="Lucida Sans Unicode"/>
                <a:cs typeface="Lucida Sans Unicode"/>
              </a:rPr>
              <a:t>p</a:t>
            </a:r>
            <a:r>
              <a:rPr sz="2900" spc="95" dirty="0">
                <a:latin typeface="Lucida Sans Unicode"/>
                <a:cs typeface="Lucida Sans Unicode"/>
              </a:rPr>
              <a:t>r</a:t>
            </a:r>
            <a:r>
              <a:rPr sz="2900" spc="-50" dirty="0">
                <a:latin typeface="Lucida Sans Unicode"/>
                <a:cs typeface="Lucida Sans Unicode"/>
              </a:rPr>
              <a:t>o</a:t>
            </a:r>
            <a:r>
              <a:rPr sz="2900" spc="-5" dirty="0">
                <a:latin typeface="Lucida Sans Unicode"/>
                <a:cs typeface="Lucida Sans Unicode"/>
              </a:rPr>
              <a:t>v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-185" dirty="0">
                <a:latin typeface="Lucida Sans Unicode"/>
                <a:cs typeface="Lucida Sans Unicode"/>
              </a:rPr>
              <a:t>m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-204" dirty="0">
                <a:latin typeface="Lucida Sans Unicode"/>
                <a:cs typeface="Lucida Sans Unicode"/>
              </a:rPr>
              <a:t>n</a:t>
            </a:r>
            <a:r>
              <a:rPr sz="2900" spc="220" dirty="0">
                <a:latin typeface="Lucida Sans Unicode"/>
                <a:cs typeface="Lucida Sans Unicode"/>
              </a:rPr>
              <a:t>t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135" dirty="0">
                <a:latin typeface="Lucida Sans Unicode"/>
                <a:cs typeface="Lucida Sans Unicode"/>
              </a:rPr>
              <a:t>n  </a:t>
            </a:r>
            <a:r>
              <a:rPr sz="2900" spc="-5" dirty="0">
                <a:latin typeface="Lucida Sans Unicode"/>
                <a:cs typeface="Lucida Sans Unicode"/>
              </a:rPr>
              <a:t>v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-330" dirty="0">
                <a:latin typeface="Lucida Sans Unicode"/>
                <a:cs typeface="Lucida Sans Unicode"/>
              </a:rPr>
              <a:t>l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65" dirty="0">
                <a:latin typeface="Lucida Sans Unicode"/>
                <a:cs typeface="Lucida Sans Unicode"/>
              </a:rPr>
              <a:t>d</a:t>
            </a:r>
            <a:r>
              <a:rPr sz="2900" spc="125" dirty="0">
                <a:latin typeface="Lucida Sans Unicode"/>
                <a:cs typeface="Lucida Sans Unicode"/>
              </a:rPr>
              <a:t>a</a:t>
            </a:r>
            <a:r>
              <a:rPr sz="2900" spc="215" dirty="0">
                <a:latin typeface="Lucida Sans Unicode"/>
                <a:cs typeface="Lucida Sans Unicode"/>
              </a:rPr>
              <a:t>t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50" dirty="0">
                <a:latin typeface="Lucida Sans Unicode"/>
                <a:cs typeface="Lucida Sans Unicode"/>
              </a:rPr>
              <a:t>o</a:t>
            </a:r>
            <a:r>
              <a:rPr sz="2900" spc="-200" dirty="0">
                <a:latin typeface="Lucida Sans Unicode"/>
                <a:cs typeface="Lucida Sans Unicode"/>
              </a:rPr>
              <a:t>n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330" dirty="0">
                <a:latin typeface="Lucida Sans Unicode"/>
                <a:cs typeface="Lucida Sans Unicode"/>
              </a:rPr>
              <a:t>l</a:t>
            </a:r>
            <a:r>
              <a:rPr sz="2900" spc="-50" dirty="0">
                <a:latin typeface="Lucida Sans Unicode"/>
                <a:cs typeface="Lucida Sans Unicode"/>
              </a:rPr>
              <a:t>o</a:t>
            </a:r>
            <a:r>
              <a:rPr sz="2900" spc="-55" dirty="0">
                <a:latin typeface="Lucida Sans Unicode"/>
                <a:cs typeface="Lucida Sans Unicode"/>
              </a:rPr>
              <a:t>s</a:t>
            </a:r>
            <a:r>
              <a:rPr sz="2900" spc="-50" dirty="0">
                <a:latin typeface="Lucida Sans Unicode"/>
                <a:cs typeface="Lucida Sans Unicode"/>
              </a:rPr>
              <a:t>s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285" dirty="0">
                <a:latin typeface="Lucida Sans Unicode"/>
                <a:cs typeface="Lucida Sans Unicode"/>
              </a:rPr>
              <a:t>i</a:t>
            </a:r>
            <a:r>
              <a:rPr sz="2900" spc="-50" dirty="0">
                <a:latin typeface="Lucida Sans Unicode"/>
                <a:cs typeface="Lucida Sans Unicode"/>
              </a:rPr>
              <a:t>s</a:t>
            </a:r>
            <a:r>
              <a:rPr sz="2900" spc="-130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o</a:t>
            </a:r>
            <a:r>
              <a:rPr sz="2900" spc="-65" dirty="0">
                <a:latin typeface="Lucida Sans Unicode"/>
                <a:cs typeface="Lucida Sans Unicode"/>
              </a:rPr>
              <a:t>b</a:t>
            </a:r>
            <a:r>
              <a:rPr sz="2900" spc="-55" dirty="0">
                <a:latin typeface="Lucida Sans Unicode"/>
                <a:cs typeface="Lucida Sans Unicode"/>
              </a:rPr>
              <a:t>s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95" dirty="0">
                <a:latin typeface="Lucida Sans Unicode"/>
                <a:cs typeface="Lucida Sans Unicode"/>
              </a:rPr>
              <a:t>r</a:t>
            </a:r>
            <a:r>
              <a:rPr sz="2900" spc="-5" dirty="0">
                <a:latin typeface="Lucida Sans Unicode"/>
                <a:cs typeface="Lucida Sans Unicode"/>
              </a:rPr>
              <a:t>v</a:t>
            </a:r>
            <a:r>
              <a:rPr sz="2900" spc="40" dirty="0">
                <a:latin typeface="Lucida Sans Unicode"/>
                <a:cs typeface="Lucida Sans Unicode"/>
              </a:rPr>
              <a:t>e</a:t>
            </a:r>
            <a:r>
              <a:rPr sz="2900" spc="-65" dirty="0">
                <a:latin typeface="Lucida Sans Unicode"/>
                <a:cs typeface="Lucida Sans Unicode"/>
              </a:rPr>
              <a:t>d</a:t>
            </a:r>
            <a:r>
              <a:rPr sz="2900" spc="-360" dirty="0">
                <a:latin typeface="Lucida Sans Unicode"/>
                <a:cs typeface="Lucida Sans Unicode"/>
              </a:rPr>
              <a:t>.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55503" y="3930550"/>
            <a:ext cx="250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00B698-306F-F7C5-87B0-65954DE08D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6460" y="652282"/>
            <a:ext cx="11475080" cy="1029128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RESULTS - MODEL PERFORMANCE</a:t>
            </a:r>
          </a:p>
        </p:txBody>
      </p:sp>
      <p:sp>
        <p:nvSpPr>
          <p:cNvPr id="3" name="object 3"/>
          <p:cNvSpPr/>
          <p:nvPr/>
        </p:nvSpPr>
        <p:spPr>
          <a:xfrm>
            <a:off x="6664528" y="2080243"/>
            <a:ext cx="4959350" cy="761365"/>
          </a:xfrm>
          <a:custGeom>
            <a:avLst/>
            <a:gdLst/>
            <a:ahLst/>
            <a:cxnLst/>
            <a:rect l="l" t="t" r="r" b="b"/>
            <a:pathLst>
              <a:path w="4959350" h="761364">
                <a:moveTo>
                  <a:pt x="4958874" y="761365"/>
                </a:moveTo>
                <a:lnTo>
                  <a:pt x="0" y="761365"/>
                </a:lnTo>
                <a:lnTo>
                  <a:pt x="0" y="0"/>
                </a:lnTo>
                <a:lnTo>
                  <a:pt x="4958874" y="0"/>
                </a:lnTo>
                <a:lnTo>
                  <a:pt x="4958874" y="761365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70269" y="2030745"/>
            <a:ext cx="454787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3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300" b="1" spc="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300" b="1" spc="-1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300" b="1" spc="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4300" b="1" spc="-1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300" b="1" spc="-1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300" b="1" spc="3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300" b="1" spc="-19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43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300" b="1" spc="17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4300" b="1" spc="3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300" b="1" spc="6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300" b="1" spc="3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300" b="1" spc="-1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300" b="1" spc="1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300" b="1" spc="7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4196" y="3190943"/>
            <a:ext cx="14582772" cy="68389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CA8B-F649-C115-FAFE-551E295B59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059" y="3122176"/>
            <a:ext cx="14373224" cy="6657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2160" y="721049"/>
            <a:ext cx="11703680" cy="1029128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RESULTS - MODEL PERFORMANCE</a:t>
            </a:r>
          </a:p>
        </p:txBody>
      </p:sp>
      <p:sp>
        <p:nvSpPr>
          <p:cNvPr id="4" name="object 4"/>
          <p:cNvSpPr/>
          <p:nvPr/>
        </p:nvSpPr>
        <p:spPr>
          <a:xfrm>
            <a:off x="6181283" y="2080243"/>
            <a:ext cx="5925820" cy="761365"/>
          </a:xfrm>
          <a:custGeom>
            <a:avLst/>
            <a:gdLst/>
            <a:ahLst/>
            <a:cxnLst/>
            <a:rect l="l" t="t" r="r" b="b"/>
            <a:pathLst>
              <a:path w="5925820" h="761364">
                <a:moveTo>
                  <a:pt x="5925364" y="761365"/>
                </a:moveTo>
                <a:lnTo>
                  <a:pt x="0" y="761365"/>
                </a:lnTo>
                <a:lnTo>
                  <a:pt x="0" y="0"/>
                </a:lnTo>
                <a:lnTo>
                  <a:pt x="5925364" y="0"/>
                </a:lnTo>
                <a:lnTo>
                  <a:pt x="5925364" y="761365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87024" y="2030745"/>
            <a:ext cx="55143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130" dirty="0">
                <a:solidFill>
                  <a:srgbClr val="FFFFFF"/>
                </a:solidFill>
                <a:latin typeface="Arial"/>
                <a:cs typeface="Arial"/>
              </a:rPr>
              <a:t>Segmented</a:t>
            </a:r>
            <a:r>
              <a:rPr sz="4300" b="1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300" b="1" spc="32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D8C34-6717-2BAB-E803-691D55C664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5900" y="3085939"/>
            <a:ext cx="14554199" cy="6800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5909" y="544986"/>
            <a:ext cx="12274179" cy="1029128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RESULTS - MODEL PERFORMANCE</a:t>
            </a:r>
          </a:p>
        </p:txBody>
      </p:sp>
      <p:sp>
        <p:nvSpPr>
          <p:cNvPr id="4" name="object 4"/>
          <p:cNvSpPr/>
          <p:nvPr/>
        </p:nvSpPr>
        <p:spPr>
          <a:xfrm>
            <a:off x="6371634" y="2080243"/>
            <a:ext cx="5544820" cy="761365"/>
          </a:xfrm>
          <a:custGeom>
            <a:avLst/>
            <a:gdLst/>
            <a:ahLst/>
            <a:cxnLst/>
            <a:rect l="l" t="t" r="r" b="b"/>
            <a:pathLst>
              <a:path w="5544820" h="761364">
                <a:moveTo>
                  <a:pt x="5544662" y="761365"/>
                </a:moveTo>
                <a:lnTo>
                  <a:pt x="0" y="761365"/>
                </a:lnTo>
                <a:lnTo>
                  <a:pt x="0" y="0"/>
                </a:lnTo>
                <a:lnTo>
                  <a:pt x="5544662" y="0"/>
                </a:lnTo>
                <a:lnTo>
                  <a:pt x="5544662" y="761365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77375" y="2030745"/>
            <a:ext cx="51333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40" dirty="0">
                <a:solidFill>
                  <a:srgbClr val="FFFFFF"/>
                </a:solidFill>
                <a:latin typeface="Arial"/>
                <a:cs typeface="Arial"/>
              </a:rPr>
              <a:t>Combined</a:t>
            </a:r>
            <a:r>
              <a:rPr sz="43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300" b="1" spc="32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2D38-A3E9-8109-D2EB-BB7A9552F6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C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8811" y="5840026"/>
            <a:ext cx="3339189" cy="4445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-46900"/>
            <a:ext cx="12734400" cy="4099687"/>
            <a:chOff x="0" y="195856"/>
            <a:chExt cx="13175460" cy="4099687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1243"/>
              <a:ext cx="4616302" cy="3924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45951" y="195856"/>
              <a:ext cx="7429509" cy="1374140"/>
            </a:xfrm>
            <a:custGeom>
              <a:avLst/>
              <a:gdLst/>
              <a:ahLst/>
              <a:cxnLst/>
              <a:rect l="l" t="t" r="r" b="b"/>
              <a:pathLst>
                <a:path w="12609194" h="1374140">
                  <a:moveTo>
                    <a:pt x="12609036" y="1374140"/>
                  </a:moveTo>
                  <a:lnTo>
                    <a:pt x="0" y="1374140"/>
                  </a:lnTo>
                  <a:lnTo>
                    <a:pt x="0" y="0"/>
                  </a:lnTo>
                  <a:lnTo>
                    <a:pt x="12609036" y="0"/>
                  </a:lnTo>
                  <a:lnTo>
                    <a:pt x="12609036" y="1374140"/>
                  </a:lnTo>
                  <a:close/>
                </a:path>
              </a:pathLst>
            </a:custGeom>
            <a:solidFill>
              <a:srgbClr val="FFF7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53600" y="167048"/>
            <a:ext cx="71808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lang="en-US" sz="5400" spc="-300" dirty="0">
                <a:latin typeface="Aharoni" panose="02010803020104030203" pitchFamily="2" charset="-79"/>
                <a:cs typeface="Aharoni" panose="02010803020104030203" pitchFamily="2" charset="-79"/>
              </a:rPr>
              <a:t>CORRELATION MATRIX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AAA2C-D33C-C1B1-E26B-882B450C76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9D7A89-6CFA-A527-8A3C-43997FBC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00" y="1947686"/>
            <a:ext cx="9170000" cy="818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2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590</Words>
  <Application>Microsoft Office PowerPoint</Application>
  <PresentationFormat>Custom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Aharoni</vt:lpstr>
      <vt:lpstr>Aptos</vt:lpstr>
      <vt:lpstr>Arial</vt:lpstr>
      <vt:lpstr>Calibri</vt:lpstr>
      <vt:lpstr>Cambria</vt:lpstr>
      <vt:lpstr>Gabriola</vt:lpstr>
      <vt:lpstr>Lucida Sans Unicode</vt:lpstr>
      <vt:lpstr>Trebuchet MS</vt:lpstr>
      <vt:lpstr>Office Theme</vt:lpstr>
      <vt:lpstr>PowerPoint Presentation</vt:lpstr>
      <vt:lpstr>INTRODUCTION</vt:lpstr>
      <vt:lpstr>DATASET OVERVIEW</vt:lpstr>
      <vt:lpstr>METHEDOLOGY</vt:lpstr>
      <vt:lpstr>METHEDOLOGY</vt:lpstr>
      <vt:lpstr>RESULTS - MODEL PERFORMANCE</vt:lpstr>
      <vt:lpstr>RESULTS - MODEL PERFORMANCE</vt:lpstr>
      <vt:lpstr>RESULTS - MODEL PERFORMANCE</vt:lpstr>
      <vt:lpstr>CORRELATION MATRIX</vt:lpstr>
      <vt:lpstr>COMPARISION OF ACCURACY AND LOSS</vt:lpstr>
      <vt:lpstr>SAMPLE PREDICTIONS</vt:lpstr>
      <vt:lpstr>STRENGHTS</vt:lpstr>
      <vt:lpstr>FUTURE WORK</vt:lpstr>
      <vt:lpstr>REFERENCES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Leukemia-Detection-NN-kitesgroup</dc:title>
  <dc:creator>Jumana</dc:creator>
  <cp:keywords>DAGNXt3_gNs,BADRFaqvyZk</cp:keywords>
  <cp:lastModifiedBy>Bibek Shiwakoti</cp:lastModifiedBy>
  <cp:revision>8</cp:revision>
  <dcterms:created xsi:type="dcterms:W3CDTF">2024-08-14T19:31:58Z</dcterms:created>
  <dcterms:modified xsi:type="dcterms:W3CDTF">2024-08-15T20:41:35Z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Created">
    <vt:filetime>2024-08-14T00:00:00Z</vt:filetime>
  </property>
  <property fmtid="{D5CDD505-2E9C-101B-9397-08002B2CF9AE}" pid="3" name="Creator">
    <vt:lpwstr>Canva</vt:lpwstr>
  </property>
  <property fmtid="{D5CDD505-2E9C-101B-9397-08002B2CF9AE}" pid="4" name="LastSaved">
    <vt:filetime>2024-08-14T00:00:00Z</vt:filetime>
  </property>
  <property fmtid="{D5CDD505-2E9C-101B-9397-08002B2CF9AE}" pid="5" name="MSIP_Label_8b2f352f-1426-4c06-b37f-b45354dc6e14_Enabled">
    <vt:lpwstr>True</vt:lpwstr>
  </property>
  <property fmtid="{D5CDD505-2E9C-101B-9397-08002B2CF9AE}" pid="6" name="MSIP_Label_8b2f352f-1426-4c06-b37f-b45354dc6e14_SiteId">
    <vt:lpwstr>b6417cd0-1f73-4471-9a39-20953822a34a</vt:lpwstr>
  </property>
  <property fmtid="{D5CDD505-2E9C-101B-9397-08002B2CF9AE}" pid="7" name="MSIP_Label_8b2f352f-1426-4c06-b37f-b45354dc6e14_SetDate">
    <vt:lpwstr>2024-08-15T22:29:14Z</vt:lpwstr>
  </property>
  <property fmtid="{D5CDD505-2E9C-101B-9397-08002B2CF9AE}" pid="8" name="MSIP_Label_8b2f352f-1426-4c06-b37f-b45354dc6e14_Name">
    <vt:lpwstr>Sensitive</vt:lpwstr>
  </property>
  <property fmtid="{D5CDD505-2E9C-101B-9397-08002B2CF9AE}" pid="9" name="MSIP_Label_8b2f352f-1426-4c06-b37f-b45354dc6e14_ActionId">
    <vt:lpwstr>19346f11-bfa7-4a8d-b00d-9a80b8423d4e</vt:lpwstr>
  </property>
  <property fmtid="{D5CDD505-2E9C-101B-9397-08002B2CF9AE}" pid="10" name="MSIP_Label_8b2f352f-1426-4c06-b37f-b45354dc6e14_Removed">
    <vt:lpwstr>False</vt:lpwstr>
  </property>
  <property fmtid="{D5CDD505-2E9C-101B-9397-08002B2CF9AE}" pid="11" name="MSIP_Label_8b2f352f-1426-4c06-b37f-b45354dc6e14_Extended_MSFT_Method">
    <vt:lpwstr>Standard</vt:lpwstr>
  </property>
  <property fmtid="{D5CDD505-2E9C-101B-9397-08002B2CF9AE}" pid="12" name="Sensitivity">
    <vt:lpwstr>Sensitive</vt:lpwstr>
  </property>
</Properties>
</file>